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9" r:id="rId2"/>
    <p:sldMasterId id="2147483721" r:id="rId3"/>
  </p:sldMasterIdLst>
  <p:sldIdLst>
    <p:sldId id="257" r:id="rId4"/>
    <p:sldId id="275" r:id="rId5"/>
    <p:sldId id="276" r:id="rId6"/>
    <p:sldId id="258" r:id="rId7"/>
    <p:sldId id="267" r:id="rId8"/>
    <p:sldId id="278" r:id="rId9"/>
    <p:sldId id="260" r:id="rId10"/>
    <p:sldId id="263" r:id="rId11"/>
    <p:sldId id="259" r:id="rId12"/>
    <p:sldId id="262" r:id="rId13"/>
    <p:sldId id="277" r:id="rId14"/>
    <p:sldId id="269" r:id="rId15"/>
    <p:sldId id="270" r:id="rId16"/>
    <p:sldId id="261" r:id="rId17"/>
    <p:sldId id="271" r:id="rId18"/>
    <p:sldId id="272" r:id="rId19"/>
    <p:sldId id="273" r:id="rId20"/>
    <p:sldId id="279" r:id="rId21"/>
    <p:sldId id="264" r:id="rId22"/>
    <p:sldId id="27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666"/>
  </p:normalViewPr>
  <p:slideViewPr>
    <p:cSldViewPr snapToGrid="0">
      <p:cViewPr>
        <p:scale>
          <a:sx n="110" d="100"/>
          <a:sy n="110" d="100"/>
        </p:scale>
        <p:origin x="10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2F3BB2E-7AF4-DED8-6095-69C2A1F0DD56}"/>
              </a:ext>
            </a:extLst>
          </p:cNvPr>
          <p:cNvSpPr>
            <a:spLocks noGrp="1"/>
          </p:cNvSpPr>
          <p:nvPr>
            <p:ph type="ctrTitle" hasCustomPrompt="1"/>
          </p:nvPr>
        </p:nvSpPr>
        <p:spPr>
          <a:xfrm>
            <a:off x="772244" y="397933"/>
            <a:ext cx="6619757" cy="3744467"/>
          </a:xfrm>
        </p:spPr>
        <p:txBody>
          <a:bodyPr anchor="b"/>
          <a:lstStyle>
            <a:lvl1pPr algn="l">
              <a:lnSpc>
                <a:spcPts val="9600"/>
              </a:lnSpc>
              <a:defRPr sz="10133" spc="-80" baseline="0">
                <a:solidFill>
                  <a:schemeClr val="bg1"/>
                </a:solidFill>
              </a:defRPr>
            </a:lvl1pPr>
          </a:lstStyle>
          <a:p>
            <a:r>
              <a:rPr lang="en-US" dirty="0"/>
              <a:t>Title of document</a:t>
            </a:r>
          </a:p>
        </p:txBody>
      </p:sp>
      <p:sp>
        <p:nvSpPr>
          <p:cNvPr id="3" name="Subtitle">
            <a:extLst>
              <a:ext uri="{FF2B5EF4-FFF2-40B4-BE49-F238E27FC236}">
                <a16:creationId xmlns:a16="http://schemas.microsoft.com/office/drawing/2014/main" id="{6A73D652-F209-D636-C55E-B722269D9D65}"/>
              </a:ext>
            </a:extLst>
          </p:cNvPr>
          <p:cNvSpPr>
            <a:spLocks noGrp="1"/>
          </p:cNvSpPr>
          <p:nvPr>
            <p:ph type="subTitle" idx="1"/>
          </p:nvPr>
        </p:nvSpPr>
        <p:spPr>
          <a:xfrm>
            <a:off x="781052" y="4283326"/>
            <a:ext cx="5120216" cy="974473"/>
          </a:xfrm>
          <a:prstGeom prst="rect">
            <a:avLst/>
          </a:prstGeom>
        </p:spPr>
        <p:txBody>
          <a:bodyPr>
            <a:normAutofit/>
          </a:bodyPr>
          <a:lstStyle>
            <a:lvl1pPr marL="0" indent="0" algn="l">
              <a:buNone/>
              <a:defRPr sz="2667" b="1" i="0">
                <a:solidFill>
                  <a:schemeClr val="bg1"/>
                </a:solidFill>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dirty="0"/>
          </a:p>
        </p:txBody>
      </p:sp>
      <p:sp>
        <p:nvSpPr>
          <p:cNvPr id="4" name="Line">
            <a:extLst>
              <a:ext uri="{FF2B5EF4-FFF2-40B4-BE49-F238E27FC236}">
                <a16:creationId xmlns:a16="http://schemas.microsoft.com/office/drawing/2014/main" id="{5B607421-C62C-CC2D-407B-20297C5A7B0E}"/>
              </a:ext>
              <a:ext uri="{C183D7F6-B498-43B3-948B-1728B52AA6E4}">
                <adec:decorative xmlns:adec="http://schemas.microsoft.com/office/drawing/2017/decorative" val="1"/>
              </a:ext>
            </a:extLst>
          </p:cNvPr>
          <p:cNvSpPr/>
          <p:nvPr/>
        </p:nvSpPr>
        <p:spPr>
          <a:xfrm>
            <a:off x="0" y="4074033"/>
            <a:ext cx="7392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0" name="Graphic">
            <a:extLst>
              <a:ext uri="{FF2B5EF4-FFF2-40B4-BE49-F238E27FC236}">
                <a16:creationId xmlns:a16="http://schemas.microsoft.com/office/drawing/2014/main" id="{91733DCB-B9B1-4C3F-D436-1C02925734A9}"/>
              </a:ext>
              <a:ext uri="{C183D7F6-B498-43B3-948B-1728B52AA6E4}">
                <adec:decorative xmlns:adec="http://schemas.microsoft.com/office/drawing/2017/decorative" val="1"/>
              </a:ext>
            </a:extLst>
          </p:cNvPr>
          <p:cNvGrpSpPr/>
          <p:nvPr/>
        </p:nvGrpSpPr>
        <p:grpSpPr>
          <a:xfrm>
            <a:off x="-260693" y="-417659"/>
            <a:ext cx="15198916" cy="7922224"/>
            <a:chOff x="-195520" y="-331568"/>
            <a:chExt cx="11399187" cy="5941668"/>
          </a:xfrm>
        </p:grpSpPr>
        <p:sp>
          <p:nvSpPr>
            <p:cNvPr id="40" name="Freeform 39">
              <a:extLst>
                <a:ext uri="{FF2B5EF4-FFF2-40B4-BE49-F238E27FC236}">
                  <a16:creationId xmlns:a16="http://schemas.microsoft.com/office/drawing/2014/main" id="{F7E2A03F-9679-05B7-4703-54F04E0290BF}"/>
                </a:ext>
              </a:extLst>
            </p:cNvPr>
            <p:cNvSpPr/>
            <p:nvPr userDrawn="1"/>
          </p:nvSpPr>
          <p:spPr>
            <a:xfrm rot="8100000">
              <a:off x="4831385" y="2423959"/>
              <a:ext cx="6372282" cy="3186141"/>
            </a:xfrm>
            <a:custGeom>
              <a:avLst/>
              <a:gdLst>
                <a:gd name="connsiteX0" fmla="*/ 0 w 6372282"/>
                <a:gd name="connsiteY0" fmla="*/ 3186141 h 3186141"/>
                <a:gd name="connsiteX1" fmla="*/ 3186141 w 6372282"/>
                <a:gd name="connsiteY1" fmla="*/ 0 h 3186141"/>
                <a:gd name="connsiteX2" fmla="*/ 6372282 w 6372282"/>
                <a:gd name="connsiteY2" fmla="*/ 3186141 h 3186141"/>
              </a:gdLst>
              <a:ahLst/>
              <a:cxnLst>
                <a:cxn ang="0">
                  <a:pos x="connsiteX0" y="connsiteY0"/>
                </a:cxn>
                <a:cxn ang="0">
                  <a:pos x="connsiteX1" y="connsiteY1"/>
                </a:cxn>
                <a:cxn ang="0">
                  <a:pos x="connsiteX2" y="connsiteY2"/>
                </a:cxn>
              </a:cxnLst>
              <a:rect l="l" t="t" r="r" b="b"/>
              <a:pathLst>
                <a:path w="6372282" h="3186141">
                  <a:moveTo>
                    <a:pt x="0" y="3186141"/>
                  </a:moveTo>
                  <a:lnTo>
                    <a:pt x="3186141" y="0"/>
                  </a:lnTo>
                  <a:lnTo>
                    <a:pt x="6372282" y="31861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42" name="Freeform 41">
              <a:extLst>
                <a:ext uri="{FF2B5EF4-FFF2-40B4-BE49-F238E27FC236}">
                  <a16:creationId xmlns:a16="http://schemas.microsoft.com/office/drawing/2014/main" id="{402C7333-5176-EC39-1310-00905578148E}"/>
                </a:ext>
              </a:extLst>
            </p:cNvPr>
            <p:cNvSpPr/>
            <p:nvPr userDrawn="1"/>
          </p:nvSpPr>
          <p:spPr>
            <a:xfrm rot="8100000">
              <a:off x="-195520" y="-331568"/>
              <a:ext cx="1432909" cy="970163"/>
            </a:xfrm>
            <a:custGeom>
              <a:avLst/>
              <a:gdLst>
                <a:gd name="connsiteX0" fmla="*/ 970163 w 1432909"/>
                <a:gd name="connsiteY0" fmla="*/ 970163 h 970163"/>
                <a:gd name="connsiteX1" fmla="*/ 0 w 1432909"/>
                <a:gd name="connsiteY1" fmla="*/ 0 h 970163"/>
                <a:gd name="connsiteX2" fmla="*/ 1432909 w 1432909"/>
                <a:gd name="connsiteY2" fmla="*/ 0 h 970163"/>
                <a:gd name="connsiteX3" fmla="*/ 1432909 w 1432909"/>
                <a:gd name="connsiteY3" fmla="*/ 507417 h 970163"/>
              </a:gdLst>
              <a:ahLst/>
              <a:cxnLst>
                <a:cxn ang="0">
                  <a:pos x="connsiteX0" y="connsiteY0"/>
                </a:cxn>
                <a:cxn ang="0">
                  <a:pos x="connsiteX1" y="connsiteY1"/>
                </a:cxn>
                <a:cxn ang="0">
                  <a:pos x="connsiteX2" y="connsiteY2"/>
                </a:cxn>
                <a:cxn ang="0">
                  <a:pos x="connsiteX3" y="connsiteY3"/>
                </a:cxn>
              </a:cxnLst>
              <a:rect l="l" t="t" r="r" b="b"/>
              <a:pathLst>
                <a:path w="1432909" h="970163">
                  <a:moveTo>
                    <a:pt x="970163" y="970163"/>
                  </a:moveTo>
                  <a:lnTo>
                    <a:pt x="0" y="0"/>
                  </a:lnTo>
                  <a:lnTo>
                    <a:pt x="1432909" y="0"/>
                  </a:lnTo>
                  <a:lnTo>
                    <a:pt x="1432909" y="50741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6" name="Flutter Logo" descr="Flutter UK and Ireland.">
            <a:extLst>
              <a:ext uri="{FF2B5EF4-FFF2-40B4-BE49-F238E27FC236}">
                <a16:creationId xmlns:a16="http://schemas.microsoft.com/office/drawing/2014/main" id="{12E87DBF-DDC8-54E5-FCA4-0771D052CFEA}"/>
              </a:ext>
              <a:ext uri="{C183D7F6-B498-43B3-948B-1728B52AA6E4}">
                <adec:decorative xmlns:adec="http://schemas.microsoft.com/office/drawing/2017/decorative" val="0"/>
              </a:ext>
            </a:extLst>
          </p:cNvPr>
          <p:cNvSpPr/>
          <p:nvPr/>
        </p:nvSpPr>
        <p:spPr>
          <a:xfrm>
            <a:off x="10160001" y="5906859"/>
            <a:ext cx="1193399" cy="404044"/>
          </a:xfrm>
          <a:custGeom>
            <a:avLst/>
            <a:gdLst>
              <a:gd name="connsiteX0" fmla="*/ 239934 w 895049"/>
              <a:gd name="connsiteY0" fmla="*/ 274141 h 303033"/>
              <a:gd name="connsiteX1" fmla="*/ 233612 w 895049"/>
              <a:gd name="connsiteY1" fmla="*/ 280034 h 303033"/>
              <a:gd name="connsiteX2" fmla="*/ 231759 w 895049"/>
              <a:gd name="connsiteY2" fmla="*/ 286639 h 303033"/>
              <a:gd name="connsiteX3" fmla="*/ 234325 w 895049"/>
              <a:gd name="connsiteY3" fmla="*/ 293054 h 303033"/>
              <a:gd name="connsiteX4" fmla="*/ 241930 w 895049"/>
              <a:gd name="connsiteY4" fmla="*/ 295668 h 303033"/>
              <a:gd name="connsiteX5" fmla="*/ 248632 w 895049"/>
              <a:gd name="connsiteY5" fmla="*/ 293909 h 303033"/>
              <a:gd name="connsiteX6" fmla="*/ 253480 w 895049"/>
              <a:gd name="connsiteY6" fmla="*/ 289632 h 303033"/>
              <a:gd name="connsiteX7" fmla="*/ 685535 w 895049"/>
              <a:gd name="connsiteY7" fmla="*/ 253327 h 303033"/>
              <a:gd name="connsiteX8" fmla="*/ 676123 w 895049"/>
              <a:gd name="connsiteY8" fmla="*/ 278608 h 303033"/>
              <a:gd name="connsiteX9" fmla="*/ 694850 w 895049"/>
              <a:gd name="connsiteY9" fmla="*/ 278608 h 303033"/>
              <a:gd name="connsiteX10" fmla="*/ 852984 w 895049"/>
              <a:gd name="connsiteY10" fmla="*/ 251521 h 303033"/>
              <a:gd name="connsiteX11" fmla="*/ 852984 w 895049"/>
              <a:gd name="connsiteY11" fmla="*/ 294194 h 303033"/>
              <a:gd name="connsiteX12" fmla="*/ 863631 w 895049"/>
              <a:gd name="connsiteY12" fmla="*/ 294194 h 303033"/>
              <a:gd name="connsiteX13" fmla="*/ 880409 w 895049"/>
              <a:gd name="connsiteY13" fmla="*/ 288872 h 303033"/>
              <a:gd name="connsiteX14" fmla="*/ 886398 w 895049"/>
              <a:gd name="connsiteY14" fmla="*/ 273143 h 303033"/>
              <a:gd name="connsiteX15" fmla="*/ 880599 w 895049"/>
              <a:gd name="connsiteY15" fmla="*/ 257081 h 303033"/>
              <a:gd name="connsiteX16" fmla="*/ 863393 w 895049"/>
              <a:gd name="connsiteY16" fmla="*/ 251521 h 303033"/>
              <a:gd name="connsiteX17" fmla="*/ 427395 w 895049"/>
              <a:gd name="connsiteY17" fmla="*/ 251284 h 303033"/>
              <a:gd name="connsiteX18" fmla="*/ 427395 w 895049"/>
              <a:gd name="connsiteY18" fmla="*/ 271100 h 303033"/>
              <a:gd name="connsiteX19" fmla="*/ 427442 w 895049"/>
              <a:gd name="connsiteY19" fmla="*/ 271100 h 303033"/>
              <a:gd name="connsiteX20" fmla="*/ 438470 w 895049"/>
              <a:gd name="connsiteY20" fmla="*/ 271100 h 303033"/>
              <a:gd name="connsiteX21" fmla="*/ 446550 w 895049"/>
              <a:gd name="connsiteY21" fmla="*/ 268439 h 303033"/>
              <a:gd name="connsiteX22" fmla="*/ 449307 w 895049"/>
              <a:gd name="connsiteY22" fmla="*/ 261263 h 303033"/>
              <a:gd name="connsiteX23" fmla="*/ 446360 w 895049"/>
              <a:gd name="connsiteY23" fmla="*/ 253897 h 303033"/>
              <a:gd name="connsiteX24" fmla="*/ 438232 w 895049"/>
              <a:gd name="connsiteY24" fmla="*/ 251284 h 303033"/>
              <a:gd name="connsiteX25" fmla="*/ 844666 w 895049"/>
              <a:gd name="connsiteY25" fmla="*/ 244108 h 303033"/>
              <a:gd name="connsiteX26" fmla="*/ 863868 w 895049"/>
              <a:gd name="connsiteY26" fmla="*/ 244108 h 303033"/>
              <a:gd name="connsiteX27" fmla="*/ 880029 w 895049"/>
              <a:gd name="connsiteY27" fmla="*/ 247150 h 303033"/>
              <a:gd name="connsiteX28" fmla="*/ 891056 w 895049"/>
              <a:gd name="connsiteY28" fmla="*/ 256606 h 303033"/>
              <a:gd name="connsiteX29" fmla="*/ 895049 w 895049"/>
              <a:gd name="connsiteY29" fmla="*/ 273000 h 303033"/>
              <a:gd name="connsiteX30" fmla="*/ 891056 w 895049"/>
              <a:gd name="connsiteY30" fmla="*/ 289014 h 303033"/>
              <a:gd name="connsiteX31" fmla="*/ 879982 w 895049"/>
              <a:gd name="connsiteY31" fmla="*/ 298519 h 303033"/>
              <a:gd name="connsiteX32" fmla="*/ 863773 w 895049"/>
              <a:gd name="connsiteY32" fmla="*/ 301607 h 303033"/>
              <a:gd name="connsiteX33" fmla="*/ 844666 w 895049"/>
              <a:gd name="connsiteY33" fmla="*/ 301607 h 303033"/>
              <a:gd name="connsiteX34" fmla="*/ 751886 w 895049"/>
              <a:gd name="connsiteY34" fmla="*/ 244108 h 303033"/>
              <a:gd name="connsiteX35" fmla="*/ 760251 w 895049"/>
              <a:gd name="connsiteY35" fmla="*/ 244108 h 303033"/>
              <a:gd name="connsiteX36" fmla="*/ 791621 w 895049"/>
              <a:gd name="connsiteY36" fmla="*/ 289014 h 303033"/>
              <a:gd name="connsiteX37" fmla="*/ 791621 w 895049"/>
              <a:gd name="connsiteY37" fmla="*/ 244108 h 303033"/>
              <a:gd name="connsiteX38" fmla="*/ 799749 w 895049"/>
              <a:gd name="connsiteY38" fmla="*/ 244108 h 303033"/>
              <a:gd name="connsiteX39" fmla="*/ 799749 w 895049"/>
              <a:gd name="connsiteY39" fmla="*/ 301607 h 303033"/>
              <a:gd name="connsiteX40" fmla="*/ 791479 w 895049"/>
              <a:gd name="connsiteY40" fmla="*/ 301607 h 303033"/>
              <a:gd name="connsiteX41" fmla="*/ 760013 w 895049"/>
              <a:gd name="connsiteY41" fmla="*/ 256606 h 303033"/>
              <a:gd name="connsiteX42" fmla="*/ 760013 w 895049"/>
              <a:gd name="connsiteY42" fmla="*/ 301607 h 303033"/>
              <a:gd name="connsiteX43" fmla="*/ 751886 w 895049"/>
              <a:gd name="connsiteY43" fmla="*/ 301607 h 303033"/>
              <a:gd name="connsiteX44" fmla="*/ 681542 w 895049"/>
              <a:gd name="connsiteY44" fmla="*/ 244108 h 303033"/>
              <a:gd name="connsiteX45" fmla="*/ 690002 w 895049"/>
              <a:gd name="connsiteY45" fmla="*/ 244108 h 303033"/>
              <a:gd name="connsiteX46" fmla="*/ 712484 w 895049"/>
              <a:gd name="connsiteY46" fmla="*/ 301607 h 303033"/>
              <a:gd name="connsiteX47" fmla="*/ 703263 w 895049"/>
              <a:gd name="connsiteY47" fmla="*/ 301607 h 303033"/>
              <a:gd name="connsiteX48" fmla="*/ 697322 w 895049"/>
              <a:gd name="connsiteY48" fmla="*/ 285593 h 303033"/>
              <a:gd name="connsiteX49" fmla="*/ 673699 w 895049"/>
              <a:gd name="connsiteY49" fmla="*/ 285593 h 303033"/>
              <a:gd name="connsiteX50" fmla="*/ 667758 w 895049"/>
              <a:gd name="connsiteY50" fmla="*/ 301607 h 303033"/>
              <a:gd name="connsiteX51" fmla="*/ 659060 w 895049"/>
              <a:gd name="connsiteY51" fmla="*/ 301607 h 303033"/>
              <a:gd name="connsiteX52" fmla="*/ 585957 w 895049"/>
              <a:gd name="connsiteY52" fmla="*/ 244108 h 303033"/>
              <a:gd name="connsiteX53" fmla="*/ 594227 w 895049"/>
              <a:gd name="connsiteY53" fmla="*/ 244108 h 303033"/>
              <a:gd name="connsiteX54" fmla="*/ 594227 w 895049"/>
              <a:gd name="connsiteY54" fmla="*/ 294289 h 303033"/>
              <a:gd name="connsiteX55" fmla="*/ 624124 w 895049"/>
              <a:gd name="connsiteY55" fmla="*/ 294289 h 303033"/>
              <a:gd name="connsiteX56" fmla="*/ 624124 w 895049"/>
              <a:gd name="connsiteY56" fmla="*/ 301607 h 303033"/>
              <a:gd name="connsiteX57" fmla="*/ 585957 w 895049"/>
              <a:gd name="connsiteY57" fmla="*/ 301607 h 303033"/>
              <a:gd name="connsiteX58" fmla="*/ 503777 w 895049"/>
              <a:gd name="connsiteY58" fmla="*/ 244108 h 303033"/>
              <a:gd name="connsiteX59" fmla="*/ 539995 w 895049"/>
              <a:gd name="connsiteY59" fmla="*/ 244108 h 303033"/>
              <a:gd name="connsiteX60" fmla="*/ 539995 w 895049"/>
              <a:gd name="connsiteY60" fmla="*/ 251426 h 303033"/>
              <a:gd name="connsiteX61" fmla="*/ 512095 w 895049"/>
              <a:gd name="connsiteY61" fmla="*/ 251426 h 303033"/>
              <a:gd name="connsiteX62" fmla="*/ 512095 w 895049"/>
              <a:gd name="connsiteY62" fmla="*/ 268153 h 303033"/>
              <a:gd name="connsiteX63" fmla="*/ 533104 w 895049"/>
              <a:gd name="connsiteY63" fmla="*/ 268153 h 303033"/>
              <a:gd name="connsiteX64" fmla="*/ 533104 w 895049"/>
              <a:gd name="connsiteY64" fmla="*/ 275566 h 303033"/>
              <a:gd name="connsiteX65" fmla="*/ 512095 w 895049"/>
              <a:gd name="connsiteY65" fmla="*/ 275566 h 303033"/>
              <a:gd name="connsiteX66" fmla="*/ 512095 w 895049"/>
              <a:gd name="connsiteY66" fmla="*/ 294194 h 303033"/>
              <a:gd name="connsiteX67" fmla="*/ 542087 w 895049"/>
              <a:gd name="connsiteY67" fmla="*/ 294194 h 303033"/>
              <a:gd name="connsiteX68" fmla="*/ 542087 w 895049"/>
              <a:gd name="connsiteY68" fmla="*/ 301607 h 303033"/>
              <a:gd name="connsiteX69" fmla="*/ 503777 w 895049"/>
              <a:gd name="connsiteY69" fmla="*/ 301607 h 303033"/>
              <a:gd name="connsiteX70" fmla="*/ 419410 w 895049"/>
              <a:gd name="connsiteY70" fmla="*/ 244108 h 303033"/>
              <a:gd name="connsiteX71" fmla="*/ 437757 w 895049"/>
              <a:gd name="connsiteY71" fmla="*/ 244108 h 303033"/>
              <a:gd name="connsiteX72" fmla="*/ 449497 w 895049"/>
              <a:gd name="connsiteY72" fmla="*/ 246627 h 303033"/>
              <a:gd name="connsiteX73" fmla="*/ 455818 w 895049"/>
              <a:gd name="connsiteY73" fmla="*/ 252995 h 303033"/>
              <a:gd name="connsiteX74" fmla="*/ 457768 w 895049"/>
              <a:gd name="connsiteY74" fmla="*/ 261025 h 303033"/>
              <a:gd name="connsiteX75" fmla="*/ 455200 w 895049"/>
              <a:gd name="connsiteY75" fmla="*/ 270767 h 303033"/>
              <a:gd name="connsiteX76" fmla="*/ 447168 w 895049"/>
              <a:gd name="connsiteY76" fmla="*/ 277039 h 303033"/>
              <a:gd name="connsiteX77" fmla="*/ 460619 w 895049"/>
              <a:gd name="connsiteY77" fmla="*/ 301607 h 303033"/>
              <a:gd name="connsiteX78" fmla="*/ 451303 w 895049"/>
              <a:gd name="connsiteY78" fmla="*/ 301607 h 303033"/>
              <a:gd name="connsiteX79" fmla="*/ 438993 w 895049"/>
              <a:gd name="connsiteY79" fmla="*/ 278085 h 303033"/>
              <a:gd name="connsiteX80" fmla="*/ 427442 w 895049"/>
              <a:gd name="connsiteY80" fmla="*/ 278085 h 303033"/>
              <a:gd name="connsiteX81" fmla="*/ 427442 w 895049"/>
              <a:gd name="connsiteY81" fmla="*/ 301607 h 303033"/>
              <a:gd name="connsiteX82" fmla="*/ 419410 w 895049"/>
              <a:gd name="connsiteY82" fmla="*/ 301607 h 303033"/>
              <a:gd name="connsiteX83" fmla="*/ 364512 w 895049"/>
              <a:gd name="connsiteY83" fmla="*/ 244108 h 303033"/>
              <a:gd name="connsiteX84" fmla="*/ 372782 w 895049"/>
              <a:gd name="connsiteY84" fmla="*/ 244108 h 303033"/>
              <a:gd name="connsiteX85" fmla="*/ 372782 w 895049"/>
              <a:gd name="connsiteY85" fmla="*/ 301607 h 303033"/>
              <a:gd name="connsiteX86" fmla="*/ 364512 w 895049"/>
              <a:gd name="connsiteY86" fmla="*/ 301607 h 303033"/>
              <a:gd name="connsiteX87" fmla="*/ 92162 w 895049"/>
              <a:gd name="connsiteY87" fmla="*/ 244108 h 303033"/>
              <a:gd name="connsiteX88" fmla="*/ 100385 w 895049"/>
              <a:gd name="connsiteY88" fmla="*/ 244108 h 303033"/>
              <a:gd name="connsiteX89" fmla="*/ 100385 w 895049"/>
              <a:gd name="connsiteY89" fmla="*/ 270244 h 303033"/>
              <a:gd name="connsiteX90" fmla="*/ 124435 w 895049"/>
              <a:gd name="connsiteY90" fmla="*/ 244108 h 303033"/>
              <a:gd name="connsiteX91" fmla="*/ 133894 w 895049"/>
              <a:gd name="connsiteY91" fmla="*/ 244108 h 303033"/>
              <a:gd name="connsiteX92" fmla="*/ 112505 w 895049"/>
              <a:gd name="connsiteY92" fmla="*/ 267535 h 303033"/>
              <a:gd name="connsiteX93" fmla="*/ 136508 w 895049"/>
              <a:gd name="connsiteY93" fmla="*/ 301607 h 303033"/>
              <a:gd name="connsiteX94" fmla="*/ 126574 w 895049"/>
              <a:gd name="connsiteY94" fmla="*/ 301607 h 303033"/>
              <a:gd name="connsiteX95" fmla="*/ 106896 w 895049"/>
              <a:gd name="connsiteY95" fmla="*/ 273428 h 303033"/>
              <a:gd name="connsiteX96" fmla="*/ 100385 w 895049"/>
              <a:gd name="connsiteY96" fmla="*/ 280461 h 303033"/>
              <a:gd name="connsiteX97" fmla="*/ 100385 w 895049"/>
              <a:gd name="connsiteY97" fmla="*/ 301607 h 303033"/>
              <a:gd name="connsiteX98" fmla="*/ 92162 w 895049"/>
              <a:gd name="connsiteY98" fmla="*/ 301607 h 303033"/>
              <a:gd name="connsiteX99" fmla="*/ 190 w 895049"/>
              <a:gd name="connsiteY99" fmla="*/ 244108 h 303033"/>
              <a:gd name="connsiteX100" fmla="*/ 8460 w 895049"/>
              <a:gd name="connsiteY100" fmla="*/ 244108 h 303033"/>
              <a:gd name="connsiteX101" fmla="*/ 8460 w 895049"/>
              <a:gd name="connsiteY101" fmla="*/ 277704 h 303033"/>
              <a:gd name="connsiteX102" fmla="*/ 9743 w 895049"/>
              <a:gd name="connsiteY102" fmla="*/ 286829 h 303033"/>
              <a:gd name="connsiteX103" fmla="*/ 14211 w 895049"/>
              <a:gd name="connsiteY103" fmla="*/ 293006 h 303033"/>
              <a:gd name="connsiteX104" fmla="*/ 23100 w 895049"/>
              <a:gd name="connsiteY104" fmla="*/ 295192 h 303033"/>
              <a:gd name="connsiteX105" fmla="*/ 31940 w 895049"/>
              <a:gd name="connsiteY105" fmla="*/ 293006 h 303033"/>
              <a:gd name="connsiteX106" fmla="*/ 36360 w 895049"/>
              <a:gd name="connsiteY106" fmla="*/ 286829 h 303033"/>
              <a:gd name="connsiteX107" fmla="*/ 37644 w 895049"/>
              <a:gd name="connsiteY107" fmla="*/ 277704 h 303033"/>
              <a:gd name="connsiteX108" fmla="*/ 37644 w 895049"/>
              <a:gd name="connsiteY108" fmla="*/ 244108 h 303033"/>
              <a:gd name="connsiteX109" fmla="*/ 45914 w 895049"/>
              <a:gd name="connsiteY109" fmla="*/ 244108 h 303033"/>
              <a:gd name="connsiteX110" fmla="*/ 45914 w 895049"/>
              <a:gd name="connsiteY110" fmla="*/ 279700 h 303033"/>
              <a:gd name="connsiteX111" fmla="*/ 43442 w 895049"/>
              <a:gd name="connsiteY111" fmla="*/ 291533 h 303033"/>
              <a:gd name="connsiteX112" fmla="*/ 35933 w 895049"/>
              <a:gd name="connsiteY112" fmla="*/ 299944 h 303033"/>
              <a:gd name="connsiteX113" fmla="*/ 23052 w 895049"/>
              <a:gd name="connsiteY113" fmla="*/ 303033 h 303033"/>
              <a:gd name="connsiteX114" fmla="*/ 10124 w 895049"/>
              <a:gd name="connsiteY114" fmla="*/ 299944 h 303033"/>
              <a:gd name="connsiteX115" fmla="*/ 2566 w 895049"/>
              <a:gd name="connsiteY115" fmla="*/ 291533 h 303033"/>
              <a:gd name="connsiteX116" fmla="*/ 190 w 895049"/>
              <a:gd name="connsiteY116" fmla="*/ 279700 h 303033"/>
              <a:gd name="connsiteX117" fmla="*/ 245258 w 895049"/>
              <a:gd name="connsiteY117" fmla="*/ 242683 h 303033"/>
              <a:gd name="connsiteX118" fmla="*/ 252482 w 895049"/>
              <a:gd name="connsiteY118" fmla="*/ 244061 h 303033"/>
              <a:gd name="connsiteX119" fmla="*/ 257092 w 895049"/>
              <a:gd name="connsiteY119" fmla="*/ 247578 h 303033"/>
              <a:gd name="connsiteX120" fmla="*/ 259992 w 895049"/>
              <a:gd name="connsiteY120" fmla="*/ 252139 h 303033"/>
              <a:gd name="connsiteX121" fmla="*/ 254241 w 895049"/>
              <a:gd name="connsiteY121" fmla="*/ 255846 h 303033"/>
              <a:gd name="connsiteX122" fmla="*/ 250010 w 895049"/>
              <a:gd name="connsiteY122" fmla="*/ 250714 h 303033"/>
              <a:gd name="connsiteX123" fmla="*/ 245685 w 895049"/>
              <a:gd name="connsiteY123" fmla="*/ 249478 h 303033"/>
              <a:gd name="connsiteX124" fmla="*/ 240077 w 895049"/>
              <a:gd name="connsiteY124" fmla="*/ 251474 h 303033"/>
              <a:gd name="connsiteX125" fmla="*/ 238175 w 895049"/>
              <a:gd name="connsiteY125" fmla="*/ 256131 h 303033"/>
              <a:gd name="connsiteX126" fmla="*/ 239411 w 895049"/>
              <a:gd name="connsiteY126" fmla="*/ 260646 h 303033"/>
              <a:gd name="connsiteX127" fmla="*/ 242738 w 895049"/>
              <a:gd name="connsiteY127" fmla="*/ 265255 h 303033"/>
              <a:gd name="connsiteX128" fmla="*/ 258423 w 895049"/>
              <a:gd name="connsiteY128" fmla="*/ 283597 h 303033"/>
              <a:gd name="connsiteX129" fmla="*/ 265933 w 895049"/>
              <a:gd name="connsiteY129" fmla="*/ 274046 h 303033"/>
              <a:gd name="connsiteX130" fmla="*/ 271780 w 895049"/>
              <a:gd name="connsiteY130" fmla="*/ 278703 h 303033"/>
              <a:gd name="connsiteX131" fmla="*/ 263224 w 895049"/>
              <a:gd name="connsiteY131" fmla="*/ 289395 h 303033"/>
              <a:gd name="connsiteX132" fmla="*/ 273728 w 895049"/>
              <a:gd name="connsiteY132" fmla="*/ 301608 h 303033"/>
              <a:gd name="connsiteX133" fmla="*/ 263794 w 895049"/>
              <a:gd name="connsiteY133" fmla="*/ 301608 h 303033"/>
              <a:gd name="connsiteX134" fmla="*/ 258281 w 895049"/>
              <a:gd name="connsiteY134" fmla="*/ 295335 h 303033"/>
              <a:gd name="connsiteX135" fmla="*/ 251389 w 895049"/>
              <a:gd name="connsiteY135" fmla="*/ 300752 h 303033"/>
              <a:gd name="connsiteX136" fmla="*/ 241550 w 895049"/>
              <a:gd name="connsiteY136" fmla="*/ 302986 h 303033"/>
              <a:gd name="connsiteX137" fmla="*/ 231616 w 895049"/>
              <a:gd name="connsiteY137" fmla="*/ 300847 h 303033"/>
              <a:gd name="connsiteX138" fmla="*/ 225485 w 895049"/>
              <a:gd name="connsiteY138" fmla="*/ 295002 h 303033"/>
              <a:gd name="connsiteX139" fmla="*/ 223441 w 895049"/>
              <a:gd name="connsiteY139" fmla="*/ 287019 h 303033"/>
              <a:gd name="connsiteX140" fmla="*/ 226388 w 895049"/>
              <a:gd name="connsiteY140" fmla="*/ 277230 h 303033"/>
              <a:gd name="connsiteX141" fmla="*/ 235371 w 895049"/>
              <a:gd name="connsiteY141" fmla="*/ 268677 h 303033"/>
              <a:gd name="connsiteX142" fmla="*/ 234325 w 895049"/>
              <a:gd name="connsiteY142" fmla="*/ 267393 h 303033"/>
              <a:gd name="connsiteX143" fmla="*/ 231141 w 895049"/>
              <a:gd name="connsiteY143" fmla="*/ 262071 h 303033"/>
              <a:gd name="connsiteX144" fmla="*/ 230000 w 895049"/>
              <a:gd name="connsiteY144" fmla="*/ 256226 h 303033"/>
              <a:gd name="connsiteX145" fmla="*/ 231759 w 895049"/>
              <a:gd name="connsiteY145" fmla="*/ 249621 h 303033"/>
              <a:gd name="connsiteX146" fmla="*/ 236987 w 895049"/>
              <a:gd name="connsiteY146" fmla="*/ 244631 h 303033"/>
              <a:gd name="connsiteX147" fmla="*/ 245258 w 895049"/>
              <a:gd name="connsiteY147" fmla="*/ 242683 h 303033"/>
              <a:gd name="connsiteX148" fmla="*/ 0 w 895049"/>
              <a:gd name="connsiteY148" fmla="*/ 149069 h 303033"/>
              <a:gd name="connsiteX149" fmla="*/ 37264 w 895049"/>
              <a:gd name="connsiteY149" fmla="*/ 149069 h 303033"/>
              <a:gd name="connsiteX150" fmla="*/ 37264 w 895049"/>
              <a:gd name="connsiteY150" fmla="*/ 186324 h 303033"/>
              <a:gd name="connsiteX151" fmla="*/ 0 w 895049"/>
              <a:gd name="connsiteY151" fmla="*/ 186324 h 303033"/>
              <a:gd name="connsiteX152" fmla="*/ 0 w 895049"/>
              <a:gd name="connsiteY152" fmla="*/ 74558 h 303033"/>
              <a:gd name="connsiteX153" fmla="*/ 111839 w 895049"/>
              <a:gd name="connsiteY153" fmla="*/ 74558 h 303033"/>
              <a:gd name="connsiteX154" fmla="*/ 111839 w 895049"/>
              <a:gd name="connsiteY154" fmla="*/ 111813 h 303033"/>
              <a:gd name="connsiteX155" fmla="*/ 0 w 895049"/>
              <a:gd name="connsiteY155" fmla="*/ 111813 h 303033"/>
              <a:gd name="connsiteX156" fmla="*/ 705640 w 895049"/>
              <a:gd name="connsiteY156" fmla="*/ 71659 h 303033"/>
              <a:gd name="connsiteX157" fmla="*/ 690335 w 895049"/>
              <a:gd name="connsiteY157" fmla="*/ 74462 h 303033"/>
              <a:gd name="connsiteX158" fmla="*/ 679165 w 895049"/>
              <a:gd name="connsiteY158" fmla="*/ 81590 h 303033"/>
              <a:gd name="connsiteX159" fmla="*/ 672321 w 895049"/>
              <a:gd name="connsiteY159" fmla="*/ 91237 h 303033"/>
              <a:gd name="connsiteX160" fmla="*/ 669944 w 895049"/>
              <a:gd name="connsiteY160" fmla="*/ 101929 h 303033"/>
              <a:gd name="connsiteX161" fmla="*/ 738341 w 895049"/>
              <a:gd name="connsiteY161" fmla="*/ 101929 h 303033"/>
              <a:gd name="connsiteX162" fmla="*/ 736250 w 895049"/>
              <a:gd name="connsiteY162" fmla="*/ 91237 h 303033"/>
              <a:gd name="connsiteX163" fmla="*/ 730166 w 895049"/>
              <a:gd name="connsiteY163" fmla="*/ 81590 h 303033"/>
              <a:gd name="connsiteX164" fmla="*/ 719899 w 895049"/>
              <a:gd name="connsiteY164" fmla="*/ 74462 h 303033"/>
              <a:gd name="connsiteX165" fmla="*/ 705640 w 895049"/>
              <a:gd name="connsiteY165" fmla="*/ 71659 h 303033"/>
              <a:gd name="connsiteX166" fmla="*/ 241646 w 895049"/>
              <a:gd name="connsiteY166" fmla="*/ 44383 h 303033"/>
              <a:gd name="connsiteX167" fmla="*/ 276723 w 895049"/>
              <a:gd name="connsiteY167" fmla="*/ 44383 h 303033"/>
              <a:gd name="connsiteX168" fmla="*/ 276723 w 895049"/>
              <a:gd name="connsiteY168" fmla="*/ 131343 h 303033"/>
              <a:gd name="connsiteX169" fmla="*/ 283996 w 895049"/>
              <a:gd name="connsiteY169" fmla="*/ 152015 h 303033"/>
              <a:gd name="connsiteX170" fmla="*/ 302865 w 895049"/>
              <a:gd name="connsiteY170" fmla="*/ 159285 h 303033"/>
              <a:gd name="connsiteX171" fmla="*/ 316221 w 895049"/>
              <a:gd name="connsiteY171" fmla="*/ 156434 h 303033"/>
              <a:gd name="connsiteX172" fmla="*/ 326916 w 895049"/>
              <a:gd name="connsiteY172" fmla="*/ 148546 h 303033"/>
              <a:gd name="connsiteX173" fmla="*/ 333903 w 895049"/>
              <a:gd name="connsiteY173" fmla="*/ 136808 h 303033"/>
              <a:gd name="connsiteX174" fmla="*/ 336422 w 895049"/>
              <a:gd name="connsiteY174" fmla="*/ 122410 h 303033"/>
              <a:gd name="connsiteX175" fmla="*/ 336564 w 895049"/>
              <a:gd name="connsiteY175" fmla="*/ 122410 h 303033"/>
              <a:gd name="connsiteX176" fmla="*/ 336564 w 895049"/>
              <a:gd name="connsiteY176" fmla="*/ 44383 h 303033"/>
              <a:gd name="connsiteX177" fmla="*/ 371642 w 895049"/>
              <a:gd name="connsiteY177" fmla="*/ 44383 h 303033"/>
              <a:gd name="connsiteX178" fmla="*/ 371642 w 895049"/>
              <a:gd name="connsiteY178" fmla="*/ 186324 h 303033"/>
              <a:gd name="connsiteX179" fmla="*/ 338038 w 895049"/>
              <a:gd name="connsiteY179" fmla="*/ 186324 h 303033"/>
              <a:gd name="connsiteX180" fmla="*/ 337135 w 895049"/>
              <a:gd name="connsiteY180" fmla="*/ 170548 h 303033"/>
              <a:gd name="connsiteX181" fmla="*/ 330575 w 895049"/>
              <a:gd name="connsiteY181" fmla="*/ 176773 h 303033"/>
              <a:gd name="connsiteX182" fmla="*/ 321640 w 895049"/>
              <a:gd name="connsiteY182" fmla="*/ 182855 h 303033"/>
              <a:gd name="connsiteX183" fmla="*/ 310042 w 895049"/>
              <a:gd name="connsiteY183" fmla="*/ 187465 h 303033"/>
              <a:gd name="connsiteX184" fmla="*/ 295165 w 895049"/>
              <a:gd name="connsiteY184" fmla="*/ 189270 h 303033"/>
              <a:gd name="connsiteX185" fmla="*/ 255335 w 895049"/>
              <a:gd name="connsiteY185" fmla="*/ 173683 h 303033"/>
              <a:gd name="connsiteX186" fmla="*/ 241646 w 895049"/>
              <a:gd name="connsiteY186" fmla="*/ 131629 h 303033"/>
              <a:gd name="connsiteX187" fmla="*/ 876987 w 895049"/>
              <a:gd name="connsiteY187" fmla="*/ 42625 h 303033"/>
              <a:gd name="connsiteX188" fmla="*/ 886065 w 895049"/>
              <a:gd name="connsiteY188" fmla="*/ 43195 h 303033"/>
              <a:gd name="connsiteX189" fmla="*/ 894241 w 895049"/>
              <a:gd name="connsiteY189" fmla="*/ 45334 h 303033"/>
              <a:gd name="connsiteX190" fmla="*/ 887111 w 895049"/>
              <a:gd name="connsiteY190" fmla="*/ 78312 h 303033"/>
              <a:gd name="connsiteX191" fmla="*/ 879839 w 895049"/>
              <a:gd name="connsiteY191" fmla="*/ 76221 h 303033"/>
              <a:gd name="connsiteX192" fmla="*/ 871046 w 895049"/>
              <a:gd name="connsiteY192" fmla="*/ 75651 h 303033"/>
              <a:gd name="connsiteX193" fmla="*/ 857357 w 895049"/>
              <a:gd name="connsiteY193" fmla="*/ 78027 h 303033"/>
              <a:gd name="connsiteX194" fmla="*/ 846045 w 895049"/>
              <a:gd name="connsiteY194" fmla="*/ 84870 h 303033"/>
              <a:gd name="connsiteX195" fmla="*/ 838440 w 895049"/>
              <a:gd name="connsiteY195" fmla="*/ 95562 h 303033"/>
              <a:gd name="connsiteX196" fmla="*/ 835635 w 895049"/>
              <a:gd name="connsiteY196" fmla="*/ 109532 h 303033"/>
              <a:gd name="connsiteX197" fmla="*/ 835635 w 895049"/>
              <a:gd name="connsiteY197" fmla="*/ 186372 h 303033"/>
              <a:gd name="connsiteX198" fmla="*/ 800558 w 895049"/>
              <a:gd name="connsiteY198" fmla="*/ 186372 h 303033"/>
              <a:gd name="connsiteX199" fmla="*/ 800558 w 895049"/>
              <a:gd name="connsiteY199" fmla="*/ 44430 h 303033"/>
              <a:gd name="connsiteX200" fmla="*/ 834162 w 895049"/>
              <a:gd name="connsiteY200" fmla="*/ 44430 h 303033"/>
              <a:gd name="connsiteX201" fmla="*/ 835065 w 895049"/>
              <a:gd name="connsiteY201" fmla="*/ 62868 h 303033"/>
              <a:gd name="connsiteX202" fmla="*/ 841149 w 895049"/>
              <a:gd name="connsiteY202" fmla="*/ 56310 h 303033"/>
              <a:gd name="connsiteX203" fmla="*/ 849942 w 895049"/>
              <a:gd name="connsiteY203" fmla="*/ 49753 h 303033"/>
              <a:gd name="connsiteX204" fmla="*/ 861682 w 895049"/>
              <a:gd name="connsiteY204" fmla="*/ 44716 h 303033"/>
              <a:gd name="connsiteX205" fmla="*/ 876987 w 895049"/>
              <a:gd name="connsiteY205" fmla="*/ 42625 h 303033"/>
              <a:gd name="connsiteX206" fmla="*/ 705640 w 895049"/>
              <a:gd name="connsiteY206" fmla="*/ 42149 h 303033"/>
              <a:gd name="connsiteX207" fmla="*/ 737913 w 895049"/>
              <a:gd name="connsiteY207" fmla="*/ 49134 h 303033"/>
              <a:gd name="connsiteX208" fmla="*/ 759159 w 895049"/>
              <a:gd name="connsiteY208" fmla="*/ 67429 h 303033"/>
              <a:gd name="connsiteX209" fmla="*/ 770710 w 895049"/>
              <a:gd name="connsiteY209" fmla="*/ 93138 h 303033"/>
              <a:gd name="connsiteX210" fmla="*/ 774275 w 895049"/>
              <a:gd name="connsiteY210" fmla="*/ 122267 h 303033"/>
              <a:gd name="connsiteX211" fmla="*/ 774275 w 895049"/>
              <a:gd name="connsiteY211" fmla="*/ 127304 h 303033"/>
              <a:gd name="connsiteX212" fmla="*/ 670230 w 895049"/>
              <a:gd name="connsiteY212" fmla="*/ 127304 h 303033"/>
              <a:gd name="connsiteX213" fmla="*/ 673652 w 895049"/>
              <a:gd name="connsiteY213" fmla="*/ 141275 h 303033"/>
              <a:gd name="connsiteX214" fmla="*/ 682587 w 895049"/>
              <a:gd name="connsiteY214" fmla="*/ 151967 h 303033"/>
              <a:gd name="connsiteX215" fmla="*/ 695088 w 895049"/>
              <a:gd name="connsiteY215" fmla="*/ 158810 h 303033"/>
              <a:gd name="connsiteX216" fmla="*/ 708920 w 895049"/>
              <a:gd name="connsiteY216" fmla="*/ 161185 h 303033"/>
              <a:gd name="connsiteX217" fmla="*/ 726601 w 895049"/>
              <a:gd name="connsiteY217" fmla="*/ 159237 h 303033"/>
              <a:gd name="connsiteX218" fmla="*/ 739529 w 895049"/>
              <a:gd name="connsiteY218" fmla="*/ 154770 h 303033"/>
              <a:gd name="connsiteX219" fmla="*/ 748323 w 895049"/>
              <a:gd name="connsiteY219" fmla="*/ 149401 h 303033"/>
              <a:gd name="connsiteX220" fmla="*/ 753504 w 895049"/>
              <a:gd name="connsiteY220" fmla="*/ 144791 h 303033"/>
              <a:gd name="connsiteX221" fmla="*/ 772516 w 895049"/>
              <a:gd name="connsiteY221" fmla="*/ 166175 h 303033"/>
              <a:gd name="connsiteX222" fmla="*/ 767620 w 895049"/>
              <a:gd name="connsiteY222" fmla="*/ 171070 h 303033"/>
              <a:gd name="connsiteX223" fmla="*/ 756022 w 895049"/>
              <a:gd name="connsiteY223" fmla="*/ 179528 h 303033"/>
              <a:gd name="connsiteX224" fmla="*/ 736678 w 895049"/>
              <a:gd name="connsiteY224" fmla="*/ 187559 h 303033"/>
              <a:gd name="connsiteX225" fmla="*/ 708587 w 895049"/>
              <a:gd name="connsiteY225" fmla="*/ 191123 h 303033"/>
              <a:gd name="connsiteX226" fmla="*/ 678262 w 895049"/>
              <a:gd name="connsiteY226" fmla="*/ 185468 h 303033"/>
              <a:gd name="connsiteX227" fmla="*/ 654924 w 895049"/>
              <a:gd name="connsiteY227" fmla="*/ 169882 h 303033"/>
              <a:gd name="connsiteX228" fmla="*/ 640048 w 895049"/>
              <a:gd name="connsiteY228" fmla="*/ 145931 h 303033"/>
              <a:gd name="connsiteX229" fmla="*/ 634867 w 895049"/>
              <a:gd name="connsiteY229" fmla="*/ 114996 h 303033"/>
              <a:gd name="connsiteX230" fmla="*/ 640048 w 895049"/>
              <a:gd name="connsiteY230" fmla="*/ 86295 h 303033"/>
              <a:gd name="connsiteX231" fmla="*/ 654640 w 895049"/>
              <a:gd name="connsiteY231" fmla="*/ 63247 h 303033"/>
              <a:gd name="connsiteX232" fmla="*/ 676931 w 895049"/>
              <a:gd name="connsiteY232" fmla="*/ 47803 h 303033"/>
              <a:gd name="connsiteX233" fmla="*/ 705640 w 895049"/>
              <a:gd name="connsiteY233" fmla="*/ 42149 h 303033"/>
              <a:gd name="connsiteX234" fmla="*/ 875751 w 895049"/>
              <a:gd name="connsiteY234" fmla="*/ 47 h 303033"/>
              <a:gd name="connsiteX235" fmla="*/ 879744 w 895049"/>
              <a:gd name="connsiteY235" fmla="*/ 47 h 303033"/>
              <a:gd name="connsiteX236" fmla="*/ 884592 w 895049"/>
              <a:gd name="connsiteY236" fmla="*/ 8743 h 303033"/>
              <a:gd name="connsiteX237" fmla="*/ 889298 w 895049"/>
              <a:gd name="connsiteY237" fmla="*/ 47 h 303033"/>
              <a:gd name="connsiteX238" fmla="*/ 893290 w 895049"/>
              <a:gd name="connsiteY238" fmla="*/ 47 h 303033"/>
              <a:gd name="connsiteX239" fmla="*/ 894194 w 895049"/>
              <a:gd name="connsiteY239" fmla="*/ 18627 h 303033"/>
              <a:gd name="connsiteX240" fmla="*/ 889963 w 895049"/>
              <a:gd name="connsiteY240" fmla="*/ 18627 h 303033"/>
              <a:gd name="connsiteX241" fmla="*/ 889440 w 895049"/>
              <a:gd name="connsiteY241" fmla="*/ 6462 h 303033"/>
              <a:gd name="connsiteX242" fmla="*/ 885590 w 895049"/>
              <a:gd name="connsiteY242" fmla="*/ 13732 h 303033"/>
              <a:gd name="connsiteX243" fmla="*/ 883404 w 895049"/>
              <a:gd name="connsiteY243" fmla="*/ 13732 h 303033"/>
              <a:gd name="connsiteX244" fmla="*/ 879364 w 895049"/>
              <a:gd name="connsiteY244" fmla="*/ 6557 h 303033"/>
              <a:gd name="connsiteX245" fmla="*/ 878888 w 895049"/>
              <a:gd name="connsiteY245" fmla="*/ 18627 h 303033"/>
              <a:gd name="connsiteX246" fmla="*/ 874896 w 895049"/>
              <a:gd name="connsiteY246" fmla="*/ 18627 h 303033"/>
              <a:gd name="connsiteX247" fmla="*/ 856834 w 895049"/>
              <a:gd name="connsiteY247" fmla="*/ 47 h 303033"/>
              <a:gd name="connsiteX248" fmla="*/ 873089 w 895049"/>
              <a:gd name="connsiteY248" fmla="*/ 47 h 303033"/>
              <a:gd name="connsiteX249" fmla="*/ 873089 w 895049"/>
              <a:gd name="connsiteY249" fmla="*/ 3753 h 303033"/>
              <a:gd name="connsiteX250" fmla="*/ 867100 w 895049"/>
              <a:gd name="connsiteY250" fmla="*/ 3753 h 303033"/>
              <a:gd name="connsiteX251" fmla="*/ 867100 w 895049"/>
              <a:gd name="connsiteY251" fmla="*/ 18627 h 303033"/>
              <a:gd name="connsiteX252" fmla="*/ 862871 w 895049"/>
              <a:gd name="connsiteY252" fmla="*/ 18627 h 303033"/>
              <a:gd name="connsiteX253" fmla="*/ 862871 w 895049"/>
              <a:gd name="connsiteY253" fmla="*/ 3753 h 303033"/>
              <a:gd name="connsiteX254" fmla="*/ 856834 w 895049"/>
              <a:gd name="connsiteY254" fmla="*/ 3753 h 303033"/>
              <a:gd name="connsiteX255" fmla="*/ 539948 w 895049"/>
              <a:gd name="connsiteY255" fmla="*/ 47 h 303033"/>
              <a:gd name="connsiteX256" fmla="*/ 575026 w 895049"/>
              <a:gd name="connsiteY256" fmla="*/ 47 h 303033"/>
              <a:gd name="connsiteX257" fmla="*/ 575026 w 895049"/>
              <a:gd name="connsiteY257" fmla="*/ 44383 h 303033"/>
              <a:gd name="connsiteX258" fmla="*/ 612480 w 895049"/>
              <a:gd name="connsiteY258" fmla="*/ 44383 h 303033"/>
              <a:gd name="connsiteX259" fmla="*/ 612480 w 895049"/>
              <a:gd name="connsiteY259" fmla="*/ 74558 h 303033"/>
              <a:gd name="connsiteX260" fmla="*/ 575026 w 895049"/>
              <a:gd name="connsiteY260" fmla="*/ 74558 h 303033"/>
              <a:gd name="connsiteX261" fmla="*/ 575026 w 895049"/>
              <a:gd name="connsiteY261" fmla="*/ 136428 h 303033"/>
              <a:gd name="connsiteX262" fmla="*/ 579018 w 895049"/>
              <a:gd name="connsiteY262" fmla="*/ 154723 h 303033"/>
              <a:gd name="connsiteX263" fmla="*/ 591947 w 895049"/>
              <a:gd name="connsiteY263" fmla="*/ 161091 h 303033"/>
              <a:gd name="connsiteX264" fmla="*/ 605160 w 895049"/>
              <a:gd name="connsiteY264" fmla="*/ 158715 h 303033"/>
              <a:gd name="connsiteX265" fmla="*/ 614571 w 895049"/>
              <a:gd name="connsiteY265" fmla="*/ 152965 h 303033"/>
              <a:gd name="connsiteX266" fmla="*/ 629448 w 895049"/>
              <a:gd name="connsiteY266" fmla="*/ 174682 h 303033"/>
              <a:gd name="connsiteX267" fmla="*/ 608915 w 895049"/>
              <a:gd name="connsiteY267" fmla="*/ 187036 h 303033"/>
              <a:gd name="connsiteX268" fmla="*/ 586338 w 895049"/>
              <a:gd name="connsiteY268" fmla="*/ 190743 h 303033"/>
              <a:gd name="connsiteX269" fmla="*/ 564617 w 895049"/>
              <a:gd name="connsiteY269" fmla="*/ 187036 h 303033"/>
              <a:gd name="connsiteX270" fmla="*/ 550215 w 895049"/>
              <a:gd name="connsiteY270" fmla="*/ 176487 h 303033"/>
              <a:gd name="connsiteX271" fmla="*/ 542324 w 895049"/>
              <a:gd name="connsiteY271" fmla="*/ 159998 h 303033"/>
              <a:gd name="connsiteX272" fmla="*/ 539948 w 895049"/>
              <a:gd name="connsiteY272" fmla="*/ 138756 h 303033"/>
              <a:gd name="connsiteX273" fmla="*/ 539948 w 895049"/>
              <a:gd name="connsiteY273" fmla="*/ 74558 h 303033"/>
              <a:gd name="connsiteX274" fmla="*/ 516183 w 895049"/>
              <a:gd name="connsiteY274" fmla="*/ 74558 h 303033"/>
              <a:gd name="connsiteX275" fmla="*/ 516183 w 895049"/>
              <a:gd name="connsiteY275" fmla="*/ 44383 h 303033"/>
              <a:gd name="connsiteX276" fmla="*/ 539948 w 895049"/>
              <a:gd name="connsiteY276" fmla="*/ 44383 h 303033"/>
              <a:gd name="connsiteX277" fmla="*/ 419695 w 895049"/>
              <a:gd name="connsiteY277" fmla="*/ 47 h 303033"/>
              <a:gd name="connsiteX278" fmla="*/ 454773 w 895049"/>
              <a:gd name="connsiteY278" fmla="*/ 47 h 303033"/>
              <a:gd name="connsiteX279" fmla="*/ 454773 w 895049"/>
              <a:gd name="connsiteY279" fmla="*/ 44383 h 303033"/>
              <a:gd name="connsiteX280" fmla="*/ 492227 w 895049"/>
              <a:gd name="connsiteY280" fmla="*/ 44383 h 303033"/>
              <a:gd name="connsiteX281" fmla="*/ 492227 w 895049"/>
              <a:gd name="connsiteY281" fmla="*/ 74558 h 303033"/>
              <a:gd name="connsiteX282" fmla="*/ 454773 w 895049"/>
              <a:gd name="connsiteY282" fmla="*/ 74558 h 303033"/>
              <a:gd name="connsiteX283" fmla="*/ 454773 w 895049"/>
              <a:gd name="connsiteY283" fmla="*/ 136428 h 303033"/>
              <a:gd name="connsiteX284" fmla="*/ 458765 w 895049"/>
              <a:gd name="connsiteY284" fmla="*/ 154723 h 303033"/>
              <a:gd name="connsiteX285" fmla="*/ 471694 w 895049"/>
              <a:gd name="connsiteY285" fmla="*/ 161091 h 303033"/>
              <a:gd name="connsiteX286" fmla="*/ 484907 w 895049"/>
              <a:gd name="connsiteY286" fmla="*/ 158715 h 303033"/>
              <a:gd name="connsiteX287" fmla="*/ 494318 w 895049"/>
              <a:gd name="connsiteY287" fmla="*/ 152965 h 303033"/>
              <a:gd name="connsiteX288" fmla="*/ 509195 w 895049"/>
              <a:gd name="connsiteY288" fmla="*/ 174682 h 303033"/>
              <a:gd name="connsiteX289" fmla="*/ 488662 w 895049"/>
              <a:gd name="connsiteY289" fmla="*/ 187036 h 303033"/>
              <a:gd name="connsiteX290" fmla="*/ 466085 w 895049"/>
              <a:gd name="connsiteY290" fmla="*/ 190743 h 303033"/>
              <a:gd name="connsiteX291" fmla="*/ 444364 w 895049"/>
              <a:gd name="connsiteY291" fmla="*/ 187036 h 303033"/>
              <a:gd name="connsiteX292" fmla="*/ 429962 w 895049"/>
              <a:gd name="connsiteY292" fmla="*/ 176487 h 303033"/>
              <a:gd name="connsiteX293" fmla="*/ 422071 w 895049"/>
              <a:gd name="connsiteY293" fmla="*/ 159998 h 303033"/>
              <a:gd name="connsiteX294" fmla="*/ 419695 w 895049"/>
              <a:gd name="connsiteY294" fmla="*/ 138756 h 303033"/>
              <a:gd name="connsiteX295" fmla="*/ 419695 w 895049"/>
              <a:gd name="connsiteY295" fmla="*/ 74558 h 303033"/>
              <a:gd name="connsiteX296" fmla="*/ 395930 w 895049"/>
              <a:gd name="connsiteY296" fmla="*/ 74558 h 303033"/>
              <a:gd name="connsiteX297" fmla="*/ 395930 w 895049"/>
              <a:gd name="connsiteY297" fmla="*/ 44383 h 303033"/>
              <a:gd name="connsiteX298" fmla="*/ 419695 w 895049"/>
              <a:gd name="connsiteY298" fmla="*/ 44383 h 303033"/>
              <a:gd name="connsiteX299" fmla="*/ 174628 w 895049"/>
              <a:gd name="connsiteY299" fmla="*/ 47 h 303033"/>
              <a:gd name="connsiteX300" fmla="*/ 209705 w 895049"/>
              <a:gd name="connsiteY300" fmla="*/ 47 h 303033"/>
              <a:gd name="connsiteX301" fmla="*/ 209705 w 895049"/>
              <a:gd name="connsiteY301" fmla="*/ 186323 h 303033"/>
              <a:gd name="connsiteX302" fmla="*/ 174628 w 895049"/>
              <a:gd name="connsiteY302" fmla="*/ 186323 h 303033"/>
              <a:gd name="connsiteX303" fmla="*/ 0 w 895049"/>
              <a:gd name="connsiteY303" fmla="*/ 0 h 303033"/>
              <a:gd name="connsiteX304" fmla="*/ 149103 w 895049"/>
              <a:gd name="connsiteY304" fmla="*/ 0 h 303033"/>
              <a:gd name="connsiteX305" fmla="*/ 149103 w 895049"/>
              <a:gd name="connsiteY305" fmla="*/ 37255 h 303033"/>
              <a:gd name="connsiteX306" fmla="*/ 0 w 895049"/>
              <a:gd name="connsiteY306" fmla="*/ 37255 h 30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Lst>
            <a:rect l="l" t="t" r="r" b="b"/>
            <a:pathLst>
              <a:path w="895049" h="303033">
                <a:moveTo>
                  <a:pt x="239934" y="274141"/>
                </a:moveTo>
                <a:cubicBezTo>
                  <a:pt x="236940" y="276184"/>
                  <a:pt x="234848" y="278180"/>
                  <a:pt x="233612" y="280034"/>
                </a:cubicBezTo>
                <a:cubicBezTo>
                  <a:pt x="232377" y="281887"/>
                  <a:pt x="231759" y="284120"/>
                  <a:pt x="231759" y="286639"/>
                </a:cubicBezTo>
                <a:cubicBezTo>
                  <a:pt x="231759" y="289157"/>
                  <a:pt x="232614" y="291296"/>
                  <a:pt x="234325" y="293054"/>
                </a:cubicBezTo>
                <a:cubicBezTo>
                  <a:pt x="236036" y="294812"/>
                  <a:pt x="238603" y="295668"/>
                  <a:pt x="241930" y="295668"/>
                </a:cubicBezTo>
                <a:cubicBezTo>
                  <a:pt x="244592" y="295668"/>
                  <a:pt x="246826" y="295097"/>
                  <a:pt x="248632" y="293909"/>
                </a:cubicBezTo>
                <a:cubicBezTo>
                  <a:pt x="250391" y="292722"/>
                  <a:pt x="252007" y="291296"/>
                  <a:pt x="253480" y="289632"/>
                </a:cubicBezTo>
                <a:close/>
                <a:moveTo>
                  <a:pt x="685535" y="253327"/>
                </a:moveTo>
                <a:lnTo>
                  <a:pt x="676123" y="278608"/>
                </a:lnTo>
                <a:lnTo>
                  <a:pt x="694850" y="278608"/>
                </a:lnTo>
                <a:close/>
                <a:moveTo>
                  <a:pt x="852984" y="251521"/>
                </a:moveTo>
                <a:lnTo>
                  <a:pt x="852984" y="294194"/>
                </a:lnTo>
                <a:lnTo>
                  <a:pt x="863631" y="294194"/>
                </a:lnTo>
                <a:cubicBezTo>
                  <a:pt x="870808" y="294194"/>
                  <a:pt x="876416" y="292436"/>
                  <a:pt x="880409" y="288872"/>
                </a:cubicBezTo>
                <a:cubicBezTo>
                  <a:pt x="884402" y="285356"/>
                  <a:pt x="886398" y="280081"/>
                  <a:pt x="886398" y="273143"/>
                </a:cubicBezTo>
                <a:cubicBezTo>
                  <a:pt x="886398" y="266110"/>
                  <a:pt x="884449" y="260788"/>
                  <a:pt x="880599" y="257081"/>
                </a:cubicBezTo>
                <a:cubicBezTo>
                  <a:pt x="876749" y="253375"/>
                  <a:pt x="870998" y="251521"/>
                  <a:pt x="863393" y="251521"/>
                </a:cubicBezTo>
                <a:close/>
                <a:moveTo>
                  <a:pt x="427395" y="251284"/>
                </a:moveTo>
                <a:lnTo>
                  <a:pt x="427395" y="271100"/>
                </a:lnTo>
                <a:lnTo>
                  <a:pt x="427442" y="271100"/>
                </a:lnTo>
                <a:lnTo>
                  <a:pt x="438470" y="271100"/>
                </a:lnTo>
                <a:cubicBezTo>
                  <a:pt x="442035" y="271100"/>
                  <a:pt x="444744" y="270196"/>
                  <a:pt x="446550" y="268439"/>
                </a:cubicBezTo>
                <a:cubicBezTo>
                  <a:pt x="448403" y="266633"/>
                  <a:pt x="449307" y="264256"/>
                  <a:pt x="449307" y="261263"/>
                </a:cubicBezTo>
                <a:cubicBezTo>
                  <a:pt x="449307" y="258079"/>
                  <a:pt x="448309" y="255656"/>
                  <a:pt x="446360" y="253897"/>
                </a:cubicBezTo>
                <a:cubicBezTo>
                  <a:pt x="444411" y="252139"/>
                  <a:pt x="441702" y="251284"/>
                  <a:pt x="438232" y="251284"/>
                </a:cubicBezTo>
                <a:close/>
                <a:moveTo>
                  <a:pt x="844666" y="244108"/>
                </a:moveTo>
                <a:lnTo>
                  <a:pt x="863868" y="244108"/>
                </a:lnTo>
                <a:cubicBezTo>
                  <a:pt x="869952" y="244108"/>
                  <a:pt x="875371" y="245106"/>
                  <a:pt x="880029" y="247150"/>
                </a:cubicBezTo>
                <a:cubicBezTo>
                  <a:pt x="884734" y="249193"/>
                  <a:pt x="888394" y="252329"/>
                  <a:pt x="891056" y="256606"/>
                </a:cubicBezTo>
                <a:cubicBezTo>
                  <a:pt x="893718" y="260835"/>
                  <a:pt x="895049" y="266300"/>
                  <a:pt x="895049" y="273000"/>
                </a:cubicBezTo>
                <a:cubicBezTo>
                  <a:pt x="895049" y="279415"/>
                  <a:pt x="893718" y="284785"/>
                  <a:pt x="891056" y="289014"/>
                </a:cubicBezTo>
                <a:cubicBezTo>
                  <a:pt x="888394" y="293292"/>
                  <a:pt x="884687" y="296428"/>
                  <a:pt x="879982" y="298519"/>
                </a:cubicBezTo>
                <a:cubicBezTo>
                  <a:pt x="875276" y="300562"/>
                  <a:pt x="869857" y="301607"/>
                  <a:pt x="863773" y="301607"/>
                </a:cubicBezTo>
                <a:lnTo>
                  <a:pt x="844666" y="301607"/>
                </a:lnTo>
                <a:close/>
                <a:moveTo>
                  <a:pt x="751886" y="244108"/>
                </a:moveTo>
                <a:lnTo>
                  <a:pt x="760251" y="244108"/>
                </a:lnTo>
                <a:lnTo>
                  <a:pt x="791621" y="289014"/>
                </a:lnTo>
                <a:lnTo>
                  <a:pt x="791621" y="244108"/>
                </a:lnTo>
                <a:lnTo>
                  <a:pt x="799749" y="244108"/>
                </a:lnTo>
                <a:lnTo>
                  <a:pt x="799749" y="301607"/>
                </a:lnTo>
                <a:lnTo>
                  <a:pt x="791479" y="301607"/>
                </a:lnTo>
                <a:lnTo>
                  <a:pt x="760013" y="256606"/>
                </a:lnTo>
                <a:lnTo>
                  <a:pt x="760013" y="301607"/>
                </a:lnTo>
                <a:lnTo>
                  <a:pt x="751886" y="301607"/>
                </a:lnTo>
                <a:close/>
                <a:moveTo>
                  <a:pt x="681542" y="244108"/>
                </a:moveTo>
                <a:lnTo>
                  <a:pt x="690002" y="244108"/>
                </a:lnTo>
                <a:lnTo>
                  <a:pt x="712484" y="301607"/>
                </a:lnTo>
                <a:lnTo>
                  <a:pt x="703263" y="301607"/>
                </a:lnTo>
                <a:lnTo>
                  <a:pt x="697322" y="285593"/>
                </a:lnTo>
                <a:lnTo>
                  <a:pt x="673699" y="285593"/>
                </a:lnTo>
                <a:lnTo>
                  <a:pt x="667758" y="301607"/>
                </a:lnTo>
                <a:lnTo>
                  <a:pt x="659060" y="301607"/>
                </a:lnTo>
                <a:close/>
                <a:moveTo>
                  <a:pt x="585957" y="244108"/>
                </a:moveTo>
                <a:lnTo>
                  <a:pt x="594227" y="244108"/>
                </a:lnTo>
                <a:lnTo>
                  <a:pt x="594227" y="294289"/>
                </a:lnTo>
                <a:lnTo>
                  <a:pt x="624124" y="294289"/>
                </a:lnTo>
                <a:lnTo>
                  <a:pt x="624124" y="301607"/>
                </a:lnTo>
                <a:lnTo>
                  <a:pt x="585957" y="301607"/>
                </a:lnTo>
                <a:close/>
                <a:moveTo>
                  <a:pt x="503777" y="244108"/>
                </a:moveTo>
                <a:lnTo>
                  <a:pt x="539995" y="244108"/>
                </a:lnTo>
                <a:lnTo>
                  <a:pt x="539995" y="251426"/>
                </a:lnTo>
                <a:lnTo>
                  <a:pt x="512095" y="251426"/>
                </a:lnTo>
                <a:lnTo>
                  <a:pt x="512095" y="268153"/>
                </a:lnTo>
                <a:lnTo>
                  <a:pt x="533104" y="268153"/>
                </a:lnTo>
                <a:lnTo>
                  <a:pt x="533104" y="275566"/>
                </a:lnTo>
                <a:lnTo>
                  <a:pt x="512095" y="275566"/>
                </a:lnTo>
                <a:lnTo>
                  <a:pt x="512095" y="294194"/>
                </a:lnTo>
                <a:lnTo>
                  <a:pt x="542087" y="294194"/>
                </a:lnTo>
                <a:lnTo>
                  <a:pt x="542087" y="301607"/>
                </a:lnTo>
                <a:lnTo>
                  <a:pt x="503777" y="301607"/>
                </a:lnTo>
                <a:close/>
                <a:moveTo>
                  <a:pt x="419410" y="244108"/>
                </a:moveTo>
                <a:lnTo>
                  <a:pt x="437757" y="244108"/>
                </a:lnTo>
                <a:cubicBezTo>
                  <a:pt x="442653" y="244108"/>
                  <a:pt x="446550" y="244916"/>
                  <a:pt x="449497" y="246627"/>
                </a:cubicBezTo>
                <a:cubicBezTo>
                  <a:pt x="452444" y="248338"/>
                  <a:pt x="454535" y="250429"/>
                  <a:pt x="455818" y="252995"/>
                </a:cubicBezTo>
                <a:cubicBezTo>
                  <a:pt x="457102" y="255560"/>
                  <a:pt x="457768" y="258269"/>
                  <a:pt x="457768" y="261025"/>
                </a:cubicBezTo>
                <a:cubicBezTo>
                  <a:pt x="457768" y="264684"/>
                  <a:pt x="456912" y="267963"/>
                  <a:pt x="455200" y="270767"/>
                </a:cubicBezTo>
                <a:cubicBezTo>
                  <a:pt x="453490" y="273570"/>
                  <a:pt x="450780" y="275661"/>
                  <a:pt x="447168" y="277039"/>
                </a:cubicBezTo>
                <a:lnTo>
                  <a:pt x="460619" y="301607"/>
                </a:lnTo>
                <a:lnTo>
                  <a:pt x="451303" y="301607"/>
                </a:lnTo>
                <a:lnTo>
                  <a:pt x="438993" y="278085"/>
                </a:lnTo>
                <a:lnTo>
                  <a:pt x="427442" y="278085"/>
                </a:lnTo>
                <a:lnTo>
                  <a:pt x="427442" y="301607"/>
                </a:lnTo>
                <a:lnTo>
                  <a:pt x="419410" y="301607"/>
                </a:lnTo>
                <a:close/>
                <a:moveTo>
                  <a:pt x="364512" y="244108"/>
                </a:moveTo>
                <a:lnTo>
                  <a:pt x="372782" y="244108"/>
                </a:lnTo>
                <a:lnTo>
                  <a:pt x="372782" y="301607"/>
                </a:lnTo>
                <a:lnTo>
                  <a:pt x="364512" y="301607"/>
                </a:lnTo>
                <a:close/>
                <a:moveTo>
                  <a:pt x="92162" y="244108"/>
                </a:moveTo>
                <a:lnTo>
                  <a:pt x="100385" y="244108"/>
                </a:lnTo>
                <a:lnTo>
                  <a:pt x="100385" y="270244"/>
                </a:lnTo>
                <a:lnTo>
                  <a:pt x="124435" y="244108"/>
                </a:lnTo>
                <a:lnTo>
                  <a:pt x="133894" y="244108"/>
                </a:lnTo>
                <a:lnTo>
                  <a:pt x="112505" y="267535"/>
                </a:lnTo>
                <a:lnTo>
                  <a:pt x="136508" y="301607"/>
                </a:lnTo>
                <a:lnTo>
                  <a:pt x="126574" y="301607"/>
                </a:lnTo>
                <a:lnTo>
                  <a:pt x="106896" y="273428"/>
                </a:lnTo>
                <a:lnTo>
                  <a:pt x="100385" y="280461"/>
                </a:lnTo>
                <a:lnTo>
                  <a:pt x="100385" y="301607"/>
                </a:lnTo>
                <a:lnTo>
                  <a:pt x="92162" y="301607"/>
                </a:lnTo>
                <a:close/>
                <a:moveTo>
                  <a:pt x="190" y="244108"/>
                </a:moveTo>
                <a:lnTo>
                  <a:pt x="8460" y="244108"/>
                </a:lnTo>
                <a:lnTo>
                  <a:pt x="8460" y="277704"/>
                </a:lnTo>
                <a:cubicBezTo>
                  <a:pt x="8460" y="281173"/>
                  <a:pt x="8888" y="284215"/>
                  <a:pt x="9743" y="286829"/>
                </a:cubicBezTo>
                <a:cubicBezTo>
                  <a:pt x="10599" y="289490"/>
                  <a:pt x="12120" y="291533"/>
                  <a:pt x="14211" y="293006"/>
                </a:cubicBezTo>
                <a:cubicBezTo>
                  <a:pt x="16350" y="294479"/>
                  <a:pt x="19297" y="295192"/>
                  <a:pt x="23100" y="295192"/>
                </a:cubicBezTo>
                <a:cubicBezTo>
                  <a:pt x="26902" y="295192"/>
                  <a:pt x="29849" y="294479"/>
                  <a:pt x="31940" y="293006"/>
                </a:cubicBezTo>
                <a:cubicBezTo>
                  <a:pt x="34031" y="291533"/>
                  <a:pt x="35505" y="289490"/>
                  <a:pt x="36360" y="286829"/>
                </a:cubicBezTo>
                <a:cubicBezTo>
                  <a:pt x="37216" y="284167"/>
                  <a:pt x="37644" y="281126"/>
                  <a:pt x="37644" y="277704"/>
                </a:cubicBezTo>
                <a:lnTo>
                  <a:pt x="37644" y="244108"/>
                </a:lnTo>
                <a:lnTo>
                  <a:pt x="45914" y="244108"/>
                </a:lnTo>
                <a:lnTo>
                  <a:pt x="45914" y="279700"/>
                </a:lnTo>
                <a:cubicBezTo>
                  <a:pt x="45914" y="284073"/>
                  <a:pt x="45106" y="288017"/>
                  <a:pt x="43442" y="291533"/>
                </a:cubicBezTo>
                <a:cubicBezTo>
                  <a:pt x="41826" y="295049"/>
                  <a:pt x="39307" y="297853"/>
                  <a:pt x="35933" y="299944"/>
                </a:cubicBezTo>
                <a:cubicBezTo>
                  <a:pt x="32558" y="302035"/>
                  <a:pt x="28280" y="303033"/>
                  <a:pt x="23052" y="303033"/>
                </a:cubicBezTo>
                <a:cubicBezTo>
                  <a:pt x="17824" y="303033"/>
                  <a:pt x="13498" y="301987"/>
                  <a:pt x="10124" y="299944"/>
                </a:cubicBezTo>
                <a:cubicBezTo>
                  <a:pt x="6749" y="297900"/>
                  <a:pt x="4230" y="295097"/>
                  <a:pt x="2566" y="291533"/>
                </a:cubicBezTo>
                <a:cubicBezTo>
                  <a:pt x="998" y="288017"/>
                  <a:pt x="190" y="284073"/>
                  <a:pt x="190" y="279700"/>
                </a:cubicBezTo>
                <a:close/>
                <a:moveTo>
                  <a:pt x="245258" y="242683"/>
                </a:moveTo>
                <a:cubicBezTo>
                  <a:pt x="248204" y="242683"/>
                  <a:pt x="250581" y="243158"/>
                  <a:pt x="252482" y="244061"/>
                </a:cubicBezTo>
                <a:cubicBezTo>
                  <a:pt x="254383" y="244964"/>
                  <a:pt x="255905" y="246152"/>
                  <a:pt x="257092" y="247578"/>
                </a:cubicBezTo>
                <a:cubicBezTo>
                  <a:pt x="258281" y="249004"/>
                  <a:pt x="259231" y="250524"/>
                  <a:pt x="259992" y="252139"/>
                </a:cubicBezTo>
                <a:lnTo>
                  <a:pt x="254241" y="255846"/>
                </a:lnTo>
                <a:cubicBezTo>
                  <a:pt x="252815" y="253280"/>
                  <a:pt x="251389" y="251569"/>
                  <a:pt x="250010" y="250714"/>
                </a:cubicBezTo>
                <a:cubicBezTo>
                  <a:pt x="248632" y="249906"/>
                  <a:pt x="247206" y="249478"/>
                  <a:pt x="245685" y="249478"/>
                </a:cubicBezTo>
                <a:cubicBezTo>
                  <a:pt x="243214" y="249478"/>
                  <a:pt x="241360" y="250144"/>
                  <a:pt x="240077" y="251474"/>
                </a:cubicBezTo>
                <a:cubicBezTo>
                  <a:pt x="238793" y="252805"/>
                  <a:pt x="238175" y="254373"/>
                  <a:pt x="238175" y="256131"/>
                </a:cubicBezTo>
                <a:cubicBezTo>
                  <a:pt x="238175" y="257700"/>
                  <a:pt x="238603" y="259173"/>
                  <a:pt x="239411" y="260646"/>
                </a:cubicBezTo>
                <a:cubicBezTo>
                  <a:pt x="240267" y="262119"/>
                  <a:pt x="241360" y="263639"/>
                  <a:pt x="242738" y="265255"/>
                </a:cubicBezTo>
                <a:lnTo>
                  <a:pt x="258423" y="283597"/>
                </a:lnTo>
                <a:lnTo>
                  <a:pt x="265933" y="274046"/>
                </a:lnTo>
                <a:lnTo>
                  <a:pt x="271780" y="278703"/>
                </a:lnTo>
                <a:lnTo>
                  <a:pt x="263224" y="289395"/>
                </a:lnTo>
                <a:lnTo>
                  <a:pt x="273728" y="301608"/>
                </a:lnTo>
                <a:lnTo>
                  <a:pt x="263794" y="301608"/>
                </a:lnTo>
                <a:lnTo>
                  <a:pt x="258281" y="295335"/>
                </a:lnTo>
                <a:cubicBezTo>
                  <a:pt x="256332" y="297474"/>
                  <a:pt x="254050" y="299279"/>
                  <a:pt x="251389" y="300752"/>
                </a:cubicBezTo>
                <a:cubicBezTo>
                  <a:pt x="248727" y="302226"/>
                  <a:pt x="245448" y="302986"/>
                  <a:pt x="241550" y="302986"/>
                </a:cubicBezTo>
                <a:cubicBezTo>
                  <a:pt x="237653" y="302986"/>
                  <a:pt x="234325" y="302273"/>
                  <a:pt x="231616" y="300847"/>
                </a:cubicBezTo>
                <a:cubicBezTo>
                  <a:pt x="228907" y="299422"/>
                  <a:pt x="226863" y="297474"/>
                  <a:pt x="225485" y="295002"/>
                </a:cubicBezTo>
                <a:cubicBezTo>
                  <a:pt x="224106" y="292579"/>
                  <a:pt x="223441" y="289918"/>
                  <a:pt x="223441" y="287019"/>
                </a:cubicBezTo>
                <a:cubicBezTo>
                  <a:pt x="223441" y="283455"/>
                  <a:pt x="224439" y="280176"/>
                  <a:pt x="226388" y="277230"/>
                </a:cubicBezTo>
                <a:cubicBezTo>
                  <a:pt x="228336" y="274283"/>
                  <a:pt x="231331" y="271385"/>
                  <a:pt x="235371" y="268677"/>
                </a:cubicBezTo>
                <a:lnTo>
                  <a:pt x="234325" y="267393"/>
                </a:lnTo>
                <a:cubicBezTo>
                  <a:pt x="232947" y="265683"/>
                  <a:pt x="231901" y="263877"/>
                  <a:pt x="231141" y="262071"/>
                </a:cubicBezTo>
                <a:cubicBezTo>
                  <a:pt x="230380" y="260218"/>
                  <a:pt x="230000" y="258270"/>
                  <a:pt x="230000" y="256226"/>
                </a:cubicBezTo>
                <a:cubicBezTo>
                  <a:pt x="230000" y="253898"/>
                  <a:pt x="230570" y="251665"/>
                  <a:pt x="231759" y="249621"/>
                </a:cubicBezTo>
                <a:cubicBezTo>
                  <a:pt x="232947" y="247578"/>
                  <a:pt x="234658" y="245914"/>
                  <a:pt x="236987" y="244631"/>
                </a:cubicBezTo>
                <a:cubicBezTo>
                  <a:pt x="239269" y="243348"/>
                  <a:pt x="242025" y="242683"/>
                  <a:pt x="245258" y="242683"/>
                </a:cubicBezTo>
                <a:close/>
                <a:moveTo>
                  <a:pt x="0" y="149069"/>
                </a:moveTo>
                <a:lnTo>
                  <a:pt x="37264" y="149069"/>
                </a:lnTo>
                <a:lnTo>
                  <a:pt x="37264" y="186324"/>
                </a:lnTo>
                <a:lnTo>
                  <a:pt x="0" y="186324"/>
                </a:lnTo>
                <a:close/>
                <a:moveTo>
                  <a:pt x="0" y="74558"/>
                </a:moveTo>
                <a:lnTo>
                  <a:pt x="111839" y="74558"/>
                </a:lnTo>
                <a:lnTo>
                  <a:pt x="111839" y="111813"/>
                </a:lnTo>
                <a:lnTo>
                  <a:pt x="0" y="111813"/>
                </a:lnTo>
                <a:close/>
                <a:moveTo>
                  <a:pt x="705640" y="71659"/>
                </a:moveTo>
                <a:cubicBezTo>
                  <a:pt x="699889" y="71659"/>
                  <a:pt x="694803" y="72561"/>
                  <a:pt x="690335" y="74462"/>
                </a:cubicBezTo>
                <a:cubicBezTo>
                  <a:pt x="685867" y="76363"/>
                  <a:pt x="682112" y="78739"/>
                  <a:pt x="679165" y="81590"/>
                </a:cubicBezTo>
                <a:cubicBezTo>
                  <a:pt x="676171" y="84442"/>
                  <a:pt x="673889" y="87673"/>
                  <a:pt x="672321" y="91237"/>
                </a:cubicBezTo>
                <a:cubicBezTo>
                  <a:pt x="670752" y="94800"/>
                  <a:pt x="669944" y="98364"/>
                  <a:pt x="669944" y="101929"/>
                </a:cubicBezTo>
                <a:lnTo>
                  <a:pt x="738341" y="101929"/>
                </a:lnTo>
                <a:cubicBezTo>
                  <a:pt x="738341" y="98364"/>
                  <a:pt x="737628" y="94800"/>
                  <a:pt x="736250" y="91237"/>
                </a:cubicBezTo>
                <a:cubicBezTo>
                  <a:pt x="734871" y="87673"/>
                  <a:pt x="732827" y="84489"/>
                  <a:pt x="730166" y="81590"/>
                </a:cubicBezTo>
                <a:cubicBezTo>
                  <a:pt x="727504" y="78739"/>
                  <a:pt x="724082" y="76363"/>
                  <a:pt x="719899" y="74462"/>
                </a:cubicBezTo>
                <a:cubicBezTo>
                  <a:pt x="715764" y="72609"/>
                  <a:pt x="711011" y="71659"/>
                  <a:pt x="705640" y="71659"/>
                </a:cubicBezTo>
                <a:close/>
                <a:moveTo>
                  <a:pt x="241646" y="44383"/>
                </a:moveTo>
                <a:lnTo>
                  <a:pt x="276723" y="44383"/>
                </a:lnTo>
                <a:lnTo>
                  <a:pt x="276723" y="131343"/>
                </a:lnTo>
                <a:cubicBezTo>
                  <a:pt x="276723" y="140277"/>
                  <a:pt x="279147" y="147168"/>
                  <a:pt x="283996" y="152015"/>
                </a:cubicBezTo>
                <a:cubicBezTo>
                  <a:pt x="288843" y="156862"/>
                  <a:pt x="295118" y="159285"/>
                  <a:pt x="302865" y="159285"/>
                </a:cubicBezTo>
                <a:cubicBezTo>
                  <a:pt x="307618" y="159285"/>
                  <a:pt x="312039" y="158335"/>
                  <a:pt x="316221" y="156434"/>
                </a:cubicBezTo>
                <a:cubicBezTo>
                  <a:pt x="320357" y="154534"/>
                  <a:pt x="323969" y="151920"/>
                  <a:pt x="326916" y="148546"/>
                </a:cubicBezTo>
                <a:cubicBezTo>
                  <a:pt x="329910" y="145172"/>
                  <a:pt x="332239" y="141275"/>
                  <a:pt x="333903" y="136808"/>
                </a:cubicBezTo>
                <a:cubicBezTo>
                  <a:pt x="335566" y="132389"/>
                  <a:pt x="336422" y="127590"/>
                  <a:pt x="336422" y="122410"/>
                </a:cubicBezTo>
                <a:lnTo>
                  <a:pt x="336564" y="122410"/>
                </a:lnTo>
                <a:lnTo>
                  <a:pt x="336564" y="44383"/>
                </a:lnTo>
                <a:lnTo>
                  <a:pt x="371642" y="44383"/>
                </a:lnTo>
                <a:lnTo>
                  <a:pt x="371642" y="186324"/>
                </a:lnTo>
                <a:lnTo>
                  <a:pt x="338038" y="186324"/>
                </a:lnTo>
                <a:lnTo>
                  <a:pt x="337135" y="170548"/>
                </a:lnTo>
                <a:cubicBezTo>
                  <a:pt x="335329" y="172496"/>
                  <a:pt x="333142" y="174587"/>
                  <a:pt x="330575" y="176773"/>
                </a:cubicBezTo>
                <a:cubicBezTo>
                  <a:pt x="327962" y="178958"/>
                  <a:pt x="325015" y="180954"/>
                  <a:pt x="321640" y="182855"/>
                </a:cubicBezTo>
                <a:cubicBezTo>
                  <a:pt x="318265" y="184756"/>
                  <a:pt x="314415" y="186276"/>
                  <a:pt x="310042" y="187465"/>
                </a:cubicBezTo>
                <a:cubicBezTo>
                  <a:pt x="305669" y="188700"/>
                  <a:pt x="300726" y="189270"/>
                  <a:pt x="295165" y="189270"/>
                </a:cubicBezTo>
                <a:cubicBezTo>
                  <a:pt x="277721" y="189270"/>
                  <a:pt x="264460" y="184091"/>
                  <a:pt x="255335" y="173683"/>
                </a:cubicBezTo>
                <a:cubicBezTo>
                  <a:pt x="246209" y="163277"/>
                  <a:pt x="241646" y="149259"/>
                  <a:pt x="241646" y="131629"/>
                </a:cubicBezTo>
                <a:close/>
                <a:moveTo>
                  <a:pt x="876987" y="42625"/>
                </a:moveTo>
                <a:cubicBezTo>
                  <a:pt x="880362" y="42625"/>
                  <a:pt x="883403" y="42815"/>
                  <a:pt x="886065" y="43195"/>
                </a:cubicBezTo>
                <a:cubicBezTo>
                  <a:pt x="888727" y="43622"/>
                  <a:pt x="891484" y="44288"/>
                  <a:pt x="894241" y="45334"/>
                </a:cubicBezTo>
                <a:lnTo>
                  <a:pt x="887111" y="78312"/>
                </a:lnTo>
                <a:cubicBezTo>
                  <a:pt x="884734" y="77314"/>
                  <a:pt x="882311" y="76601"/>
                  <a:pt x="879839" y="76221"/>
                </a:cubicBezTo>
                <a:cubicBezTo>
                  <a:pt x="877319" y="75841"/>
                  <a:pt x="874420" y="75651"/>
                  <a:pt x="871046" y="75651"/>
                </a:cubicBezTo>
                <a:cubicBezTo>
                  <a:pt x="866293" y="75651"/>
                  <a:pt x="861730" y="76459"/>
                  <a:pt x="857357" y="78027"/>
                </a:cubicBezTo>
                <a:cubicBezTo>
                  <a:pt x="852984" y="79595"/>
                  <a:pt x="849229" y="81876"/>
                  <a:pt x="846045" y="84870"/>
                </a:cubicBezTo>
                <a:cubicBezTo>
                  <a:pt x="842860" y="87863"/>
                  <a:pt x="840341" y="91380"/>
                  <a:pt x="838440" y="95562"/>
                </a:cubicBezTo>
                <a:cubicBezTo>
                  <a:pt x="836586" y="99744"/>
                  <a:pt x="835635" y="104401"/>
                  <a:pt x="835635" y="109532"/>
                </a:cubicBezTo>
                <a:lnTo>
                  <a:pt x="835635" y="186372"/>
                </a:lnTo>
                <a:lnTo>
                  <a:pt x="800558" y="186372"/>
                </a:lnTo>
                <a:lnTo>
                  <a:pt x="800558" y="44430"/>
                </a:lnTo>
                <a:lnTo>
                  <a:pt x="834162" y="44430"/>
                </a:lnTo>
                <a:lnTo>
                  <a:pt x="835065" y="62868"/>
                </a:lnTo>
                <a:cubicBezTo>
                  <a:pt x="836634" y="60872"/>
                  <a:pt x="838677" y="58687"/>
                  <a:pt x="841149" y="56310"/>
                </a:cubicBezTo>
                <a:cubicBezTo>
                  <a:pt x="843668" y="53935"/>
                  <a:pt x="846568" y="51748"/>
                  <a:pt x="849942" y="49753"/>
                </a:cubicBezTo>
                <a:cubicBezTo>
                  <a:pt x="853317" y="47804"/>
                  <a:pt x="857215" y="46094"/>
                  <a:pt x="861682" y="44716"/>
                </a:cubicBezTo>
                <a:cubicBezTo>
                  <a:pt x="866150" y="43338"/>
                  <a:pt x="871236" y="42625"/>
                  <a:pt x="876987" y="42625"/>
                </a:cubicBezTo>
                <a:close/>
                <a:moveTo>
                  <a:pt x="705640" y="42149"/>
                </a:moveTo>
                <a:cubicBezTo>
                  <a:pt x="718330" y="42149"/>
                  <a:pt x="729073" y="44477"/>
                  <a:pt x="737913" y="49134"/>
                </a:cubicBezTo>
                <a:cubicBezTo>
                  <a:pt x="746707" y="53791"/>
                  <a:pt x="753788" y="59921"/>
                  <a:pt x="759159" y="67429"/>
                </a:cubicBezTo>
                <a:cubicBezTo>
                  <a:pt x="764483" y="74985"/>
                  <a:pt x="768381" y="83491"/>
                  <a:pt x="770710" y="93138"/>
                </a:cubicBezTo>
                <a:cubicBezTo>
                  <a:pt x="773086" y="102642"/>
                  <a:pt x="774275" y="112383"/>
                  <a:pt x="774275" y="122267"/>
                </a:cubicBezTo>
                <a:lnTo>
                  <a:pt x="774275" y="127304"/>
                </a:lnTo>
                <a:lnTo>
                  <a:pt x="670230" y="127304"/>
                </a:lnTo>
                <a:cubicBezTo>
                  <a:pt x="670230" y="132436"/>
                  <a:pt x="671370" y="137093"/>
                  <a:pt x="673652" y="141275"/>
                </a:cubicBezTo>
                <a:cubicBezTo>
                  <a:pt x="675933" y="145409"/>
                  <a:pt x="678928" y="149021"/>
                  <a:pt x="682587" y="151967"/>
                </a:cubicBezTo>
                <a:cubicBezTo>
                  <a:pt x="686248" y="154961"/>
                  <a:pt x="690430" y="157241"/>
                  <a:pt x="695088" y="158810"/>
                </a:cubicBezTo>
                <a:cubicBezTo>
                  <a:pt x="699746" y="160378"/>
                  <a:pt x="704357" y="161185"/>
                  <a:pt x="708920" y="161185"/>
                </a:cubicBezTo>
                <a:cubicBezTo>
                  <a:pt x="715669" y="161185"/>
                  <a:pt x="721563" y="160520"/>
                  <a:pt x="726601" y="159237"/>
                </a:cubicBezTo>
                <a:cubicBezTo>
                  <a:pt x="731639" y="157954"/>
                  <a:pt x="735965" y="156481"/>
                  <a:pt x="739529" y="154770"/>
                </a:cubicBezTo>
                <a:cubicBezTo>
                  <a:pt x="743094" y="153060"/>
                  <a:pt x="746041" y="151301"/>
                  <a:pt x="748323" y="149401"/>
                </a:cubicBezTo>
                <a:cubicBezTo>
                  <a:pt x="750557" y="147500"/>
                  <a:pt x="752315" y="145979"/>
                  <a:pt x="753504" y="144791"/>
                </a:cubicBezTo>
                <a:lnTo>
                  <a:pt x="772516" y="166175"/>
                </a:lnTo>
                <a:cubicBezTo>
                  <a:pt x="771946" y="166745"/>
                  <a:pt x="770282" y="168409"/>
                  <a:pt x="767620" y="171070"/>
                </a:cubicBezTo>
                <a:cubicBezTo>
                  <a:pt x="764958" y="173731"/>
                  <a:pt x="761061" y="176535"/>
                  <a:pt x="756022" y="179528"/>
                </a:cubicBezTo>
                <a:cubicBezTo>
                  <a:pt x="750937" y="182475"/>
                  <a:pt x="744520" y="185183"/>
                  <a:pt x="736678" y="187559"/>
                </a:cubicBezTo>
                <a:cubicBezTo>
                  <a:pt x="728835" y="189935"/>
                  <a:pt x="719472" y="191123"/>
                  <a:pt x="708587" y="191123"/>
                </a:cubicBezTo>
                <a:cubicBezTo>
                  <a:pt x="697513" y="191123"/>
                  <a:pt x="687388" y="189223"/>
                  <a:pt x="678262" y="185468"/>
                </a:cubicBezTo>
                <a:cubicBezTo>
                  <a:pt x="669136" y="181714"/>
                  <a:pt x="661389" y="176535"/>
                  <a:pt x="654924" y="169882"/>
                </a:cubicBezTo>
                <a:cubicBezTo>
                  <a:pt x="648461" y="163229"/>
                  <a:pt x="643517" y="155245"/>
                  <a:pt x="640048" y="145931"/>
                </a:cubicBezTo>
                <a:cubicBezTo>
                  <a:pt x="636578" y="136618"/>
                  <a:pt x="634867" y="126306"/>
                  <a:pt x="634867" y="114996"/>
                </a:cubicBezTo>
                <a:cubicBezTo>
                  <a:pt x="634867" y="104685"/>
                  <a:pt x="636578" y="95133"/>
                  <a:pt x="640048" y="86295"/>
                </a:cubicBezTo>
                <a:cubicBezTo>
                  <a:pt x="643517" y="77456"/>
                  <a:pt x="648413" y="69805"/>
                  <a:pt x="654640" y="63247"/>
                </a:cubicBezTo>
                <a:cubicBezTo>
                  <a:pt x="660866" y="56737"/>
                  <a:pt x="668328" y="51558"/>
                  <a:pt x="676931" y="47803"/>
                </a:cubicBezTo>
                <a:cubicBezTo>
                  <a:pt x="685582" y="44050"/>
                  <a:pt x="695136" y="42149"/>
                  <a:pt x="705640" y="42149"/>
                </a:cubicBezTo>
                <a:close/>
                <a:moveTo>
                  <a:pt x="875751" y="47"/>
                </a:moveTo>
                <a:lnTo>
                  <a:pt x="879744" y="47"/>
                </a:lnTo>
                <a:lnTo>
                  <a:pt x="884592" y="8743"/>
                </a:lnTo>
                <a:lnTo>
                  <a:pt x="889298" y="47"/>
                </a:lnTo>
                <a:lnTo>
                  <a:pt x="893290" y="47"/>
                </a:lnTo>
                <a:lnTo>
                  <a:pt x="894194" y="18627"/>
                </a:lnTo>
                <a:lnTo>
                  <a:pt x="889963" y="18627"/>
                </a:lnTo>
                <a:lnTo>
                  <a:pt x="889440" y="6462"/>
                </a:lnTo>
                <a:lnTo>
                  <a:pt x="885590" y="13732"/>
                </a:lnTo>
                <a:lnTo>
                  <a:pt x="883404" y="13732"/>
                </a:lnTo>
                <a:lnTo>
                  <a:pt x="879364" y="6557"/>
                </a:lnTo>
                <a:lnTo>
                  <a:pt x="878888" y="18627"/>
                </a:lnTo>
                <a:lnTo>
                  <a:pt x="874896" y="18627"/>
                </a:lnTo>
                <a:close/>
                <a:moveTo>
                  <a:pt x="856834" y="47"/>
                </a:moveTo>
                <a:lnTo>
                  <a:pt x="873089" y="47"/>
                </a:lnTo>
                <a:lnTo>
                  <a:pt x="873089" y="3753"/>
                </a:lnTo>
                <a:lnTo>
                  <a:pt x="867100" y="3753"/>
                </a:lnTo>
                <a:lnTo>
                  <a:pt x="867100" y="18627"/>
                </a:lnTo>
                <a:lnTo>
                  <a:pt x="862871" y="18627"/>
                </a:lnTo>
                <a:lnTo>
                  <a:pt x="862871" y="3753"/>
                </a:lnTo>
                <a:lnTo>
                  <a:pt x="856834" y="3753"/>
                </a:lnTo>
                <a:close/>
                <a:moveTo>
                  <a:pt x="539948" y="47"/>
                </a:moveTo>
                <a:lnTo>
                  <a:pt x="575026" y="47"/>
                </a:lnTo>
                <a:lnTo>
                  <a:pt x="575026" y="44383"/>
                </a:lnTo>
                <a:lnTo>
                  <a:pt x="612480" y="44383"/>
                </a:lnTo>
                <a:lnTo>
                  <a:pt x="612480" y="74558"/>
                </a:lnTo>
                <a:lnTo>
                  <a:pt x="575026" y="74558"/>
                </a:lnTo>
                <a:lnTo>
                  <a:pt x="575026" y="136428"/>
                </a:lnTo>
                <a:cubicBezTo>
                  <a:pt x="575026" y="144364"/>
                  <a:pt x="576356" y="150447"/>
                  <a:pt x="579018" y="154723"/>
                </a:cubicBezTo>
                <a:cubicBezTo>
                  <a:pt x="581680" y="158952"/>
                  <a:pt x="586005" y="161091"/>
                  <a:pt x="591947" y="161091"/>
                </a:cubicBezTo>
                <a:cubicBezTo>
                  <a:pt x="597460" y="161091"/>
                  <a:pt x="601880" y="160283"/>
                  <a:pt x="605160" y="158715"/>
                </a:cubicBezTo>
                <a:cubicBezTo>
                  <a:pt x="608440" y="157099"/>
                  <a:pt x="611577" y="155246"/>
                  <a:pt x="614571" y="152965"/>
                </a:cubicBezTo>
                <a:lnTo>
                  <a:pt x="629448" y="174682"/>
                </a:lnTo>
                <a:cubicBezTo>
                  <a:pt x="622508" y="180431"/>
                  <a:pt x="615664" y="184565"/>
                  <a:pt x="608915" y="187036"/>
                </a:cubicBezTo>
                <a:cubicBezTo>
                  <a:pt x="602213" y="189508"/>
                  <a:pt x="594656" y="190743"/>
                  <a:pt x="586338" y="190743"/>
                </a:cubicBezTo>
                <a:cubicBezTo>
                  <a:pt x="577782" y="190743"/>
                  <a:pt x="570558" y="189508"/>
                  <a:pt x="564617" y="187036"/>
                </a:cubicBezTo>
                <a:cubicBezTo>
                  <a:pt x="558675" y="184565"/>
                  <a:pt x="553875" y="181049"/>
                  <a:pt x="550215" y="176487"/>
                </a:cubicBezTo>
                <a:cubicBezTo>
                  <a:pt x="546555" y="171925"/>
                  <a:pt x="543893" y="166460"/>
                  <a:pt x="542324" y="159998"/>
                </a:cubicBezTo>
                <a:cubicBezTo>
                  <a:pt x="540756" y="153582"/>
                  <a:pt x="539948" y="146502"/>
                  <a:pt x="539948" y="138756"/>
                </a:cubicBezTo>
                <a:lnTo>
                  <a:pt x="539948" y="74558"/>
                </a:lnTo>
                <a:lnTo>
                  <a:pt x="516183" y="74558"/>
                </a:lnTo>
                <a:lnTo>
                  <a:pt x="516183" y="44383"/>
                </a:lnTo>
                <a:lnTo>
                  <a:pt x="539948" y="44383"/>
                </a:lnTo>
                <a:close/>
                <a:moveTo>
                  <a:pt x="419695" y="47"/>
                </a:moveTo>
                <a:lnTo>
                  <a:pt x="454773" y="47"/>
                </a:lnTo>
                <a:lnTo>
                  <a:pt x="454773" y="44383"/>
                </a:lnTo>
                <a:lnTo>
                  <a:pt x="492227" y="44383"/>
                </a:lnTo>
                <a:lnTo>
                  <a:pt x="492227" y="74558"/>
                </a:lnTo>
                <a:lnTo>
                  <a:pt x="454773" y="74558"/>
                </a:lnTo>
                <a:lnTo>
                  <a:pt x="454773" y="136428"/>
                </a:lnTo>
                <a:cubicBezTo>
                  <a:pt x="454773" y="144364"/>
                  <a:pt x="456103" y="150447"/>
                  <a:pt x="458765" y="154723"/>
                </a:cubicBezTo>
                <a:cubicBezTo>
                  <a:pt x="461427" y="158952"/>
                  <a:pt x="465752" y="161091"/>
                  <a:pt x="471694" y="161091"/>
                </a:cubicBezTo>
                <a:cubicBezTo>
                  <a:pt x="477207" y="161091"/>
                  <a:pt x="481627" y="160283"/>
                  <a:pt x="484907" y="158715"/>
                </a:cubicBezTo>
                <a:cubicBezTo>
                  <a:pt x="488139" y="157099"/>
                  <a:pt x="491276" y="155246"/>
                  <a:pt x="494318" y="152965"/>
                </a:cubicBezTo>
                <a:lnTo>
                  <a:pt x="509195" y="174682"/>
                </a:lnTo>
                <a:cubicBezTo>
                  <a:pt x="502255" y="180431"/>
                  <a:pt x="495411" y="184565"/>
                  <a:pt x="488662" y="187036"/>
                </a:cubicBezTo>
                <a:cubicBezTo>
                  <a:pt x="481960" y="189508"/>
                  <a:pt x="474403" y="190743"/>
                  <a:pt x="466085" y="190743"/>
                </a:cubicBezTo>
                <a:cubicBezTo>
                  <a:pt x="457529" y="190743"/>
                  <a:pt x="450305" y="189508"/>
                  <a:pt x="444364" y="187036"/>
                </a:cubicBezTo>
                <a:cubicBezTo>
                  <a:pt x="438422" y="184565"/>
                  <a:pt x="433622" y="181049"/>
                  <a:pt x="429962" y="176487"/>
                </a:cubicBezTo>
                <a:cubicBezTo>
                  <a:pt x="426302" y="171925"/>
                  <a:pt x="423640" y="166460"/>
                  <a:pt x="422071" y="159998"/>
                </a:cubicBezTo>
                <a:cubicBezTo>
                  <a:pt x="420503" y="153582"/>
                  <a:pt x="419695" y="146502"/>
                  <a:pt x="419695" y="138756"/>
                </a:cubicBezTo>
                <a:lnTo>
                  <a:pt x="419695" y="74558"/>
                </a:lnTo>
                <a:lnTo>
                  <a:pt x="395930" y="74558"/>
                </a:lnTo>
                <a:lnTo>
                  <a:pt x="395930" y="44383"/>
                </a:lnTo>
                <a:lnTo>
                  <a:pt x="419695" y="44383"/>
                </a:lnTo>
                <a:close/>
                <a:moveTo>
                  <a:pt x="174628" y="47"/>
                </a:moveTo>
                <a:lnTo>
                  <a:pt x="209705" y="47"/>
                </a:lnTo>
                <a:lnTo>
                  <a:pt x="209705" y="186323"/>
                </a:lnTo>
                <a:lnTo>
                  <a:pt x="174628" y="186323"/>
                </a:lnTo>
                <a:close/>
                <a:moveTo>
                  <a:pt x="0" y="0"/>
                </a:moveTo>
                <a:lnTo>
                  <a:pt x="149103" y="0"/>
                </a:lnTo>
                <a:lnTo>
                  <a:pt x="149103" y="37255"/>
                </a:lnTo>
                <a:lnTo>
                  <a:pt x="0" y="37255"/>
                </a:lnTo>
                <a:close/>
              </a:path>
            </a:pathLst>
          </a:custGeom>
          <a:solidFill>
            <a:schemeClr val="bg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33504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Navy">
    <p:bg>
      <p:bgPr>
        <a:solidFill>
          <a:schemeClr val="bg1"/>
        </a:solidFill>
        <a:effectLst/>
      </p:bgPr>
    </p:bg>
    <p:spTree>
      <p:nvGrpSpPr>
        <p:cNvPr id="1" name=""/>
        <p:cNvGrpSpPr/>
        <p:nvPr/>
      </p:nvGrpSpPr>
      <p:grpSpPr>
        <a:xfrm>
          <a:off x="0" y="0"/>
          <a:ext cx="0" cy="0"/>
          <a:chOff x="0" y="0"/>
          <a:chExt cx="0" cy="0"/>
        </a:xfrm>
      </p:grpSpPr>
      <p:sp>
        <p:nvSpPr>
          <p:cNvPr id="7" name="Background Colour">
            <a:extLst>
              <a:ext uri="{FF2B5EF4-FFF2-40B4-BE49-F238E27FC236}">
                <a16:creationId xmlns:a16="http://schemas.microsoft.com/office/drawing/2014/main" id="{144B1EE2-9200-7496-5C58-8513211B60BD}"/>
              </a:ext>
              <a:ext uri="{C183D7F6-B498-43B3-948B-1728B52AA6E4}">
                <adec:decorative xmlns:adec="http://schemas.microsoft.com/office/drawing/2017/decorative" val="1"/>
              </a:ext>
            </a:extLst>
          </p:cNvPr>
          <p:cNvSpPr/>
          <p:nvPr/>
        </p:nvSpPr>
        <p:spPr>
          <a:xfrm>
            <a:off x="1" y="0"/>
            <a:ext cx="893735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2832996"/>
            <a:ext cx="5403849" cy="3629883"/>
          </a:xfrm>
        </p:spPr>
        <p:txBody>
          <a:bodyPr anchor="t" anchorCtr="0"/>
          <a:lstStyle>
            <a:lvl1pPr>
              <a:lnSpc>
                <a:spcPts val="9600"/>
              </a:lnSpc>
              <a:defRPr sz="10133">
                <a:solidFill>
                  <a:schemeClr val="bg1"/>
                </a:solidFill>
              </a:defRPr>
            </a:lvl1pPr>
          </a:lstStyle>
          <a:p>
            <a:r>
              <a:rPr lang="en-US" dirty="0" err="1"/>
              <a:t>BReaker</a:t>
            </a:r>
            <a:r>
              <a:rPr lang="en-US" dirty="0"/>
              <a:t> slide</a:t>
            </a:r>
          </a:p>
        </p:txBody>
      </p:sp>
      <p:sp>
        <p:nvSpPr>
          <p:cNvPr id="3" name="Text Placeholder">
            <a:extLst>
              <a:ext uri="{FF2B5EF4-FFF2-40B4-BE49-F238E27FC236}">
                <a16:creationId xmlns:a16="http://schemas.microsoft.com/office/drawing/2014/main" id="{BD735BE5-11F3-D068-289A-6C70D231B335}"/>
              </a:ext>
            </a:extLst>
          </p:cNvPr>
          <p:cNvSpPr>
            <a:spLocks noGrp="1"/>
          </p:cNvSpPr>
          <p:nvPr>
            <p:ph type="body" idx="1"/>
          </p:nvPr>
        </p:nvSpPr>
        <p:spPr>
          <a:xfrm>
            <a:off x="781051" y="2090065"/>
            <a:ext cx="5403849" cy="263417"/>
          </a:xfrm>
          <a:prstGeom prst="rect">
            <a:avLst/>
          </a:prstGeom>
        </p:spPr>
        <p:txBody>
          <a:bodyPr anchor="b" anchorCtr="0">
            <a:normAutofit/>
          </a:bodyPr>
          <a:lstStyle>
            <a:lvl1pPr marL="0" indent="0">
              <a:buNone/>
              <a:defRPr sz="1600" b="1">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15" name="Picture Placeholder">
            <a:extLst>
              <a:ext uri="{FF2B5EF4-FFF2-40B4-BE49-F238E27FC236}">
                <a16:creationId xmlns:a16="http://schemas.microsoft.com/office/drawing/2014/main" id="{317A6AAE-0C32-0BDD-017D-6F9C54441293}"/>
              </a:ext>
            </a:extLst>
          </p:cNvPr>
          <p:cNvSpPr>
            <a:spLocks noGrp="1"/>
          </p:cNvSpPr>
          <p:nvPr>
            <p:ph type="pic" sz="quarter" idx="13"/>
          </p:nvPr>
        </p:nvSpPr>
        <p:spPr>
          <a:xfrm>
            <a:off x="4060669" y="0"/>
            <a:ext cx="8131331" cy="6858000"/>
          </a:xfrm>
          <a:custGeom>
            <a:avLst/>
            <a:gdLst>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691799 h 5143500"/>
              <a:gd name="connsiteX5" fmla="*/ 5582458 w 6098498"/>
              <a:gd name="connsiteY5" fmla="*/ 4745789 h 5143500"/>
              <a:gd name="connsiteX6" fmla="*/ 5744515 w 6098498"/>
              <a:gd name="connsiteY6" fmla="*/ 4745789 h 5143500"/>
              <a:gd name="connsiteX7" fmla="*/ 5744515 w 6098498"/>
              <a:gd name="connsiteY7" fmla="*/ 4691799 h 5143500"/>
              <a:gd name="connsiteX8" fmla="*/ 5582458 w 6098498"/>
              <a:gd name="connsiteY8" fmla="*/ 4583770 h 5143500"/>
              <a:gd name="connsiteX9" fmla="*/ 5582458 w 6098498"/>
              <a:gd name="connsiteY9" fmla="*/ 4637761 h 5143500"/>
              <a:gd name="connsiteX10" fmla="*/ 5798565 w 6098498"/>
              <a:gd name="connsiteY10" fmla="*/ 4637761 h 5143500"/>
              <a:gd name="connsiteX11" fmla="*/ 5798565 w 6098498"/>
              <a:gd name="connsiteY11" fmla="*/ 4583770 h 5143500"/>
              <a:gd name="connsiteX12" fmla="*/ 3323215 w 6098498"/>
              <a:gd name="connsiteY12" fmla="*/ 0 h 5143500"/>
              <a:gd name="connsiteX13" fmla="*/ 6098498 w 6098498"/>
              <a:gd name="connsiteY13" fmla="*/ 0 h 5143500"/>
              <a:gd name="connsiteX14" fmla="*/ 6098498 w 6098498"/>
              <a:gd name="connsiteY14" fmla="*/ 5143500 h 5143500"/>
              <a:gd name="connsiteX15" fmla="*/ 0 w 6098498"/>
              <a:gd name="connsiteY15" fmla="*/ 5143500 h 5143500"/>
              <a:gd name="connsiteX16" fmla="*/ 3018876 w 6098498"/>
              <a:gd name="connsiteY16" fmla="*/ 471041 h 5143500"/>
              <a:gd name="connsiteX17" fmla="*/ 5798460 w 6098498"/>
              <a:gd name="connsiteY17" fmla="*/ 471041 h 5143500"/>
              <a:gd name="connsiteX18" fmla="*/ 5798460 w 6098498"/>
              <a:gd name="connsiteY18" fmla="*/ 463841 h 5143500"/>
              <a:gd name="connsiteX19" fmla="*/ 3023528 w 6098498"/>
              <a:gd name="connsiteY19" fmla="*/ 463841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5798460 w 6098498"/>
              <a:gd name="connsiteY20" fmla="*/ 471041 h 5143500"/>
              <a:gd name="connsiteX21" fmla="*/ 3023528 w 6098498"/>
              <a:gd name="connsiteY21" fmla="*/ 463841 h 5143500"/>
              <a:gd name="connsiteX22" fmla="*/ 3323215 w 6098498"/>
              <a:gd name="connsiteY22"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023528 w 6098498"/>
              <a:gd name="connsiteY20" fmla="*/ 463841 h 5143500"/>
              <a:gd name="connsiteX21" fmla="*/ 3323215 w 6098498"/>
              <a:gd name="connsiteY21"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323215 w 6098498"/>
              <a:gd name="connsiteY20"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323215 w 6098498"/>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8498" h="5143500">
                <a:moveTo>
                  <a:pt x="5582458" y="4799780"/>
                </a:moveTo>
                <a:lnTo>
                  <a:pt x="5582458" y="4853770"/>
                </a:lnTo>
                <a:lnTo>
                  <a:pt x="5636461" y="4853770"/>
                </a:lnTo>
                <a:lnTo>
                  <a:pt x="5636461" y="4799780"/>
                </a:lnTo>
                <a:lnTo>
                  <a:pt x="5582458" y="4799780"/>
                </a:lnTo>
                <a:close/>
                <a:moveTo>
                  <a:pt x="5582458" y="4691799"/>
                </a:moveTo>
                <a:lnTo>
                  <a:pt x="5582458" y="4745789"/>
                </a:lnTo>
                <a:lnTo>
                  <a:pt x="5744515" y="4745789"/>
                </a:lnTo>
                <a:lnTo>
                  <a:pt x="5744515" y="4691799"/>
                </a:lnTo>
                <a:lnTo>
                  <a:pt x="5582458" y="4691799"/>
                </a:lnTo>
                <a:close/>
                <a:moveTo>
                  <a:pt x="5582458" y="4583770"/>
                </a:moveTo>
                <a:lnTo>
                  <a:pt x="5582458" y="4637761"/>
                </a:lnTo>
                <a:lnTo>
                  <a:pt x="5798565" y="4637761"/>
                </a:lnTo>
                <a:lnTo>
                  <a:pt x="5798565" y="4583770"/>
                </a:lnTo>
                <a:lnTo>
                  <a:pt x="5582458" y="4583770"/>
                </a:lnTo>
                <a:close/>
                <a:moveTo>
                  <a:pt x="3323215" y="0"/>
                </a:moveTo>
                <a:lnTo>
                  <a:pt x="6098498" y="0"/>
                </a:lnTo>
                <a:lnTo>
                  <a:pt x="6098498" y="5143500"/>
                </a:lnTo>
                <a:lnTo>
                  <a:pt x="0" y="5143500"/>
                </a:lnTo>
                <a:lnTo>
                  <a:pt x="3323215"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dirty="0"/>
          </a:p>
        </p:txBody>
      </p:sp>
      <p:sp>
        <p:nvSpPr>
          <p:cNvPr id="33" name="Line">
            <a:extLst>
              <a:ext uri="{FF2B5EF4-FFF2-40B4-BE49-F238E27FC236}">
                <a16:creationId xmlns:a16="http://schemas.microsoft.com/office/drawing/2014/main" id="{1FF54A04-3A2E-DABC-C879-F9ACFFD5053B}"/>
              </a:ext>
              <a:ext uri="{C183D7F6-B498-43B3-948B-1728B52AA6E4}">
                <adec:decorative xmlns:adec="http://schemas.microsoft.com/office/drawing/2017/decorative" val="1"/>
              </a:ext>
            </a:extLst>
          </p:cNvPr>
          <p:cNvSpPr/>
          <p:nvPr/>
        </p:nvSpPr>
        <p:spPr>
          <a:xfrm>
            <a:off x="0" y="2491684"/>
            <a:ext cx="6192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14420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Red">
    <p:bg>
      <p:bgPr>
        <a:solidFill>
          <a:schemeClr val="bg1"/>
        </a:solidFill>
        <a:effectLst/>
      </p:bgPr>
    </p:bg>
    <p:spTree>
      <p:nvGrpSpPr>
        <p:cNvPr id="1" name=""/>
        <p:cNvGrpSpPr/>
        <p:nvPr/>
      </p:nvGrpSpPr>
      <p:grpSpPr>
        <a:xfrm>
          <a:off x="0" y="0"/>
          <a:ext cx="0" cy="0"/>
          <a:chOff x="0" y="0"/>
          <a:chExt cx="0" cy="0"/>
        </a:xfrm>
      </p:grpSpPr>
      <p:sp>
        <p:nvSpPr>
          <p:cNvPr id="7" name="Background Colour">
            <a:extLst>
              <a:ext uri="{FF2B5EF4-FFF2-40B4-BE49-F238E27FC236}">
                <a16:creationId xmlns:a16="http://schemas.microsoft.com/office/drawing/2014/main" id="{144B1EE2-9200-7496-5C58-8513211B60BD}"/>
              </a:ext>
              <a:ext uri="{C183D7F6-B498-43B3-948B-1728B52AA6E4}">
                <adec:decorative xmlns:adec="http://schemas.microsoft.com/office/drawing/2017/decorative" val="1"/>
              </a:ext>
            </a:extLst>
          </p:cNvPr>
          <p:cNvSpPr/>
          <p:nvPr/>
        </p:nvSpPr>
        <p:spPr>
          <a:xfrm>
            <a:off x="1" y="0"/>
            <a:ext cx="89373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2832996"/>
            <a:ext cx="5403849" cy="3639483"/>
          </a:xfrm>
        </p:spPr>
        <p:txBody>
          <a:bodyPr anchor="t" anchorCtr="0"/>
          <a:lstStyle>
            <a:lvl1pPr>
              <a:lnSpc>
                <a:spcPts val="9600"/>
              </a:lnSpc>
              <a:defRPr sz="10133">
                <a:solidFill>
                  <a:schemeClr val="bg1"/>
                </a:solidFill>
              </a:defRPr>
            </a:lvl1pPr>
          </a:lstStyle>
          <a:p>
            <a:r>
              <a:rPr lang="en-US" dirty="0" err="1"/>
              <a:t>BReaker</a:t>
            </a:r>
            <a:r>
              <a:rPr lang="en-US" dirty="0"/>
              <a:t> slide</a:t>
            </a:r>
          </a:p>
        </p:txBody>
      </p:sp>
      <p:sp>
        <p:nvSpPr>
          <p:cNvPr id="3" name="Text Placeholder">
            <a:extLst>
              <a:ext uri="{FF2B5EF4-FFF2-40B4-BE49-F238E27FC236}">
                <a16:creationId xmlns:a16="http://schemas.microsoft.com/office/drawing/2014/main" id="{BD735BE5-11F3-D068-289A-6C70D231B335}"/>
              </a:ext>
            </a:extLst>
          </p:cNvPr>
          <p:cNvSpPr>
            <a:spLocks noGrp="1"/>
          </p:cNvSpPr>
          <p:nvPr>
            <p:ph type="body" idx="1"/>
          </p:nvPr>
        </p:nvSpPr>
        <p:spPr>
          <a:xfrm>
            <a:off x="781051" y="2090065"/>
            <a:ext cx="5403849" cy="263417"/>
          </a:xfrm>
          <a:prstGeom prst="rect">
            <a:avLst/>
          </a:prstGeom>
        </p:spPr>
        <p:txBody>
          <a:bodyPr anchor="b" anchorCtr="0">
            <a:normAutofit/>
          </a:bodyPr>
          <a:lstStyle>
            <a:lvl1pPr marL="0" indent="0">
              <a:buNone/>
              <a:defRPr sz="1600" b="1">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15" name="Picture Placeholder">
            <a:extLst>
              <a:ext uri="{FF2B5EF4-FFF2-40B4-BE49-F238E27FC236}">
                <a16:creationId xmlns:a16="http://schemas.microsoft.com/office/drawing/2014/main" id="{317A6AAE-0C32-0BDD-017D-6F9C54441293}"/>
              </a:ext>
            </a:extLst>
          </p:cNvPr>
          <p:cNvSpPr>
            <a:spLocks noGrp="1"/>
          </p:cNvSpPr>
          <p:nvPr>
            <p:ph type="pic" sz="quarter" idx="13"/>
          </p:nvPr>
        </p:nvSpPr>
        <p:spPr>
          <a:xfrm>
            <a:off x="4060669" y="0"/>
            <a:ext cx="8131331" cy="6858000"/>
          </a:xfrm>
          <a:custGeom>
            <a:avLst/>
            <a:gdLst>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691799 h 5143500"/>
              <a:gd name="connsiteX5" fmla="*/ 5582458 w 6098498"/>
              <a:gd name="connsiteY5" fmla="*/ 4745789 h 5143500"/>
              <a:gd name="connsiteX6" fmla="*/ 5744515 w 6098498"/>
              <a:gd name="connsiteY6" fmla="*/ 4745789 h 5143500"/>
              <a:gd name="connsiteX7" fmla="*/ 5744515 w 6098498"/>
              <a:gd name="connsiteY7" fmla="*/ 4691799 h 5143500"/>
              <a:gd name="connsiteX8" fmla="*/ 5582458 w 6098498"/>
              <a:gd name="connsiteY8" fmla="*/ 4583770 h 5143500"/>
              <a:gd name="connsiteX9" fmla="*/ 5582458 w 6098498"/>
              <a:gd name="connsiteY9" fmla="*/ 4637761 h 5143500"/>
              <a:gd name="connsiteX10" fmla="*/ 5798565 w 6098498"/>
              <a:gd name="connsiteY10" fmla="*/ 4637761 h 5143500"/>
              <a:gd name="connsiteX11" fmla="*/ 5798565 w 6098498"/>
              <a:gd name="connsiteY11" fmla="*/ 4583770 h 5143500"/>
              <a:gd name="connsiteX12" fmla="*/ 3323215 w 6098498"/>
              <a:gd name="connsiteY12" fmla="*/ 0 h 5143500"/>
              <a:gd name="connsiteX13" fmla="*/ 6098498 w 6098498"/>
              <a:gd name="connsiteY13" fmla="*/ 0 h 5143500"/>
              <a:gd name="connsiteX14" fmla="*/ 6098498 w 6098498"/>
              <a:gd name="connsiteY14" fmla="*/ 5143500 h 5143500"/>
              <a:gd name="connsiteX15" fmla="*/ 0 w 6098498"/>
              <a:gd name="connsiteY15" fmla="*/ 5143500 h 5143500"/>
              <a:gd name="connsiteX16" fmla="*/ 3018876 w 6098498"/>
              <a:gd name="connsiteY16" fmla="*/ 471041 h 5143500"/>
              <a:gd name="connsiteX17" fmla="*/ 5798460 w 6098498"/>
              <a:gd name="connsiteY17" fmla="*/ 471041 h 5143500"/>
              <a:gd name="connsiteX18" fmla="*/ 5798460 w 6098498"/>
              <a:gd name="connsiteY18" fmla="*/ 463841 h 5143500"/>
              <a:gd name="connsiteX19" fmla="*/ 3023528 w 6098498"/>
              <a:gd name="connsiteY19" fmla="*/ 463841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5798460 w 6098498"/>
              <a:gd name="connsiteY20" fmla="*/ 471041 h 5143500"/>
              <a:gd name="connsiteX21" fmla="*/ 3023528 w 6098498"/>
              <a:gd name="connsiteY21" fmla="*/ 463841 h 5143500"/>
              <a:gd name="connsiteX22" fmla="*/ 3323215 w 6098498"/>
              <a:gd name="connsiteY22"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023528 w 6098498"/>
              <a:gd name="connsiteY20" fmla="*/ 463841 h 5143500"/>
              <a:gd name="connsiteX21" fmla="*/ 3323215 w 6098498"/>
              <a:gd name="connsiteY21"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323215 w 6098498"/>
              <a:gd name="connsiteY20"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323215 w 6098498"/>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8498" h="5143500">
                <a:moveTo>
                  <a:pt x="5582458" y="4799780"/>
                </a:moveTo>
                <a:lnTo>
                  <a:pt x="5582458" y="4853770"/>
                </a:lnTo>
                <a:lnTo>
                  <a:pt x="5636461" y="4853770"/>
                </a:lnTo>
                <a:lnTo>
                  <a:pt x="5636461" y="4799780"/>
                </a:lnTo>
                <a:lnTo>
                  <a:pt x="5582458" y="4799780"/>
                </a:lnTo>
                <a:close/>
                <a:moveTo>
                  <a:pt x="5582458" y="4691799"/>
                </a:moveTo>
                <a:lnTo>
                  <a:pt x="5582458" y="4745789"/>
                </a:lnTo>
                <a:lnTo>
                  <a:pt x="5744515" y="4745789"/>
                </a:lnTo>
                <a:lnTo>
                  <a:pt x="5744515" y="4691799"/>
                </a:lnTo>
                <a:lnTo>
                  <a:pt x="5582458" y="4691799"/>
                </a:lnTo>
                <a:close/>
                <a:moveTo>
                  <a:pt x="5582458" y="4583770"/>
                </a:moveTo>
                <a:lnTo>
                  <a:pt x="5582458" y="4637761"/>
                </a:lnTo>
                <a:lnTo>
                  <a:pt x="5798565" y="4637761"/>
                </a:lnTo>
                <a:lnTo>
                  <a:pt x="5798565" y="4583770"/>
                </a:lnTo>
                <a:lnTo>
                  <a:pt x="5582458" y="4583770"/>
                </a:lnTo>
                <a:close/>
                <a:moveTo>
                  <a:pt x="3323215" y="0"/>
                </a:moveTo>
                <a:lnTo>
                  <a:pt x="6098498" y="0"/>
                </a:lnTo>
                <a:lnTo>
                  <a:pt x="6098498" y="5143500"/>
                </a:lnTo>
                <a:lnTo>
                  <a:pt x="0" y="5143500"/>
                </a:lnTo>
                <a:lnTo>
                  <a:pt x="3323215"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dirty="0"/>
          </a:p>
        </p:txBody>
      </p:sp>
      <p:sp>
        <p:nvSpPr>
          <p:cNvPr id="33" name="Line">
            <a:extLst>
              <a:ext uri="{FF2B5EF4-FFF2-40B4-BE49-F238E27FC236}">
                <a16:creationId xmlns:a16="http://schemas.microsoft.com/office/drawing/2014/main" id="{1FF54A04-3A2E-DABC-C879-F9ACFFD5053B}"/>
              </a:ext>
              <a:ext uri="{C183D7F6-B498-43B3-948B-1728B52AA6E4}">
                <adec:decorative xmlns:adec="http://schemas.microsoft.com/office/drawing/2017/decorative" val="1"/>
              </a:ext>
            </a:extLst>
          </p:cNvPr>
          <p:cNvSpPr/>
          <p:nvPr/>
        </p:nvSpPr>
        <p:spPr>
          <a:xfrm>
            <a:off x="0" y="2491684"/>
            <a:ext cx="6192000" cy="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05382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Green">
    <p:bg>
      <p:bgPr>
        <a:solidFill>
          <a:schemeClr val="bg1"/>
        </a:solidFill>
        <a:effectLst/>
      </p:bgPr>
    </p:bg>
    <p:spTree>
      <p:nvGrpSpPr>
        <p:cNvPr id="1" name=""/>
        <p:cNvGrpSpPr/>
        <p:nvPr/>
      </p:nvGrpSpPr>
      <p:grpSpPr>
        <a:xfrm>
          <a:off x="0" y="0"/>
          <a:ext cx="0" cy="0"/>
          <a:chOff x="0" y="0"/>
          <a:chExt cx="0" cy="0"/>
        </a:xfrm>
      </p:grpSpPr>
      <p:sp>
        <p:nvSpPr>
          <p:cNvPr id="7" name="Background Colour">
            <a:extLst>
              <a:ext uri="{FF2B5EF4-FFF2-40B4-BE49-F238E27FC236}">
                <a16:creationId xmlns:a16="http://schemas.microsoft.com/office/drawing/2014/main" id="{144B1EE2-9200-7496-5C58-8513211B60BD}"/>
              </a:ext>
              <a:ext uri="{C183D7F6-B498-43B3-948B-1728B52AA6E4}">
                <adec:decorative xmlns:adec="http://schemas.microsoft.com/office/drawing/2017/decorative" val="1"/>
              </a:ext>
            </a:extLst>
          </p:cNvPr>
          <p:cNvSpPr/>
          <p:nvPr/>
        </p:nvSpPr>
        <p:spPr>
          <a:xfrm>
            <a:off x="1" y="0"/>
            <a:ext cx="893735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2832997"/>
            <a:ext cx="5403849" cy="3620721"/>
          </a:xfrm>
        </p:spPr>
        <p:txBody>
          <a:bodyPr anchor="t" anchorCtr="0"/>
          <a:lstStyle>
            <a:lvl1pPr>
              <a:lnSpc>
                <a:spcPts val="9600"/>
              </a:lnSpc>
              <a:defRPr sz="10133">
                <a:solidFill>
                  <a:schemeClr val="bg1"/>
                </a:solidFill>
              </a:defRPr>
            </a:lvl1pPr>
          </a:lstStyle>
          <a:p>
            <a:r>
              <a:rPr lang="en-US" dirty="0" err="1"/>
              <a:t>BReaker</a:t>
            </a:r>
            <a:r>
              <a:rPr lang="en-US" dirty="0"/>
              <a:t> slide</a:t>
            </a:r>
          </a:p>
        </p:txBody>
      </p:sp>
      <p:sp>
        <p:nvSpPr>
          <p:cNvPr id="3" name="Text Placeholder">
            <a:extLst>
              <a:ext uri="{FF2B5EF4-FFF2-40B4-BE49-F238E27FC236}">
                <a16:creationId xmlns:a16="http://schemas.microsoft.com/office/drawing/2014/main" id="{BD735BE5-11F3-D068-289A-6C70D231B335}"/>
              </a:ext>
            </a:extLst>
          </p:cNvPr>
          <p:cNvSpPr>
            <a:spLocks noGrp="1"/>
          </p:cNvSpPr>
          <p:nvPr>
            <p:ph type="body" idx="1"/>
          </p:nvPr>
        </p:nvSpPr>
        <p:spPr>
          <a:xfrm>
            <a:off x="781051" y="2090065"/>
            <a:ext cx="5403849" cy="263417"/>
          </a:xfrm>
          <a:prstGeom prst="rect">
            <a:avLst/>
          </a:prstGeom>
        </p:spPr>
        <p:txBody>
          <a:bodyPr anchor="b" anchorCtr="0">
            <a:normAutofit/>
          </a:bodyPr>
          <a:lstStyle>
            <a:lvl1pPr marL="0" indent="0">
              <a:buNone/>
              <a:defRPr sz="1600" b="1">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15" name="Picture Placeholder">
            <a:extLst>
              <a:ext uri="{FF2B5EF4-FFF2-40B4-BE49-F238E27FC236}">
                <a16:creationId xmlns:a16="http://schemas.microsoft.com/office/drawing/2014/main" id="{317A6AAE-0C32-0BDD-017D-6F9C54441293}"/>
              </a:ext>
            </a:extLst>
          </p:cNvPr>
          <p:cNvSpPr>
            <a:spLocks noGrp="1"/>
          </p:cNvSpPr>
          <p:nvPr>
            <p:ph type="pic" sz="quarter" idx="13"/>
          </p:nvPr>
        </p:nvSpPr>
        <p:spPr>
          <a:xfrm>
            <a:off x="4060669" y="0"/>
            <a:ext cx="8131331" cy="6858000"/>
          </a:xfrm>
          <a:custGeom>
            <a:avLst/>
            <a:gdLst>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691799 h 5143500"/>
              <a:gd name="connsiteX5" fmla="*/ 5582458 w 6098498"/>
              <a:gd name="connsiteY5" fmla="*/ 4745789 h 5143500"/>
              <a:gd name="connsiteX6" fmla="*/ 5744515 w 6098498"/>
              <a:gd name="connsiteY6" fmla="*/ 4745789 h 5143500"/>
              <a:gd name="connsiteX7" fmla="*/ 5744515 w 6098498"/>
              <a:gd name="connsiteY7" fmla="*/ 4691799 h 5143500"/>
              <a:gd name="connsiteX8" fmla="*/ 5582458 w 6098498"/>
              <a:gd name="connsiteY8" fmla="*/ 4583770 h 5143500"/>
              <a:gd name="connsiteX9" fmla="*/ 5582458 w 6098498"/>
              <a:gd name="connsiteY9" fmla="*/ 4637761 h 5143500"/>
              <a:gd name="connsiteX10" fmla="*/ 5798565 w 6098498"/>
              <a:gd name="connsiteY10" fmla="*/ 4637761 h 5143500"/>
              <a:gd name="connsiteX11" fmla="*/ 5798565 w 6098498"/>
              <a:gd name="connsiteY11" fmla="*/ 4583770 h 5143500"/>
              <a:gd name="connsiteX12" fmla="*/ 3323215 w 6098498"/>
              <a:gd name="connsiteY12" fmla="*/ 0 h 5143500"/>
              <a:gd name="connsiteX13" fmla="*/ 6098498 w 6098498"/>
              <a:gd name="connsiteY13" fmla="*/ 0 h 5143500"/>
              <a:gd name="connsiteX14" fmla="*/ 6098498 w 6098498"/>
              <a:gd name="connsiteY14" fmla="*/ 5143500 h 5143500"/>
              <a:gd name="connsiteX15" fmla="*/ 0 w 6098498"/>
              <a:gd name="connsiteY15" fmla="*/ 5143500 h 5143500"/>
              <a:gd name="connsiteX16" fmla="*/ 3018876 w 6098498"/>
              <a:gd name="connsiteY16" fmla="*/ 471041 h 5143500"/>
              <a:gd name="connsiteX17" fmla="*/ 5798460 w 6098498"/>
              <a:gd name="connsiteY17" fmla="*/ 471041 h 5143500"/>
              <a:gd name="connsiteX18" fmla="*/ 5798460 w 6098498"/>
              <a:gd name="connsiteY18" fmla="*/ 463841 h 5143500"/>
              <a:gd name="connsiteX19" fmla="*/ 3023528 w 6098498"/>
              <a:gd name="connsiteY19" fmla="*/ 463841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5798460 w 6098498"/>
              <a:gd name="connsiteY20" fmla="*/ 471041 h 5143500"/>
              <a:gd name="connsiteX21" fmla="*/ 3023528 w 6098498"/>
              <a:gd name="connsiteY21" fmla="*/ 463841 h 5143500"/>
              <a:gd name="connsiteX22" fmla="*/ 3323215 w 6098498"/>
              <a:gd name="connsiteY22"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023528 w 6098498"/>
              <a:gd name="connsiteY20" fmla="*/ 463841 h 5143500"/>
              <a:gd name="connsiteX21" fmla="*/ 3323215 w 6098498"/>
              <a:gd name="connsiteY21"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323215 w 6098498"/>
              <a:gd name="connsiteY20"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323215 w 6098498"/>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8498" h="5143500">
                <a:moveTo>
                  <a:pt x="5582458" y="4799780"/>
                </a:moveTo>
                <a:lnTo>
                  <a:pt x="5582458" y="4853770"/>
                </a:lnTo>
                <a:lnTo>
                  <a:pt x="5636461" y="4853770"/>
                </a:lnTo>
                <a:lnTo>
                  <a:pt x="5636461" y="4799780"/>
                </a:lnTo>
                <a:lnTo>
                  <a:pt x="5582458" y="4799780"/>
                </a:lnTo>
                <a:close/>
                <a:moveTo>
                  <a:pt x="5582458" y="4691799"/>
                </a:moveTo>
                <a:lnTo>
                  <a:pt x="5582458" y="4745789"/>
                </a:lnTo>
                <a:lnTo>
                  <a:pt x="5744515" y="4745789"/>
                </a:lnTo>
                <a:lnTo>
                  <a:pt x="5744515" y="4691799"/>
                </a:lnTo>
                <a:lnTo>
                  <a:pt x="5582458" y="4691799"/>
                </a:lnTo>
                <a:close/>
                <a:moveTo>
                  <a:pt x="5582458" y="4583770"/>
                </a:moveTo>
                <a:lnTo>
                  <a:pt x="5582458" y="4637761"/>
                </a:lnTo>
                <a:lnTo>
                  <a:pt x="5798565" y="4637761"/>
                </a:lnTo>
                <a:lnTo>
                  <a:pt x="5798565" y="4583770"/>
                </a:lnTo>
                <a:lnTo>
                  <a:pt x="5582458" y="4583770"/>
                </a:lnTo>
                <a:close/>
                <a:moveTo>
                  <a:pt x="3323215" y="0"/>
                </a:moveTo>
                <a:lnTo>
                  <a:pt x="6098498" y="0"/>
                </a:lnTo>
                <a:lnTo>
                  <a:pt x="6098498" y="5143500"/>
                </a:lnTo>
                <a:lnTo>
                  <a:pt x="0" y="5143500"/>
                </a:lnTo>
                <a:lnTo>
                  <a:pt x="3323215"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dirty="0"/>
          </a:p>
        </p:txBody>
      </p:sp>
      <p:sp>
        <p:nvSpPr>
          <p:cNvPr id="33" name="Line">
            <a:extLst>
              <a:ext uri="{FF2B5EF4-FFF2-40B4-BE49-F238E27FC236}">
                <a16:creationId xmlns:a16="http://schemas.microsoft.com/office/drawing/2014/main" id="{1FF54A04-3A2E-DABC-C879-F9ACFFD5053B}"/>
              </a:ext>
              <a:ext uri="{C183D7F6-B498-43B3-948B-1728B52AA6E4}">
                <adec:decorative xmlns:adec="http://schemas.microsoft.com/office/drawing/2017/decorative" val="1"/>
              </a:ext>
            </a:extLst>
          </p:cNvPr>
          <p:cNvSpPr/>
          <p:nvPr/>
        </p:nvSpPr>
        <p:spPr>
          <a:xfrm>
            <a:off x="0" y="2491684"/>
            <a:ext cx="6192000" cy="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3771990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L Blue">
    <p:bg>
      <p:bgPr>
        <a:solidFill>
          <a:schemeClr val="bg1"/>
        </a:solidFill>
        <a:effectLst/>
      </p:bgPr>
    </p:bg>
    <p:spTree>
      <p:nvGrpSpPr>
        <p:cNvPr id="1" name=""/>
        <p:cNvGrpSpPr/>
        <p:nvPr/>
      </p:nvGrpSpPr>
      <p:grpSpPr>
        <a:xfrm>
          <a:off x="0" y="0"/>
          <a:ext cx="0" cy="0"/>
          <a:chOff x="0" y="0"/>
          <a:chExt cx="0" cy="0"/>
        </a:xfrm>
      </p:grpSpPr>
      <p:sp>
        <p:nvSpPr>
          <p:cNvPr id="7" name="Background Colour">
            <a:extLst>
              <a:ext uri="{FF2B5EF4-FFF2-40B4-BE49-F238E27FC236}">
                <a16:creationId xmlns:a16="http://schemas.microsoft.com/office/drawing/2014/main" id="{144B1EE2-9200-7496-5C58-8513211B60BD}"/>
              </a:ext>
              <a:ext uri="{C183D7F6-B498-43B3-948B-1728B52AA6E4}">
                <adec:decorative xmlns:adec="http://schemas.microsoft.com/office/drawing/2017/decorative" val="1"/>
              </a:ext>
            </a:extLst>
          </p:cNvPr>
          <p:cNvSpPr/>
          <p:nvPr/>
        </p:nvSpPr>
        <p:spPr>
          <a:xfrm>
            <a:off x="1" y="0"/>
            <a:ext cx="893735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2832996"/>
            <a:ext cx="5403849" cy="3639483"/>
          </a:xfrm>
        </p:spPr>
        <p:txBody>
          <a:bodyPr anchor="t" anchorCtr="0"/>
          <a:lstStyle>
            <a:lvl1pPr>
              <a:lnSpc>
                <a:spcPts val="9600"/>
              </a:lnSpc>
              <a:defRPr sz="10133">
                <a:solidFill>
                  <a:schemeClr val="bg1"/>
                </a:solidFill>
              </a:defRPr>
            </a:lvl1pPr>
          </a:lstStyle>
          <a:p>
            <a:r>
              <a:rPr lang="en-US" dirty="0" err="1"/>
              <a:t>BReaker</a:t>
            </a:r>
            <a:r>
              <a:rPr lang="en-US" dirty="0"/>
              <a:t> slide</a:t>
            </a:r>
          </a:p>
        </p:txBody>
      </p:sp>
      <p:sp>
        <p:nvSpPr>
          <p:cNvPr id="3" name="Text Placeholder">
            <a:extLst>
              <a:ext uri="{FF2B5EF4-FFF2-40B4-BE49-F238E27FC236}">
                <a16:creationId xmlns:a16="http://schemas.microsoft.com/office/drawing/2014/main" id="{BD735BE5-11F3-D068-289A-6C70D231B335}"/>
              </a:ext>
            </a:extLst>
          </p:cNvPr>
          <p:cNvSpPr>
            <a:spLocks noGrp="1"/>
          </p:cNvSpPr>
          <p:nvPr>
            <p:ph type="body" idx="1"/>
          </p:nvPr>
        </p:nvSpPr>
        <p:spPr>
          <a:xfrm>
            <a:off x="781051" y="2090065"/>
            <a:ext cx="5403849" cy="263417"/>
          </a:xfrm>
          <a:prstGeom prst="rect">
            <a:avLst/>
          </a:prstGeom>
        </p:spPr>
        <p:txBody>
          <a:bodyPr anchor="b" anchorCtr="0">
            <a:normAutofit/>
          </a:bodyPr>
          <a:lstStyle>
            <a:lvl1pPr marL="0" indent="0">
              <a:buNone/>
              <a:defRPr sz="1600" b="1">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15" name="Picture Placeholder">
            <a:extLst>
              <a:ext uri="{FF2B5EF4-FFF2-40B4-BE49-F238E27FC236}">
                <a16:creationId xmlns:a16="http://schemas.microsoft.com/office/drawing/2014/main" id="{317A6AAE-0C32-0BDD-017D-6F9C54441293}"/>
              </a:ext>
            </a:extLst>
          </p:cNvPr>
          <p:cNvSpPr>
            <a:spLocks noGrp="1"/>
          </p:cNvSpPr>
          <p:nvPr>
            <p:ph type="pic" sz="quarter" idx="13"/>
          </p:nvPr>
        </p:nvSpPr>
        <p:spPr>
          <a:xfrm>
            <a:off x="4060669" y="0"/>
            <a:ext cx="8131331" cy="6858000"/>
          </a:xfrm>
          <a:custGeom>
            <a:avLst/>
            <a:gdLst>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691799 h 5143500"/>
              <a:gd name="connsiteX5" fmla="*/ 5582458 w 6098498"/>
              <a:gd name="connsiteY5" fmla="*/ 4745789 h 5143500"/>
              <a:gd name="connsiteX6" fmla="*/ 5744515 w 6098498"/>
              <a:gd name="connsiteY6" fmla="*/ 4745789 h 5143500"/>
              <a:gd name="connsiteX7" fmla="*/ 5744515 w 6098498"/>
              <a:gd name="connsiteY7" fmla="*/ 4691799 h 5143500"/>
              <a:gd name="connsiteX8" fmla="*/ 5582458 w 6098498"/>
              <a:gd name="connsiteY8" fmla="*/ 4583770 h 5143500"/>
              <a:gd name="connsiteX9" fmla="*/ 5582458 w 6098498"/>
              <a:gd name="connsiteY9" fmla="*/ 4637761 h 5143500"/>
              <a:gd name="connsiteX10" fmla="*/ 5798565 w 6098498"/>
              <a:gd name="connsiteY10" fmla="*/ 4637761 h 5143500"/>
              <a:gd name="connsiteX11" fmla="*/ 5798565 w 6098498"/>
              <a:gd name="connsiteY11" fmla="*/ 4583770 h 5143500"/>
              <a:gd name="connsiteX12" fmla="*/ 3323215 w 6098498"/>
              <a:gd name="connsiteY12" fmla="*/ 0 h 5143500"/>
              <a:gd name="connsiteX13" fmla="*/ 6098498 w 6098498"/>
              <a:gd name="connsiteY13" fmla="*/ 0 h 5143500"/>
              <a:gd name="connsiteX14" fmla="*/ 6098498 w 6098498"/>
              <a:gd name="connsiteY14" fmla="*/ 5143500 h 5143500"/>
              <a:gd name="connsiteX15" fmla="*/ 0 w 6098498"/>
              <a:gd name="connsiteY15" fmla="*/ 5143500 h 5143500"/>
              <a:gd name="connsiteX16" fmla="*/ 3018876 w 6098498"/>
              <a:gd name="connsiteY16" fmla="*/ 471041 h 5143500"/>
              <a:gd name="connsiteX17" fmla="*/ 5798460 w 6098498"/>
              <a:gd name="connsiteY17" fmla="*/ 471041 h 5143500"/>
              <a:gd name="connsiteX18" fmla="*/ 5798460 w 6098498"/>
              <a:gd name="connsiteY18" fmla="*/ 463841 h 5143500"/>
              <a:gd name="connsiteX19" fmla="*/ 3023528 w 6098498"/>
              <a:gd name="connsiteY19" fmla="*/ 463841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5798460 w 6098498"/>
              <a:gd name="connsiteY20" fmla="*/ 471041 h 5143500"/>
              <a:gd name="connsiteX21" fmla="*/ 3023528 w 6098498"/>
              <a:gd name="connsiteY21" fmla="*/ 463841 h 5143500"/>
              <a:gd name="connsiteX22" fmla="*/ 3323215 w 6098498"/>
              <a:gd name="connsiteY22"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023528 w 6098498"/>
              <a:gd name="connsiteY20" fmla="*/ 463841 h 5143500"/>
              <a:gd name="connsiteX21" fmla="*/ 3323215 w 6098498"/>
              <a:gd name="connsiteY21"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323215 w 6098498"/>
              <a:gd name="connsiteY20"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323215 w 6098498"/>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8498" h="5143500">
                <a:moveTo>
                  <a:pt x="5582458" y="4799780"/>
                </a:moveTo>
                <a:lnTo>
                  <a:pt x="5582458" y="4853770"/>
                </a:lnTo>
                <a:lnTo>
                  <a:pt x="5636461" y="4853770"/>
                </a:lnTo>
                <a:lnTo>
                  <a:pt x="5636461" y="4799780"/>
                </a:lnTo>
                <a:lnTo>
                  <a:pt x="5582458" y="4799780"/>
                </a:lnTo>
                <a:close/>
                <a:moveTo>
                  <a:pt x="5582458" y="4691799"/>
                </a:moveTo>
                <a:lnTo>
                  <a:pt x="5582458" y="4745789"/>
                </a:lnTo>
                <a:lnTo>
                  <a:pt x="5744515" y="4745789"/>
                </a:lnTo>
                <a:lnTo>
                  <a:pt x="5744515" y="4691799"/>
                </a:lnTo>
                <a:lnTo>
                  <a:pt x="5582458" y="4691799"/>
                </a:lnTo>
                <a:close/>
                <a:moveTo>
                  <a:pt x="5582458" y="4583770"/>
                </a:moveTo>
                <a:lnTo>
                  <a:pt x="5582458" y="4637761"/>
                </a:lnTo>
                <a:lnTo>
                  <a:pt x="5798565" y="4637761"/>
                </a:lnTo>
                <a:lnTo>
                  <a:pt x="5798565" y="4583770"/>
                </a:lnTo>
                <a:lnTo>
                  <a:pt x="5582458" y="4583770"/>
                </a:lnTo>
                <a:close/>
                <a:moveTo>
                  <a:pt x="3323215" y="0"/>
                </a:moveTo>
                <a:lnTo>
                  <a:pt x="6098498" y="0"/>
                </a:lnTo>
                <a:lnTo>
                  <a:pt x="6098498" y="5143500"/>
                </a:lnTo>
                <a:lnTo>
                  <a:pt x="0" y="5143500"/>
                </a:lnTo>
                <a:lnTo>
                  <a:pt x="3323215"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dirty="0"/>
          </a:p>
        </p:txBody>
      </p:sp>
      <p:sp>
        <p:nvSpPr>
          <p:cNvPr id="33" name="Line">
            <a:extLst>
              <a:ext uri="{FF2B5EF4-FFF2-40B4-BE49-F238E27FC236}">
                <a16:creationId xmlns:a16="http://schemas.microsoft.com/office/drawing/2014/main" id="{1FF54A04-3A2E-DABC-C879-F9ACFFD5053B}"/>
              </a:ext>
              <a:ext uri="{C183D7F6-B498-43B3-948B-1728B52AA6E4}">
                <adec:decorative xmlns:adec="http://schemas.microsoft.com/office/drawing/2017/decorative" val="1"/>
              </a:ext>
            </a:extLst>
          </p:cNvPr>
          <p:cNvSpPr/>
          <p:nvPr/>
        </p:nvSpPr>
        <p:spPr>
          <a:xfrm>
            <a:off x="0" y="2491684"/>
            <a:ext cx="6192000" cy="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337723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Yellow">
    <p:bg>
      <p:bgPr>
        <a:solidFill>
          <a:schemeClr val="tx1"/>
        </a:solidFill>
        <a:effectLst/>
      </p:bgPr>
    </p:bg>
    <p:spTree>
      <p:nvGrpSpPr>
        <p:cNvPr id="1" name=""/>
        <p:cNvGrpSpPr/>
        <p:nvPr/>
      </p:nvGrpSpPr>
      <p:grpSpPr>
        <a:xfrm>
          <a:off x="0" y="0"/>
          <a:ext cx="0" cy="0"/>
          <a:chOff x="0" y="0"/>
          <a:chExt cx="0" cy="0"/>
        </a:xfrm>
      </p:grpSpPr>
      <p:sp>
        <p:nvSpPr>
          <p:cNvPr id="7" name="Background Colour">
            <a:extLst>
              <a:ext uri="{FF2B5EF4-FFF2-40B4-BE49-F238E27FC236}">
                <a16:creationId xmlns:a16="http://schemas.microsoft.com/office/drawing/2014/main" id="{144B1EE2-9200-7496-5C58-8513211B60BD}"/>
              </a:ext>
              <a:ext uri="{C183D7F6-B498-43B3-948B-1728B52AA6E4}">
                <adec:decorative xmlns:adec="http://schemas.microsoft.com/office/drawing/2017/decorative" val="1"/>
              </a:ext>
            </a:extLst>
          </p:cNvPr>
          <p:cNvSpPr/>
          <p:nvPr/>
        </p:nvSpPr>
        <p:spPr>
          <a:xfrm>
            <a:off x="1" y="0"/>
            <a:ext cx="89373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2832996"/>
            <a:ext cx="5403849" cy="3639483"/>
          </a:xfrm>
        </p:spPr>
        <p:txBody>
          <a:bodyPr anchor="t" anchorCtr="0"/>
          <a:lstStyle>
            <a:lvl1pPr>
              <a:lnSpc>
                <a:spcPts val="9600"/>
              </a:lnSpc>
              <a:defRPr sz="10133">
                <a:solidFill>
                  <a:schemeClr val="tx1"/>
                </a:solidFill>
              </a:defRPr>
            </a:lvl1pPr>
          </a:lstStyle>
          <a:p>
            <a:r>
              <a:rPr lang="en-US" dirty="0" err="1"/>
              <a:t>BReaker</a:t>
            </a:r>
            <a:r>
              <a:rPr lang="en-US" dirty="0"/>
              <a:t> slide</a:t>
            </a:r>
          </a:p>
        </p:txBody>
      </p:sp>
      <p:sp>
        <p:nvSpPr>
          <p:cNvPr id="3" name="Text Placeholder">
            <a:extLst>
              <a:ext uri="{FF2B5EF4-FFF2-40B4-BE49-F238E27FC236}">
                <a16:creationId xmlns:a16="http://schemas.microsoft.com/office/drawing/2014/main" id="{BD735BE5-11F3-D068-289A-6C70D231B335}"/>
              </a:ext>
            </a:extLst>
          </p:cNvPr>
          <p:cNvSpPr>
            <a:spLocks noGrp="1"/>
          </p:cNvSpPr>
          <p:nvPr>
            <p:ph type="body" idx="1"/>
          </p:nvPr>
        </p:nvSpPr>
        <p:spPr>
          <a:xfrm>
            <a:off x="781051" y="2090065"/>
            <a:ext cx="5403849" cy="263417"/>
          </a:xfrm>
          <a:prstGeom prst="rect">
            <a:avLst/>
          </a:prstGeom>
        </p:spPr>
        <p:txBody>
          <a:bodyPr anchor="b" anchorCtr="0">
            <a:normAutofit/>
          </a:bodyPr>
          <a:lstStyle>
            <a:lvl1pPr marL="0" indent="0">
              <a:buNone/>
              <a:defRPr sz="1600" b="1">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15" name="Picture Placeholder">
            <a:extLst>
              <a:ext uri="{FF2B5EF4-FFF2-40B4-BE49-F238E27FC236}">
                <a16:creationId xmlns:a16="http://schemas.microsoft.com/office/drawing/2014/main" id="{317A6AAE-0C32-0BDD-017D-6F9C54441293}"/>
              </a:ext>
            </a:extLst>
          </p:cNvPr>
          <p:cNvSpPr>
            <a:spLocks noGrp="1"/>
          </p:cNvSpPr>
          <p:nvPr>
            <p:ph type="pic" sz="quarter" idx="13"/>
          </p:nvPr>
        </p:nvSpPr>
        <p:spPr>
          <a:xfrm>
            <a:off x="4060669" y="0"/>
            <a:ext cx="8131331" cy="6858000"/>
          </a:xfrm>
          <a:custGeom>
            <a:avLst/>
            <a:gdLst>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691799 h 5143500"/>
              <a:gd name="connsiteX5" fmla="*/ 5582458 w 6098498"/>
              <a:gd name="connsiteY5" fmla="*/ 4745789 h 5143500"/>
              <a:gd name="connsiteX6" fmla="*/ 5744515 w 6098498"/>
              <a:gd name="connsiteY6" fmla="*/ 4745789 h 5143500"/>
              <a:gd name="connsiteX7" fmla="*/ 5744515 w 6098498"/>
              <a:gd name="connsiteY7" fmla="*/ 4691799 h 5143500"/>
              <a:gd name="connsiteX8" fmla="*/ 5582458 w 6098498"/>
              <a:gd name="connsiteY8" fmla="*/ 4583770 h 5143500"/>
              <a:gd name="connsiteX9" fmla="*/ 5582458 w 6098498"/>
              <a:gd name="connsiteY9" fmla="*/ 4637761 h 5143500"/>
              <a:gd name="connsiteX10" fmla="*/ 5798565 w 6098498"/>
              <a:gd name="connsiteY10" fmla="*/ 4637761 h 5143500"/>
              <a:gd name="connsiteX11" fmla="*/ 5798565 w 6098498"/>
              <a:gd name="connsiteY11" fmla="*/ 4583770 h 5143500"/>
              <a:gd name="connsiteX12" fmla="*/ 3323215 w 6098498"/>
              <a:gd name="connsiteY12" fmla="*/ 0 h 5143500"/>
              <a:gd name="connsiteX13" fmla="*/ 6098498 w 6098498"/>
              <a:gd name="connsiteY13" fmla="*/ 0 h 5143500"/>
              <a:gd name="connsiteX14" fmla="*/ 6098498 w 6098498"/>
              <a:gd name="connsiteY14" fmla="*/ 5143500 h 5143500"/>
              <a:gd name="connsiteX15" fmla="*/ 0 w 6098498"/>
              <a:gd name="connsiteY15" fmla="*/ 5143500 h 5143500"/>
              <a:gd name="connsiteX16" fmla="*/ 3018876 w 6098498"/>
              <a:gd name="connsiteY16" fmla="*/ 471041 h 5143500"/>
              <a:gd name="connsiteX17" fmla="*/ 5798460 w 6098498"/>
              <a:gd name="connsiteY17" fmla="*/ 471041 h 5143500"/>
              <a:gd name="connsiteX18" fmla="*/ 5798460 w 6098498"/>
              <a:gd name="connsiteY18" fmla="*/ 463841 h 5143500"/>
              <a:gd name="connsiteX19" fmla="*/ 3023528 w 6098498"/>
              <a:gd name="connsiteY19" fmla="*/ 463841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5798460 w 6098498"/>
              <a:gd name="connsiteY20" fmla="*/ 471041 h 5143500"/>
              <a:gd name="connsiteX21" fmla="*/ 3023528 w 6098498"/>
              <a:gd name="connsiteY21" fmla="*/ 463841 h 5143500"/>
              <a:gd name="connsiteX22" fmla="*/ 3323215 w 6098498"/>
              <a:gd name="connsiteY22"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023528 w 6098498"/>
              <a:gd name="connsiteY20" fmla="*/ 463841 h 5143500"/>
              <a:gd name="connsiteX21" fmla="*/ 3323215 w 6098498"/>
              <a:gd name="connsiteY21"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018876 w 6098498"/>
              <a:gd name="connsiteY19" fmla="*/ 471041 h 5143500"/>
              <a:gd name="connsiteX20" fmla="*/ 3323215 w 6098498"/>
              <a:gd name="connsiteY20" fmla="*/ 0 h 5143500"/>
              <a:gd name="connsiteX0" fmla="*/ 5582458 w 6098498"/>
              <a:gd name="connsiteY0" fmla="*/ 4799780 h 5143500"/>
              <a:gd name="connsiteX1" fmla="*/ 5582458 w 6098498"/>
              <a:gd name="connsiteY1" fmla="*/ 4853770 h 5143500"/>
              <a:gd name="connsiteX2" fmla="*/ 5636461 w 6098498"/>
              <a:gd name="connsiteY2" fmla="*/ 4853770 h 5143500"/>
              <a:gd name="connsiteX3" fmla="*/ 5636461 w 6098498"/>
              <a:gd name="connsiteY3" fmla="*/ 4799780 h 5143500"/>
              <a:gd name="connsiteX4" fmla="*/ 5582458 w 6098498"/>
              <a:gd name="connsiteY4" fmla="*/ 4799780 h 5143500"/>
              <a:gd name="connsiteX5" fmla="*/ 5582458 w 6098498"/>
              <a:gd name="connsiteY5" fmla="*/ 4691799 h 5143500"/>
              <a:gd name="connsiteX6" fmla="*/ 5582458 w 6098498"/>
              <a:gd name="connsiteY6" fmla="*/ 4745789 h 5143500"/>
              <a:gd name="connsiteX7" fmla="*/ 5744515 w 6098498"/>
              <a:gd name="connsiteY7" fmla="*/ 4745789 h 5143500"/>
              <a:gd name="connsiteX8" fmla="*/ 5744515 w 6098498"/>
              <a:gd name="connsiteY8" fmla="*/ 4691799 h 5143500"/>
              <a:gd name="connsiteX9" fmla="*/ 5582458 w 6098498"/>
              <a:gd name="connsiteY9" fmla="*/ 4691799 h 5143500"/>
              <a:gd name="connsiteX10" fmla="*/ 5582458 w 6098498"/>
              <a:gd name="connsiteY10" fmla="*/ 4583770 h 5143500"/>
              <a:gd name="connsiteX11" fmla="*/ 5582458 w 6098498"/>
              <a:gd name="connsiteY11" fmla="*/ 4637761 h 5143500"/>
              <a:gd name="connsiteX12" fmla="*/ 5798565 w 6098498"/>
              <a:gd name="connsiteY12" fmla="*/ 4637761 h 5143500"/>
              <a:gd name="connsiteX13" fmla="*/ 5798565 w 6098498"/>
              <a:gd name="connsiteY13" fmla="*/ 4583770 h 5143500"/>
              <a:gd name="connsiteX14" fmla="*/ 5582458 w 6098498"/>
              <a:gd name="connsiteY14" fmla="*/ 4583770 h 5143500"/>
              <a:gd name="connsiteX15" fmla="*/ 3323215 w 6098498"/>
              <a:gd name="connsiteY15" fmla="*/ 0 h 5143500"/>
              <a:gd name="connsiteX16" fmla="*/ 6098498 w 6098498"/>
              <a:gd name="connsiteY16" fmla="*/ 0 h 5143500"/>
              <a:gd name="connsiteX17" fmla="*/ 6098498 w 6098498"/>
              <a:gd name="connsiteY17" fmla="*/ 5143500 h 5143500"/>
              <a:gd name="connsiteX18" fmla="*/ 0 w 6098498"/>
              <a:gd name="connsiteY18" fmla="*/ 5143500 h 5143500"/>
              <a:gd name="connsiteX19" fmla="*/ 3323215 w 6098498"/>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8498" h="5143500">
                <a:moveTo>
                  <a:pt x="5582458" y="4799780"/>
                </a:moveTo>
                <a:lnTo>
                  <a:pt x="5582458" y="4853770"/>
                </a:lnTo>
                <a:lnTo>
                  <a:pt x="5636461" y="4853770"/>
                </a:lnTo>
                <a:lnTo>
                  <a:pt x="5636461" y="4799780"/>
                </a:lnTo>
                <a:lnTo>
                  <a:pt x="5582458" y="4799780"/>
                </a:lnTo>
                <a:close/>
                <a:moveTo>
                  <a:pt x="5582458" y="4691799"/>
                </a:moveTo>
                <a:lnTo>
                  <a:pt x="5582458" y="4745789"/>
                </a:lnTo>
                <a:lnTo>
                  <a:pt x="5744515" y="4745789"/>
                </a:lnTo>
                <a:lnTo>
                  <a:pt x="5744515" y="4691799"/>
                </a:lnTo>
                <a:lnTo>
                  <a:pt x="5582458" y="4691799"/>
                </a:lnTo>
                <a:close/>
                <a:moveTo>
                  <a:pt x="5582458" y="4583770"/>
                </a:moveTo>
                <a:lnTo>
                  <a:pt x="5582458" y="4637761"/>
                </a:lnTo>
                <a:lnTo>
                  <a:pt x="5798565" y="4637761"/>
                </a:lnTo>
                <a:lnTo>
                  <a:pt x="5798565" y="4583770"/>
                </a:lnTo>
                <a:lnTo>
                  <a:pt x="5582458" y="4583770"/>
                </a:lnTo>
                <a:close/>
                <a:moveTo>
                  <a:pt x="3323215" y="0"/>
                </a:moveTo>
                <a:lnTo>
                  <a:pt x="6098498" y="0"/>
                </a:lnTo>
                <a:lnTo>
                  <a:pt x="6098498" y="5143500"/>
                </a:lnTo>
                <a:lnTo>
                  <a:pt x="0" y="5143500"/>
                </a:lnTo>
                <a:lnTo>
                  <a:pt x="3323215"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dirty="0"/>
          </a:p>
        </p:txBody>
      </p:sp>
      <p:sp>
        <p:nvSpPr>
          <p:cNvPr id="33" name="Line">
            <a:extLst>
              <a:ext uri="{FF2B5EF4-FFF2-40B4-BE49-F238E27FC236}">
                <a16:creationId xmlns:a16="http://schemas.microsoft.com/office/drawing/2014/main" id="{1FF54A04-3A2E-DABC-C879-F9ACFFD5053B}"/>
              </a:ext>
              <a:ext uri="{C183D7F6-B498-43B3-948B-1728B52AA6E4}">
                <adec:decorative xmlns:adec="http://schemas.microsoft.com/office/drawing/2017/decorative" val="1"/>
              </a:ext>
            </a:extLst>
          </p:cNvPr>
          <p:cNvSpPr/>
          <p:nvPr/>
        </p:nvSpPr>
        <p:spPr>
          <a:xfrm>
            <a:off x="0" y="2491684"/>
            <a:ext cx="6192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764169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nts NAVY">
    <p:bg>
      <p:bgPr>
        <a:solidFill>
          <a:schemeClr val="tx1"/>
        </a:solidFill>
        <a:effectLst/>
      </p:bgPr>
    </p:bg>
    <p:spTree>
      <p:nvGrpSpPr>
        <p:cNvPr id="1" name=""/>
        <p:cNvGrpSpPr/>
        <p:nvPr/>
      </p:nvGrpSpPr>
      <p:grpSpPr>
        <a:xfrm>
          <a:off x="0" y="0"/>
          <a:ext cx="0" cy="0"/>
          <a:chOff x="0" y="0"/>
          <a:chExt cx="0" cy="0"/>
        </a:xfrm>
      </p:grpSpPr>
      <p:sp>
        <p:nvSpPr>
          <p:cNvPr id="16" name="White Background">
            <a:extLst>
              <a:ext uri="{FF2B5EF4-FFF2-40B4-BE49-F238E27FC236}">
                <a16:creationId xmlns:a16="http://schemas.microsoft.com/office/drawing/2014/main" id="{EC24498A-B2DF-84E4-8536-E72A6B094ADD}"/>
              </a:ext>
              <a:ext uri="{C183D7F6-B498-43B3-948B-1728B52AA6E4}">
                <adec:decorative xmlns:adec="http://schemas.microsoft.com/office/drawing/2017/decorative" val="1"/>
              </a:ext>
            </a:extLst>
          </p:cNvPr>
          <p:cNvSpPr/>
          <p:nvPr/>
        </p:nvSpPr>
        <p:spPr>
          <a:xfrm flipH="1">
            <a:off x="5345195" y="0"/>
            <a:ext cx="684680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4" name="Lines">
            <a:extLst>
              <a:ext uri="{FF2B5EF4-FFF2-40B4-BE49-F238E27FC236}">
                <a16:creationId xmlns:a16="http://schemas.microsoft.com/office/drawing/2014/main" id="{02158104-0C99-B088-B684-E51DB3F727A6}"/>
              </a:ext>
              <a:ext uri="{C183D7F6-B498-43B3-948B-1728B52AA6E4}">
                <adec:decorative xmlns:adec="http://schemas.microsoft.com/office/drawing/2017/decorative" val="1"/>
              </a:ext>
            </a:extLst>
          </p:cNvPr>
          <p:cNvGrpSpPr/>
          <p:nvPr/>
        </p:nvGrpSpPr>
        <p:grpSpPr>
          <a:xfrm>
            <a:off x="6282267" y="2372332"/>
            <a:ext cx="5509684" cy="2734392"/>
            <a:chOff x="4336426" y="1779249"/>
            <a:chExt cx="4132263" cy="2050794"/>
          </a:xfrm>
        </p:grpSpPr>
        <p:cxnSp>
          <p:nvCxnSpPr>
            <p:cNvPr id="19" name="Straight Connector 18">
              <a:extLst>
                <a:ext uri="{FF2B5EF4-FFF2-40B4-BE49-F238E27FC236}">
                  <a16:creationId xmlns:a16="http://schemas.microsoft.com/office/drawing/2014/main" id="{4526A3E8-0251-58C2-C01F-15E69B8AAC49}"/>
                </a:ext>
              </a:extLst>
            </p:cNvPr>
            <p:cNvCxnSpPr>
              <a:cxnSpLocks/>
            </p:cNvCxnSpPr>
            <p:nvPr userDrawn="1"/>
          </p:nvCxnSpPr>
          <p:spPr>
            <a:xfrm>
              <a:off x="4336426" y="1779249"/>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389948F-3EA7-2280-D301-CB64DED39712}"/>
                </a:ext>
              </a:extLst>
            </p:cNvPr>
            <p:cNvCxnSpPr>
              <a:cxnSpLocks/>
            </p:cNvCxnSpPr>
            <p:nvPr userDrawn="1"/>
          </p:nvCxnSpPr>
          <p:spPr>
            <a:xfrm>
              <a:off x="4336426" y="2291948"/>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5B7729-B26D-CF50-01B5-3D49CD69CDA8}"/>
                </a:ext>
              </a:extLst>
            </p:cNvPr>
            <p:cNvCxnSpPr>
              <a:cxnSpLocks/>
            </p:cNvCxnSpPr>
            <p:nvPr userDrawn="1"/>
          </p:nvCxnSpPr>
          <p:spPr>
            <a:xfrm>
              <a:off x="4336426" y="2804647"/>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3E4416-C976-2CEF-94A7-83C25684DB39}"/>
                </a:ext>
              </a:extLst>
            </p:cNvPr>
            <p:cNvCxnSpPr>
              <a:cxnSpLocks/>
            </p:cNvCxnSpPr>
            <p:nvPr userDrawn="1"/>
          </p:nvCxnSpPr>
          <p:spPr>
            <a:xfrm>
              <a:off x="4336426" y="3317345"/>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EF7697-ED6B-B69B-E25C-2081164C38A9}"/>
                </a:ext>
              </a:extLst>
            </p:cNvPr>
            <p:cNvCxnSpPr>
              <a:cxnSpLocks/>
            </p:cNvCxnSpPr>
            <p:nvPr userDrawn="1"/>
          </p:nvCxnSpPr>
          <p:spPr>
            <a:xfrm>
              <a:off x="4336426" y="3830043"/>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itle">
            <a:extLst>
              <a:ext uri="{FF2B5EF4-FFF2-40B4-BE49-F238E27FC236}">
                <a16:creationId xmlns:a16="http://schemas.microsoft.com/office/drawing/2014/main" id="{FF27A784-5B9B-F70A-01D0-5F9F234EE52F}"/>
              </a:ext>
            </a:extLst>
          </p:cNvPr>
          <p:cNvSpPr>
            <a:spLocks noGrp="1"/>
          </p:cNvSpPr>
          <p:nvPr>
            <p:ph type="title" hasCustomPrompt="1"/>
          </p:nvPr>
        </p:nvSpPr>
        <p:spPr>
          <a:xfrm>
            <a:off x="778934" y="609600"/>
            <a:ext cx="4566261" cy="5862093"/>
          </a:xfrm>
        </p:spPr>
        <p:txBody>
          <a:bodyPr anchor="ctr" anchorCtr="0"/>
          <a:lstStyle>
            <a:lvl1pPr>
              <a:defRPr sz="7466" b="1" i="0">
                <a:solidFill>
                  <a:schemeClr val="bg1"/>
                </a:solidFill>
                <a:latin typeface="+mj-lt"/>
                <a:cs typeface="Effra Medium" panose="020B0603020203020204" pitchFamily="34" charset="0"/>
              </a:defRPr>
            </a:lvl1pPr>
          </a:lstStyle>
          <a:p>
            <a:r>
              <a:rPr lang="en-US" dirty="0"/>
              <a:t>CONTENTS</a:t>
            </a:r>
          </a:p>
        </p:txBody>
      </p:sp>
      <p:sp>
        <p:nvSpPr>
          <p:cNvPr id="10" name="Text Placeholder">
            <a:extLst>
              <a:ext uri="{FF2B5EF4-FFF2-40B4-BE49-F238E27FC236}">
                <a16:creationId xmlns:a16="http://schemas.microsoft.com/office/drawing/2014/main" id="{BC44D8B8-04D9-A0D6-12E4-99661CD98A79}"/>
              </a:ext>
            </a:extLst>
          </p:cNvPr>
          <p:cNvSpPr>
            <a:spLocks noGrp="1"/>
          </p:cNvSpPr>
          <p:nvPr>
            <p:ph type="body" sz="quarter" idx="13"/>
          </p:nvPr>
        </p:nvSpPr>
        <p:spPr>
          <a:xfrm>
            <a:off x="6282267" y="1942782"/>
            <a:ext cx="5571459" cy="3739217"/>
          </a:xfrm>
          <a:prstGeom prst="rect">
            <a:avLst/>
          </a:prstGeom>
        </p:spPr>
        <p:txBody>
          <a:bodyPr/>
          <a:lstStyle>
            <a:lvl1pPr marL="0" indent="0">
              <a:spcAft>
                <a:spcPts val="3733"/>
              </a:spcAft>
              <a:tabLst>
                <a:tab pos="5507429" algn="r"/>
              </a:tabLst>
              <a:defRPr b="1"/>
            </a:lvl1pPr>
          </a:lstStyle>
          <a:p>
            <a:pPr lvl="0"/>
            <a:r>
              <a:rPr lang="en-GB"/>
              <a:t>Click to edit Master text styles</a:t>
            </a:r>
          </a:p>
        </p:txBody>
      </p:sp>
      <p:sp>
        <p:nvSpPr>
          <p:cNvPr id="3" name="Logo">
            <a:extLst>
              <a:ext uri="{FF2B5EF4-FFF2-40B4-BE49-F238E27FC236}">
                <a16:creationId xmlns:a16="http://schemas.microsoft.com/office/drawing/2014/main" id="{F2CB22CD-D0BB-9A32-BA02-85CE90ECF423}"/>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2779771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ntents (COLOURS)">
    <p:bg>
      <p:bgPr>
        <a:solidFill>
          <a:schemeClr val="tx2"/>
        </a:solidFill>
        <a:effectLst/>
      </p:bgPr>
    </p:bg>
    <p:spTree>
      <p:nvGrpSpPr>
        <p:cNvPr id="1" name=""/>
        <p:cNvGrpSpPr/>
        <p:nvPr/>
      </p:nvGrpSpPr>
      <p:grpSpPr>
        <a:xfrm>
          <a:off x="0" y="0"/>
          <a:ext cx="0" cy="0"/>
          <a:chOff x="0" y="0"/>
          <a:chExt cx="0" cy="0"/>
        </a:xfrm>
      </p:grpSpPr>
      <p:sp>
        <p:nvSpPr>
          <p:cNvPr id="16" name="White Background">
            <a:extLst>
              <a:ext uri="{FF2B5EF4-FFF2-40B4-BE49-F238E27FC236}">
                <a16:creationId xmlns:a16="http://schemas.microsoft.com/office/drawing/2014/main" id="{EC24498A-B2DF-84E4-8536-E72A6B094ADD}"/>
              </a:ext>
              <a:ext uri="{C183D7F6-B498-43B3-948B-1728B52AA6E4}">
                <adec:decorative xmlns:adec="http://schemas.microsoft.com/office/drawing/2017/decorative" val="1"/>
              </a:ext>
            </a:extLst>
          </p:cNvPr>
          <p:cNvSpPr/>
          <p:nvPr/>
        </p:nvSpPr>
        <p:spPr>
          <a:xfrm flipH="1">
            <a:off x="5345195" y="0"/>
            <a:ext cx="684680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Title">
            <a:extLst>
              <a:ext uri="{FF2B5EF4-FFF2-40B4-BE49-F238E27FC236}">
                <a16:creationId xmlns:a16="http://schemas.microsoft.com/office/drawing/2014/main" id="{FF27A784-5B9B-F70A-01D0-5F9F234EE52F}"/>
              </a:ext>
            </a:extLst>
          </p:cNvPr>
          <p:cNvSpPr>
            <a:spLocks noGrp="1"/>
          </p:cNvSpPr>
          <p:nvPr>
            <p:ph type="title" hasCustomPrompt="1"/>
          </p:nvPr>
        </p:nvSpPr>
        <p:spPr>
          <a:xfrm>
            <a:off x="778934" y="609600"/>
            <a:ext cx="4566261" cy="5862093"/>
          </a:xfrm>
        </p:spPr>
        <p:txBody>
          <a:bodyPr anchor="ctr" anchorCtr="0"/>
          <a:lstStyle>
            <a:lvl1pPr>
              <a:defRPr sz="7466" b="1" i="0">
                <a:solidFill>
                  <a:schemeClr val="bg1"/>
                </a:solidFill>
                <a:latin typeface="+mj-lt"/>
                <a:cs typeface="Effra Medium" panose="020B0603020203020204" pitchFamily="34" charset="0"/>
              </a:defRPr>
            </a:lvl1pPr>
          </a:lstStyle>
          <a:p>
            <a:r>
              <a:rPr lang="en-US" dirty="0"/>
              <a:t>CONTENTS</a:t>
            </a:r>
          </a:p>
        </p:txBody>
      </p:sp>
      <p:sp>
        <p:nvSpPr>
          <p:cNvPr id="10" name="Text Placeholder">
            <a:extLst>
              <a:ext uri="{FF2B5EF4-FFF2-40B4-BE49-F238E27FC236}">
                <a16:creationId xmlns:a16="http://schemas.microsoft.com/office/drawing/2014/main" id="{BC44D8B8-04D9-A0D6-12E4-99661CD98A79}"/>
              </a:ext>
            </a:extLst>
          </p:cNvPr>
          <p:cNvSpPr>
            <a:spLocks noGrp="1"/>
          </p:cNvSpPr>
          <p:nvPr>
            <p:ph type="body" sz="quarter" idx="13"/>
          </p:nvPr>
        </p:nvSpPr>
        <p:spPr>
          <a:xfrm>
            <a:off x="6282267" y="1942782"/>
            <a:ext cx="5571459" cy="3739217"/>
          </a:xfrm>
          <a:prstGeom prst="rect">
            <a:avLst/>
          </a:prstGeom>
        </p:spPr>
        <p:txBody>
          <a:bodyPr/>
          <a:lstStyle>
            <a:lvl1pPr marL="0" indent="0">
              <a:spcAft>
                <a:spcPts val="3733"/>
              </a:spcAft>
              <a:tabLst>
                <a:tab pos="5507429" algn="r"/>
              </a:tabLst>
              <a:defRPr b="1" i="0">
                <a:latin typeface="Poppins" pitchFamily="2" charset="77"/>
                <a:cs typeface="Poppins" pitchFamily="2" charset="77"/>
              </a:defRPr>
            </a:lvl1pPr>
          </a:lstStyle>
          <a:p>
            <a:pPr lvl="0"/>
            <a:r>
              <a:rPr lang="en-GB"/>
              <a:t>Click to edit Master text styles</a:t>
            </a:r>
          </a:p>
        </p:txBody>
      </p:sp>
      <p:grpSp>
        <p:nvGrpSpPr>
          <p:cNvPr id="24" name="Lines">
            <a:extLst>
              <a:ext uri="{FF2B5EF4-FFF2-40B4-BE49-F238E27FC236}">
                <a16:creationId xmlns:a16="http://schemas.microsoft.com/office/drawing/2014/main" id="{02158104-0C99-B088-B684-E51DB3F727A6}"/>
              </a:ext>
              <a:ext uri="{C183D7F6-B498-43B3-948B-1728B52AA6E4}">
                <adec:decorative xmlns:adec="http://schemas.microsoft.com/office/drawing/2017/decorative" val="1"/>
              </a:ext>
            </a:extLst>
          </p:cNvPr>
          <p:cNvGrpSpPr/>
          <p:nvPr/>
        </p:nvGrpSpPr>
        <p:grpSpPr>
          <a:xfrm>
            <a:off x="6282267" y="2372332"/>
            <a:ext cx="5509684" cy="2734392"/>
            <a:chOff x="4336426" y="1779249"/>
            <a:chExt cx="4132263" cy="2050794"/>
          </a:xfrm>
        </p:grpSpPr>
        <p:cxnSp>
          <p:nvCxnSpPr>
            <p:cNvPr id="19" name="Straight Connector 18">
              <a:extLst>
                <a:ext uri="{FF2B5EF4-FFF2-40B4-BE49-F238E27FC236}">
                  <a16:creationId xmlns:a16="http://schemas.microsoft.com/office/drawing/2014/main" id="{4526A3E8-0251-58C2-C01F-15E69B8AAC49}"/>
                </a:ext>
              </a:extLst>
            </p:cNvPr>
            <p:cNvCxnSpPr>
              <a:cxnSpLocks/>
            </p:cNvCxnSpPr>
            <p:nvPr userDrawn="1"/>
          </p:nvCxnSpPr>
          <p:spPr>
            <a:xfrm>
              <a:off x="4336426" y="1779249"/>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389948F-3EA7-2280-D301-CB64DED39712}"/>
                </a:ext>
              </a:extLst>
            </p:cNvPr>
            <p:cNvCxnSpPr>
              <a:cxnSpLocks/>
            </p:cNvCxnSpPr>
            <p:nvPr userDrawn="1"/>
          </p:nvCxnSpPr>
          <p:spPr>
            <a:xfrm>
              <a:off x="4336426" y="2291948"/>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5B7729-B26D-CF50-01B5-3D49CD69CDA8}"/>
                </a:ext>
              </a:extLst>
            </p:cNvPr>
            <p:cNvCxnSpPr>
              <a:cxnSpLocks/>
            </p:cNvCxnSpPr>
            <p:nvPr userDrawn="1"/>
          </p:nvCxnSpPr>
          <p:spPr>
            <a:xfrm>
              <a:off x="4336426" y="2804647"/>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3E4416-C976-2CEF-94A7-83C25684DB39}"/>
                </a:ext>
              </a:extLst>
            </p:cNvPr>
            <p:cNvCxnSpPr>
              <a:cxnSpLocks/>
            </p:cNvCxnSpPr>
            <p:nvPr userDrawn="1"/>
          </p:nvCxnSpPr>
          <p:spPr>
            <a:xfrm>
              <a:off x="4336426" y="3317345"/>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EF7697-ED6B-B69B-E25C-2081164C38A9}"/>
                </a:ext>
              </a:extLst>
            </p:cNvPr>
            <p:cNvCxnSpPr>
              <a:cxnSpLocks/>
            </p:cNvCxnSpPr>
            <p:nvPr userDrawn="1"/>
          </p:nvCxnSpPr>
          <p:spPr>
            <a:xfrm>
              <a:off x="4336426" y="3830043"/>
              <a:ext cx="41322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Logo">
            <a:extLst>
              <a:ext uri="{FF2B5EF4-FFF2-40B4-BE49-F238E27FC236}">
                <a16:creationId xmlns:a16="http://schemas.microsoft.com/office/drawing/2014/main" id="{F2CB22CD-D0BB-9A32-BA02-85CE90ECF423}"/>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2371646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7AED892-00B1-C9A5-5686-25EC334142B6}"/>
              </a:ext>
            </a:extLst>
          </p:cNvPr>
          <p:cNvSpPr>
            <a:spLocks noGrp="1"/>
          </p:cNvSpPr>
          <p:nvPr>
            <p:ph type="title"/>
          </p:nvPr>
        </p:nvSpPr>
        <p:spPr>
          <a:xfrm>
            <a:off x="781051" y="1424218"/>
            <a:ext cx="7859183" cy="1120493"/>
          </a:xfrm>
        </p:spPr>
        <p:txBody>
          <a:bodyPr/>
          <a:lstStyle>
            <a:lvl1pPr>
              <a:defRPr spc="133" baseline="0"/>
            </a:lvl1pPr>
          </a:lstStyle>
          <a:p>
            <a:r>
              <a:rPr lang="en-GB"/>
              <a:t>Click to edit Master title style</a:t>
            </a:r>
            <a:endParaRPr lang="en-US" dirty="0"/>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2880000"/>
            <a:ext cx="7859183" cy="2794784"/>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3816158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ullets with picture">
    <p:bg>
      <p:bgPr>
        <a:solidFill>
          <a:schemeClr val="tx1"/>
        </a:solidFill>
        <a:effectLst/>
      </p:bgPr>
    </p:bg>
    <p:spTree>
      <p:nvGrpSpPr>
        <p:cNvPr id="1" name=""/>
        <p:cNvGrpSpPr/>
        <p:nvPr/>
      </p:nvGrpSpPr>
      <p:grpSpPr>
        <a:xfrm>
          <a:off x="0" y="0"/>
          <a:ext cx="0" cy="0"/>
          <a:chOff x="0" y="0"/>
          <a:chExt cx="0" cy="0"/>
        </a:xfrm>
      </p:grpSpPr>
      <p:sp>
        <p:nvSpPr>
          <p:cNvPr id="16" name="White Background">
            <a:extLst>
              <a:ext uri="{FF2B5EF4-FFF2-40B4-BE49-F238E27FC236}">
                <a16:creationId xmlns:a16="http://schemas.microsoft.com/office/drawing/2014/main" id="{262B2AE6-C400-841E-1454-F11DA1612204}"/>
              </a:ext>
              <a:ext uri="{C183D7F6-B498-43B3-948B-1728B52AA6E4}">
                <adec:decorative xmlns:adec="http://schemas.microsoft.com/office/drawing/2017/decorative" val="1"/>
              </a:ext>
            </a:extLst>
          </p:cNvPr>
          <p:cNvSpPr/>
          <p:nvPr/>
        </p:nvSpPr>
        <p:spPr>
          <a:xfrm>
            <a:off x="-10586" y="-23089"/>
            <a:ext cx="5488497" cy="6881089"/>
          </a:xfrm>
          <a:custGeom>
            <a:avLst/>
            <a:gdLst>
              <a:gd name="connsiteX0" fmla="*/ 0 w 4116373"/>
              <a:gd name="connsiteY0" fmla="*/ 0 h 5160817"/>
              <a:gd name="connsiteX1" fmla="*/ 4116373 w 4116373"/>
              <a:gd name="connsiteY1" fmla="*/ 0 h 5160817"/>
              <a:gd name="connsiteX2" fmla="*/ 4116373 w 4116373"/>
              <a:gd name="connsiteY2" fmla="*/ 481158 h 5160817"/>
              <a:gd name="connsiteX3" fmla="*/ 300039 w 4116373"/>
              <a:gd name="connsiteY3" fmla="*/ 481158 h 5160817"/>
              <a:gd name="connsiteX4" fmla="*/ 300039 w 4116373"/>
              <a:gd name="connsiteY4" fmla="*/ 488358 h 5160817"/>
              <a:gd name="connsiteX5" fmla="*/ 4116373 w 4116373"/>
              <a:gd name="connsiteY5" fmla="*/ 488358 h 5160817"/>
              <a:gd name="connsiteX6" fmla="*/ 4116373 w 4116373"/>
              <a:gd name="connsiteY6" fmla="*/ 5160817 h 5160817"/>
              <a:gd name="connsiteX7" fmla="*/ 0 w 4116373"/>
              <a:gd name="connsiteY7" fmla="*/ 5160817 h 5160817"/>
              <a:gd name="connsiteX0" fmla="*/ 0 w 4116373"/>
              <a:gd name="connsiteY0" fmla="*/ 0 h 5160817"/>
              <a:gd name="connsiteX1" fmla="*/ 4116373 w 4116373"/>
              <a:gd name="connsiteY1" fmla="*/ 0 h 5160817"/>
              <a:gd name="connsiteX2" fmla="*/ 4116373 w 4116373"/>
              <a:gd name="connsiteY2" fmla="*/ 481158 h 5160817"/>
              <a:gd name="connsiteX3" fmla="*/ 300039 w 4116373"/>
              <a:gd name="connsiteY3" fmla="*/ 481158 h 5160817"/>
              <a:gd name="connsiteX4" fmla="*/ 4116373 w 4116373"/>
              <a:gd name="connsiteY4" fmla="*/ 488358 h 5160817"/>
              <a:gd name="connsiteX5" fmla="*/ 4116373 w 4116373"/>
              <a:gd name="connsiteY5" fmla="*/ 5160817 h 5160817"/>
              <a:gd name="connsiteX6" fmla="*/ 0 w 4116373"/>
              <a:gd name="connsiteY6" fmla="*/ 5160817 h 5160817"/>
              <a:gd name="connsiteX7" fmla="*/ 0 w 4116373"/>
              <a:gd name="connsiteY7" fmla="*/ 0 h 5160817"/>
              <a:gd name="connsiteX0" fmla="*/ 0 w 4116373"/>
              <a:gd name="connsiteY0" fmla="*/ 0 h 5160817"/>
              <a:gd name="connsiteX1" fmla="*/ 4116373 w 4116373"/>
              <a:gd name="connsiteY1" fmla="*/ 0 h 5160817"/>
              <a:gd name="connsiteX2" fmla="*/ 4116373 w 4116373"/>
              <a:gd name="connsiteY2" fmla="*/ 481158 h 5160817"/>
              <a:gd name="connsiteX3" fmla="*/ 4116373 w 4116373"/>
              <a:gd name="connsiteY3" fmla="*/ 488358 h 5160817"/>
              <a:gd name="connsiteX4" fmla="*/ 4116373 w 4116373"/>
              <a:gd name="connsiteY4" fmla="*/ 5160817 h 5160817"/>
              <a:gd name="connsiteX5" fmla="*/ 0 w 4116373"/>
              <a:gd name="connsiteY5" fmla="*/ 5160817 h 5160817"/>
              <a:gd name="connsiteX6" fmla="*/ 0 w 4116373"/>
              <a:gd name="connsiteY6" fmla="*/ 0 h 5160817"/>
              <a:gd name="connsiteX0" fmla="*/ 0 w 4116373"/>
              <a:gd name="connsiteY0" fmla="*/ 0 h 5160817"/>
              <a:gd name="connsiteX1" fmla="*/ 4116373 w 4116373"/>
              <a:gd name="connsiteY1" fmla="*/ 0 h 5160817"/>
              <a:gd name="connsiteX2" fmla="*/ 4116373 w 4116373"/>
              <a:gd name="connsiteY2" fmla="*/ 481158 h 5160817"/>
              <a:gd name="connsiteX3" fmla="*/ 4116373 w 4116373"/>
              <a:gd name="connsiteY3" fmla="*/ 5160817 h 5160817"/>
              <a:gd name="connsiteX4" fmla="*/ 0 w 4116373"/>
              <a:gd name="connsiteY4" fmla="*/ 5160817 h 5160817"/>
              <a:gd name="connsiteX5" fmla="*/ 0 w 4116373"/>
              <a:gd name="connsiteY5" fmla="*/ 0 h 5160817"/>
              <a:gd name="connsiteX0" fmla="*/ 0 w 4116373"/>
              <a:gd name="connsiteY0" fmla="*/ 0 h 5160817"/>
              <a:gd name="connsiteX1" fmla="*/ 4116373 w 4116373"/>
              <a:gd name="connsiteY1" fmla="*/ 0 h 5160817"/>
              <a:gd name="connsiteX2" fmla="*/ 4116373 w 4116373"/>
              <a:gd name="connsiteY2" fmla="*/ 5160817 h 5160817"/>
              <a:gd name="connsiteX3" fmla="*/ 0 w 4116373"/>
              <a:gd name="connsiteY3" fmla="*/ 5160817 h 5160817"/>
              <a:gd name="connsiteX4" fmla="*/ 0 w 4116373"/>
              <a:gd name="connsiteY4" fmla="*/ 0 h 516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6373" h="5160817">
                <a:moveTo>
                  <a:pt x="0" y="0"/>
                </a:moveTo>
                <a:lnTo>
                  <a:pt x="4116373" y="0"/>
                </a:lnTo>
                <a:lnTo>
                  <a:pt x="4116373" y="5160817"/>
                </a:lnTo>
                <a:lnTo>
                  <a:pt x="0" y="516081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2" y="954686"/>
            <a:ext cx="3682949" cy="1793943"/>
          </a:xfrm>
        </p:spPr>
        <p:txBody>
          <a:bodyPr anchor="b" anchorCtr="0"/>
          <a:lstStyle>
            <a:lvl1pPr>
              <a:lnSpc>
                <a:spcPct val="80000"/>
              </a:lnSpc>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3143503"/>
            <a:ext cx="3682949" cy="2924981"/>
          </a:xfrm>
          <a:prstGeom prst="rect">
            <a:avLst/>
          </a:prstGeom>
        </p:spPr>
        <p:txBody>
          <a:bodyPr/>
          <a:lstStyle>
            <a:lvl1pPr marL="120648" indent="-120648">
              <a:buFont typeface="Arial" panose="020B0604020202020204" pitchFamily="34" charset="0"/>
              <a:buChar char="•"/>
              <a:tabLst/>
              <a:defRPr b="0" i="0">
                <a:latin typeface="+mn-lt"/>
              </a:defRPr>
            </a:lvl1pPr>
          </a:lstStyle>
          <a:p>
            <a:pPr lvl="0"/>
            <a:r>
              <a:rPr lang="en-GB"/>
              <a:t>Click to edit Master text styles</a:t>
            </a:r>
          </a:p>
        </p:txBody>
      </p:sp>
      <p:sp>
        <p:nvSpPr>
          <p:cNvPr id="19" name="Picture Placeholder">
            <a:extLst>
              <a:ext uri="{FF2B5EF4-FFF2-40B4-BE49-F238E27FC236}">
                <a16:creationId xmlns:a16="http://schemas.microsoft.com/office/drawing/2014/main" id="{915FBAE5-D448-B811-A1A3-319A05C5DB9E}"/>
              </a:ext>
            </a:extLst>
          </p:cNvPr>
          <p:cNvSpPr>
            <a:spLocks noGrp="1"/>
          </p:cNvSpPr>
          <p:nvPr>
            <p:ph type="pic" sz="quarter" idx="13"/>
          </p:nvPr>
        </p:nvSpPr>
        <p:spPr>
          <a:xfrm>
            <a:off x="5477912" y="0"/>
            <a:ext cx="6714088" cy="6858000"/>
          </a:xfrm>
          <a:custGeom>
            <a:avLst/>
            <a:gdLst>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691799 h 5143500"/>
              <a:gd name="connsiteX5" fmla="*/ 4519526 w 5035566"/>
              <a:gd name="connsiteY5" fmla="*/ 4745789 h 5143500"/>
              <a:gd name="connsiteX6" fmla="*/ 4681583 w 5035566"/>
              <a:gd name="connsiteY6" fmla="*/ 4745789 h 5143500"/>
              <a:gd name="connsiteX7" fmla="*/ 4681583 w 5035566"/>
              <a:gd name="connsiteY7" fmla="*/ 4691799 h 5143500"/>
              <a:gd name="connsiteX8" fmla="*/ 4519526 w 5035566"/>
              <a:gd name="connsiteY8" fmla="*/ 4583770 h 5143500"/>
              <a:gd name="connsiteX9" fmla="*/ 4519526 w 5035566"/>
              <a:gd name="connsiteY9" fmla="*/ 4637761 h 5143500"/>
              <a:gd name="connsiteX10" fmla="*/ 4735633 w 5035566"/>
              <a:gd name="connsiteY10" fmla="*/ 4637761 h 5143500"/>
              <a:gd name="connsiteX11" fmla="*/ 4735633 w 5035566"/>
              <a:gd name="connsiteY11" fmla="*/ 4583770 h 5143500"/>
              <a:gd name="connsiteX12" fmla="*/ 0 w 5035566"/>
              <a:gd name="connsiteY12" fmla="*/ 0 h 5143500"/>
              <a:gd name="connsiteX13" fmla="*/ 5035566 w 5035566"/>
              <a:gd name="connsiteY13" fmla="*/ 0 h 5143500"/>
              <a:gd name="connsiteX14" fmla="*/ 5035566 w 5035566"/>
              <a:gd name="connsiteY14" fmla="*/ 5143500 h 5143500"/>
              <a:gd name="connsiteX15" fmla="*/ 0 w 5035566"/>
              <a:gd name="connsiteY15" fmla="*/ 5143500 h 5143500"/>
              <a:gd name="connsiteX16" fmla="*/ 0 w 5035566"/>
              <a:gd name="connsiteY16" fmla="*/ 471041 h 5143500"/>
              <a:gd name="connsiteX17" fmla="*/ 4735528 w 5035566"/>
              <a:gd name="connsiteY17" fmla="*/ 471041 h 5143500"/>
              <a:gd name="connsiteX18" fmla="*/ 4735528 w 5035566"/>
              <a:gd name="connsiteY18" fmla="*/ 463841 h 5143500"/>
              <a:gd name="connsiteX19" fmla="*/ 0 w 5035566"/>
              <a:gd name="connsiteY19" fmla="*/ 463841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471041 h 5143500"/>
              <a:gd name="connsiteX20" fmla="*/ 4735528 w 5035566"/>
              <a:gd name="connsiteY20" fmla="*/ 471041 h 5143500"/>
              <a:gd name="connsiteX21" fmla="*/ 0 w 5035566"/>
              <a:gd name="connsiteY21" fmla="*/ 463841 h 5143500"/>
              <a:gd name="connsiteX22" fmla="*/ 0 w 5035566"/>
              <a:gd name="connsiteY22" fmla="*/ 0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471041 h 5143500"/>
              <a:gd name="connsiteX20" fmla="*/ 0 w 5035566"/>
              <a:gd name="connsiteY20" fmla="*/ 463841 h 5143500"/>
              <a:gd name="connsiteX21" fmla="*/ 0 w 5035566"/>
              <a:gd name="connsiteY21" fmla="*/ 0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471041 h 5143500"/>
              <a:gd name="connsiteX20" fmla="*/ 0 w 5035566"/>
              <a:gd name="connsiteY20" fmla="*/ 0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5566" h="5143500">
                <a:moveTo>
                  <a:pt x="4519526" y="4799780"/>
                </a:moveTo>
                <a:lnTo>
                  <a:pt x="4519526" y="4853770"/>
                </a:lnTo>
                <a:lnTo>
                  <a:pt x="4573529" y="4853770"/>
                </a:lnTo>
                <a:lnTo>
                  <a:pt x="4573529" y="4799780"/>
                </a:lnTo>
                <a:lnTo>
                  <a:pt x="4519526" y="4799780"/>
                </a:lnTo>
                <a:close/>
                <a:moveTo>
                  <a:pt x="4519526" y="4691799"/>
                </a:moveTo>
                <a:lnTo>
                  <a:pt x="4519526" y="4745789"/>
                </a:lnTo>
                <a:lnTo>
                  <a:pt x="4681583" y="4745789"/>
                </a:lnTo>
                <a:lnTo>
                  <a:pt x="4681583" y="4691799"/>
                </a:lnTo>
                <a:lnTo>
                  <a:pt x="4519526" y="4691799"/>
                </a:lnTo>
                <a:close/>
                <a:moveTo>
                  <a:pt x="4519526" y="4583770"/>
                </a:moveTo>
                <a:lnTo>
                  <a:pt x="4519526" y="4637761"/>
                </a:lnTo>
                <a:lnTo>
                  <a:pt x="4735633" y="4637761"/>
                </a:lnTo>
                <a:lnTo>
                  <a:pt x="4735633" y="4583770"/>
                </a:lnTo>
                <a:lnTo>
                  <a:pt x="4519526" y="4583770"/>
                </a:lnTo>
                <a:close/>
                <a:moveTo>
                  <a:pt x="0" y="0"/>
                </a:moveTo>
                <a:lnTo>
                  <a:pt x="5035566" y="0"/>
                </a:lnTo>
                <a:lnTo>
                  <a:pt x="5035566" y="5143500"/>
                </a:lnTo>
                <a:lnTo>
                  <a:pt x="0" y="5143500"/>
                </a:lnTo>
                <a:lnTo>
                  <a:pt x="0"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836740"/>
            <a:ext cx="4464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3628428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with picture">
    <p:bg>
      <p:bgPr>
        <a:solidFill>
          <a:schemeClr val="tx1"/>
        </a:solidFill>
        <a:effectLst/>
      </p:bgPr>
    </p:bg>
    <p:spTree>
      <p:nvGrpSpPr>
        <p:cNvPr id="1" name=""/>
        <p:cNvGrpSpPr/>
        <p:nvPr/>
      </p:nvGrpSpPr>
      <p:grpSpPr>
        <a:xfrm>
          <a:off x="0" y="0"/>
          <a:ext cx="0" cy="0"/>
          <a:chOff x="0" y="0"/>
          <a:chExt cx="0" cy="0"/>
        </a:xfrm>
      </p:grpSpPr>
      <p:sp>
        <p:nvSpPr>
          <p:cNvPr id="7" name="White Background">
            <a:extLst>
              <a:ext uri="{FF2B5EF4-FFF2-40B4-BE49-F238E27FC236}">
                <a16:creationId xmlns:a16="http://schemas.microsoft.com/office/drawing/2014/main" id="{2CFB4C32-8E01-4664-40C9-4F19626EED26}"/>
              </a:ext>
              <a:ext uri="{C183D7F6-B498-43B3-948B-1728B52AA6E4}">
                <adec:decorative xmlns:adec="http://schemas.microsoft.com/office/drawing/2017/decorative" val="1"/>
              </a:ext>
            </a:extLst>
          </p:cNvPr>
          <p:cNvSpPr/>
          <p:nvPr/>
        </p:nvSpPr>
        <p:spPr>
          <a:xfrm>
            <a:off x="-10586" y="-23089"/>
            <a:ext cx="5488497" cy="6881089"/>
          </a:xfrm>
          <a:custGeom>
            <a:avLst/>
            <a:gdLst>
              <a:gd name="connsiteX0" fmla="*/ 0 w 4116373"/>
              <a:gd name="connsiteY0" fmla="*/ 0 h 5160817"/>
              <a:gd name="connsiteX1" fmla="*/ 4116373 w 4116373"/>
              <a:gd name="connsiteY1" fmla="*/ 0 h 5160817"/>
              <a:gd name="connsiteX2" fmla="*/ 4116373 w 4116373"/>
              <a:gd name="connsiteY2" fmla="*/ 481158 h 5160817"/>
              <a:gd name="connsiteX3" fmla="*/ 300039 w 4116373"/>
              <a:gd name="connsiteY3" fmla="*/ 481158 h 5160817"/>
              <a:gd name="connsiteX4" fmla="*/ 300039 w 4116373"/>
              <a:gd name="connsiteY4" fmla="*/ 488358 h 5160817"/>
              <a:gd name="connsiteX5" fmla="*/ 4116373 w 4116373"/>
              <a:gd name="connsiteY5" fmla="*/ 488358 h 5160817"/>
              <a:gd name="connsiteX6" fmla="*/ 4116373 w 4116373"/>
              <a:gd name="connsiteY6" fmla="*/ 5160817 h 5160817"/>
              <a:gd name="connsiteX7" fmla="*/ 0 w 4116373"/>
              <a:gd name="connsiteY7" fmla="*/ 5160817 h 5160817"/>
              <a:gd name="connsiteX0" fmla="*/ 0 w 4116373"/>
              <a:gd name="connsiteY0" fmla="*/ 0 h 5160817"/>
              <a:gd name="connsiteX1" fmla="*/ 4116373 w 4116373"/>
              <a:gd name="connsiteY1" fmla="*/ 0 h 5160817"/>
              <a:gd name="connsiteX2" fmla="*/ 4116373 w 4116373"/>
              <a:gd name="connsiteY2" fmla="*/ 481158 h 5160817"/>
              <a:gd name="connsiteX3" fmla="*/ 300039 w 4116373"/>
              <a:gd name="connsiteY3" fmla="*/ 481158 h 5160817"/>
              <a:gd name="connsiteX4" fmla="*/ 4116373 w 4116373"/>
              <a:gd name="connsiteY4" fmla="*/ 488358 h 5160817"/>
              <a:gd name="connsiteX5" fmla="*/ 4116373 w 4116373"/>
              <a:gd name="connsiteY5" fmla="*/ 5160817 h 5160817"/>
              <a:gd name="connsiteX6" fmla="*/ 0 w 4116373"/>
              <a:gd name="connsiteY6" fmla="*/ 5160817 h 5160817"/>
              <a:gd name="connsiteX7" fmla="*/ 0 w 4116373"/>
              <a:gd name="connsiteY7" fmla="*/ 0 h 5160817"/>
              <a:gd name="connsiteX0" fmla="*/ 0 w 4116373"/>
              <a:gd name="connsiteY0" fmla="*/ 0 h 5160817"/>
              <a:gd name="connsiteX1" fmla="*/ 4116373 w 4116373"/>
              <a:gd name="connsiteY1" fmla="*/ 0 h 5160817"/>
              <a:gd name="connsiteX2" fmla="*/ 4116373 w 4116373"/>
              <a:gd name="connsiteY2" fmla="*/ 481158 h 5160817"/>
              <a:gd name="connsiteX3" fmla="*/ 4116373 w 4116373"/>
              <a:gd name="connsiteY3" fmla="*/ 488358 h 5160817"/>
              <a:gd name="connsiteX4" fmla="*/ 4116373 w 4116373"/>
              <a:gd name="connsiteY4" fmla="*/ 5160817 h 5160817"/>
              <a:gd name="connsiteX5" fmla="*/ 0 w 4116373"/>
              <a:gd name="connsiteY5" fmla="*/ 5160817 h 5160817"/>
              <a:gd name="connsiteX6" fmla="*/ 0 w 4116373"/>
              <a:gd name="connsiteY6" fmla="*/ 0 h 5160817"/>
              <a:gd name="connsiteX0" fmla="*/ 0 w 4116373"/>
              <a:gd name="connsiteY0" fmla="*/ 0 h 5160817"/>
              <a:gd name="connsiteX1" fmla="*/ 4116373 w 4116373"/>
              <a:gd name="connsiteY1" fmla="*/ 0 h 5160817"/>
              <a:gd name="connsiteX2" fmla="*/ 4116373 w 4116373"/>
              <a:gd name="connsiteY2" fmla="*/ 481158 h 5160817"/>
              <a:gd name="connsiteX3" fmla="*/ 4116373 w 4116373"/>
              <a:gd name="connsiteY3" fmla="*/ 5160817 h 5160817"/>
              <a:gd name="connsiteX4" fmla="*/ 0 w 4116373"/>
              <a:gd name="connsiteY4" fmla="*/ 5160817 h 5160817"/>
              <a:gd name="connsiteX5" fmla="*/ 0 w 4116373"/>
              <a:gd name="connsiteY5" fmla="*/ 0 h 516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6373" h="5160817">
                <a:moveTo>
                  <a:pt x="0" y="0"/>
                </a:moveTo>
                <a:lnTo>
                  <a:pt x="4116373" y="0"/>
                </a:lnTo>
                <a:lnTo>
                  <a:pt x="4116373" y="481158"/>
                </a:lnTo>
                <a:lnTo>
                  <a:pt x="4116373" y="5160817"/>
                </a:lnTo>
                <a:lnTo>
                  <a:pt x="0" y="516081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2" y="954686"/>
            <a:ext cx="3682949" cy="1793943"/>
          </a:xfrm>
        </p:spPr>
        <p:txBody>
          <a:bodyPr anchor="b" anchorCtr="0"/>
          <a:lstStyle>
            <a:lvl1pPr>
              <a:lnSpc>
                <a:spcPct val="80000"/>
              </a:lnSpc>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3143503"/>
            <a:ext cx="3682949" cy="2924981"/>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Picture Placeholder">
            <a:extLst>
              <a:ext uri="{FF2B5EF4-FFF2-40B4-BE49-F238E27FC236}">
                <a16:creationId xmlns:a16="http://schemas.microsoft.com/office/drawing/2014/main" id="{4CD533D5-0F2F-DC20-9784-48474DDE519E}"/>
              </a:ext>
            </a:extLst>
          </p:cNvPr>
          <p:cNvSpPr>
            <a:spLocks noGrp="1"/>
          </p:cNvSpPr>
          <p:nvPr>
            <p:ph type="pic" sz="quarter" idx="13"/>
          </p:nvPr>
        </p:nvSpPr>
        <p:spPr>
          <a:xfrm>
            <a:off x="5477912" y="0"/>
            <a:ext cx="6714088" cy="6858000"/>
          </a:xfrm>
          <a:custGeom>
            <a:avLst/>
            <a:gdLst>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691799 h 5143500"/>
              <a:gd name="connsiteX5" fmla="*/ 4519526 w 5035566"/>
              <a:gd name="connsiteY5" fmla="*/ 4745789 h 5143500"/>
              <a:gd name="connsiteX6" fmla="*/ 4681583 w 5035566"/>
              <a:gd name="connsiteY6" fmla="*/ 4745789 h 5143500"/>
              <a:gd name="connsiteX7" fmla="*/ 4681583 w 5035566"/>
              <a:gd name="connsiteY7" fmla="*/ 4691799 h 5143500"/>
              <a:gd name="connsiteX8" fmla="*/ 4519526 w 5035566"/>
              <a:gd name="connsiteY8" fmla="*/ 4583770 h 5143500"/>
              <a:gd name="connsiteX9" fmla="*/ 4519526 w 5035566"/>
              <a:gd name="connsiteY9" fmla="*/ 4637761 h 5143500"/>
              <a:gd name="connsiteX10" fmla="*/ 4735633 w 5035566"/>
              <a:gd name="connsiteY10" fmla="*/ 4637761 h 5143500"/>
              <a:gd name="connsiteX11" fmla="*/ 4735633 w 5035566"/>
              <a:gd name="connsiteY11" fmla="*/ 4583770 h 5143500"/>
              <a:gd name="connsiteX12" fmla="*/ 0 w 5035566"/>
              <a:gd name="connsiteY12" fmla="*/ 0 h 5143500"/>
              <a:gd name="connsiteX13" fmla="*/ 5035566 w 5035566"/>
              <a:gd name="connsiteY13" fmla="*/ 0 h 5143500"/>
              <a:gd name="connsiteX14" fmla="*/ 5035566 w 5035566"/>
              <a:gd name="connsiteY14" fmla="*/ 5143500 h 5143500"/>
              <a:gd name="connsiteX15" fmla="*/ 0 w 5035566"/>
              <a:gd name="connsiteY15" fmla="*/ 5143500 h 5143500"/>
              <a:gd name="connsiteX16" fmla="*/ 0 w 5035566"/>
              <a:gd name="connsiteY16" fmla="*/ 471041 h 5143500"/>
              <a:gd name="connsiteX17" fmla="*/ 4735528 w 5035566"/>
              <a:gd name="connsiteY17" fmla="*/ 471041 h 5143500"/>
              <a:gd name="connsiteX18" fmla="*/ 4735528 w 5035566"/>
              <a:gd name="connsiteY18" fmla="*/ 463841 h 5143500"/>
              <a:gd name="connsiteX19" fmla="*/ 0 w 5035566"/>
              <a:gd name="connsiteY19" fmla="*/ 463841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471041 h 5143500"/>
              <a:gd name="connsiteX20" fmla="*/ 4735528 w 5035566"/>
              <a:gd name="connsiteY20" fmla="*/ 471041 h 5143500"/>
              <a:gd name="connsiteX21" fmla="*/ 0 w 5035566"/>
              <a:gd name="connsiteY21" fmla="*/ 463841 h 5143500"/>
              <a:gd name="connsiteX22" fmla="*/ 0 w 5035566"/>
              <a:gd name="connsiteY22" fmla="*/ 0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471041 h 5143500"/>
              <a:gd name="connsiteX20" fmla="*/ 0 w 5035566"/>
              <a:gd name="connsiteY20" fmla="*/ 463841 h 5143500"/>
              <a:gd name="connsiteX21" fmla="*/ 0 w 5035566"/>
              <a:gd name="connsiteY21" fmla="*/ 0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471041 h 5143500"/>
              <a:gd name="connsiteX20" fmla="*/ 0 w 5035566"/>
              <a:gd name="connsiteY20" fmla="*/ 0 h 5143500"/>
              <a:gd name="connsiteX0" fmla="*/ 4519526 w 5035566"/>
              <a:gd name="connsiteY0" fmla="*/ 4799780 h 5143500"/>
              <a:gd name="connsiteX1" fmla="*/ 4519526 w 5035566"/>
              <a:gd name="connsiteY1" fmla="*/ 4853770 h 5143500"/>
              <a:gd name="connsiteX2" fmla="*/ 4573529 w 5035566"/>
              <a:gd name="connsiteY2" fmla="*/ 4853770 h 5143500"/>
              <a:gd name="connsiteX3" fmla="*/ 4573529 w 5035566"/>
              <a:gd name="connsiteY3" fmla="*/ 4799780 h 5143500"/>
              <a:gd name="connsiteX4" fmla="*/ 4519526 w 5035566"/>
              <a:gd name="connsiteY4" fmla="*/ 4799780 h 5143500"/>
              <a:gd name="connsiteX5" fmla="*/ 4519526 w 5035566"/>
              <a:gd name="connsiteY5" fmla="*/ 4691799 h 5143500"/>
              <a:gd name="connsiteX6" fmla="*/ 4519526 w 5035566"/>
              <a:gd name="connsiteY6" fmla="*/ 4745789 h 5143500"/>
              <a:gd name="connsiteX7" fmla="*/ 4681583 w 5035566"/>
              <a:gd name="connsiteY7" fmla="*/ 4745789 h 5143500"/>
              <a:gd name="connsiteX8" fmla="*/ 4681583 w 5035566"/>
              <a:gd name="connsiteY8" fmla="*/ 4691799 h 5143500"/>
              <a:gd name="connsiteX9" fmla="*/ 4519526 w 5035566"/>
              <a:gd name="connsiteY9" fmla="*/ 4691799 h 5143500"/>
              <a:gd name="connsiteX10" fmla="*/ 4519526 w 5035566"/>
              <a:gd name="connsiteY10" fmla="*/ 4583770 h 5143500"/>
              <a:gd name="connsiteX11" fmla="*/ 4519526 w 5035566"/>
              <a:gd name="connsiteY11" fmla="*/ 4637761 h 5143500"/>
              <a:gd name="connsiteX12" fmla="*/ 4735633 w 5035566"/>
              <a:gd name="connsiteY12" fmla="*/ 4637761 h 5143500"/>
              <a:gd name="connsiteX13" fmla="*/ 4735633 w 5035566"/>
              <a:gd name="connsiteY13" fmla="*/ 4583770 h 5143500"/>
              <a:gd name="connsiteX14" fmla="*/ 4519526 w 5035566"/>
              <a:gd name="connsiteY14" fmla="*/ 4583770 h 5143500"/>
              <a:gd name="connsiteX15" fmla="*/ 0 w 5035566"/>
              <a:gd name="connsiteY15" fmla="*/ 0 h 5143500"/>
              <a:gd name="connsiteX16" fmla="*/ 5035566 w 5035566"/>
              <a:gd name="connsiteY16" fmla="*/ 0 h 5143500"/>
              <a:gd name="connsiteX17" fmla="*/ 5035566 w 5035566"/>
              <a:gd name="connsiteY17" fmla="*/ 5143500 h 5143500"/>
              <a:gd name="connsiteX18" fmla="*/ 0 w 5035566"/>
              <a:gd name="connsiteY18" fmla="*/ 5143500 h 5143500"/>
              <a:gd name="connsiteX19" fmla="*/ 0 w 5035566"/>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5566" h="5143500">
                <a:moveTo>
                  <a:pt x="4519526" y="4799780"/>
                </a:moveTo>
                <a:lnTo>
                  <a:pt x="4519526" y="4853770"/>
                </a:lnTo>
                <a:lnTo>
                  <a:pt x="4573529" y="4853770"/>
                </a:lnTo>
                <a:lnTo>
                  <a:pt x="4573529" y="4799780"/>
                </a:lnTo>
                <a:lnTo>
                  <a:pt x="4519526" y="4799780"/>
                </a:lnTo>
                <a:close/>
                <a:moveTo>
                  <a:pt x="4519526" y="4691799"/>
                </a:moveTo>
                <a:lnTo>
                  <a:pt x="4519526" y="4745789"/>
                </a:lnTo>
                <a:lnTo>
                  <a:pt x="4681583" y="4745789"/>
                </a:lnTo>
                <a:lnTo>
                  <a:pt x="4681583" y="4691799"/>
                </a:lnTo>
                <a:lnTo>
                  <a:pt x="4519526" y="4691799"/>
                </a:lnTo>
                <a:close/>
                <a:moveTo>
                  <a:pt x="4519526" y="4583770"/>
                </a:moveTo>
                <a:lnTo>
                  <a:pt x="4519526" y="4637761"/>
                </a:lnTo>
                <a:lnTo>
                  <a:pt x="4735633" y="4637761"/>
                </a:lnTo>
                <a:lnTo>
                  <a:pt x="4735633" y="4583770"/>
                </a:lnTo>
                <a:lnTo>
                  <a:pt x="4519526" y="4583770"/>
                </a:lnTo>
                <a:close/>
                <a:moveTo>
                  <a:pt x="0" y="0"/>
                </a:moveTo>
                <a:lnTo>
                  <a:pt x="5035566" y="0"/>
                </a:lnTo>
                <a:lnTo>
                  <a:pt x="5035566" y="5143500"/>
                </a:lnTo>
                <a:lnTo>
                  <a:pt x="0" y="5143500"/>
                </a:lnTo>
                <a:lnTo>
                  <a:pt x="0"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836740"/>
            <a:ext cx="4464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11842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2F3BB2E-7AF4-DED8-6095-69C2A1F0DD56}"/>
              </a:ext>
            </a:extLst>
          </p:cNvPr>
          <p:cNvSpPr>
            <a:spLocks noGrp="1"/>
          </p:cNvSpPr>
          <p:nvPr>
            <p:ph type="ctrTitle" hasCustomPrompt="1"/>
          </p:nvPr>
        </p:nvSpPr>
        <p:spPr>
          <a:xfrm>
            <a:off x="772244" y="397933"/>
            <a:ext cx="6619757" cy="3744467"/>
          </a:xfrm>
        </p:spPr>
        <p:txBody>
          <a:bodyPr anchor="b"/>
          <a:lstStyle>
            <a:lvl1pPr algn="l">
              <a:lnSpc>
                <a:spcPts val="9600"/>
              </a:lnSpc>
              <a:defRPr sz="10133" spc="-80" baseline="0">
                <a:solidFill>
                  <a:schemeClr val="bg1"/>
                </a:solidFill>
                <a:latin typeface="+mj-lt"/>
              </a:defRPr>
            </a:lvl1pPr>
          </a:lstStyle>
          <a:p>
            <a:r>
              <a:rPr lang="en-US" dirty="0"/>
              <a:t>Title of document</a:t>
            </a:r>
          </a:p>
        </p:txBody>
      </p:sp>
      <p:sp>
        <p:nvSpPr>
          <p:cNvPr id="3" name="Subtitle">
            <a:extLst>
              <a:ext uri="{FF2B5EF4-FFF2-40B4-BE49-F238E27FC236}">
                <a16:creationId xmlns:a16="http://schemas.microsoft.com/office/drawing/2014/main" id="{6A73D652-F209-D636-C55E-B722269D9D65}"/>
              </a:ext>
            </a:extLst>
          </p:cNvPr>
          <p:cNvSpPr>
            <a:spLocks noGrp="1"/>
          </p:cNvSpPr>
          <p:nvPr>
            <p:ph type="subTitle" idx="1"/>
          </p:nvPr>
        </p:nvSpPr>
        <p:spPr>
          <a:xfrm>
            <a:off x="781052" y="4283326"/>
            <a:ext cx="5120216" cy="974473"/>
          </a:xfrm>
          <a:prstGeom prst="rect">
            <a:avLst/>
          </a:prstGeom>
        </p:spPr>
        <p:txBody>
          <a:bodyPr>
            <a:normAutofit/>
          </a:bodyPr>
          <a:lstStyle>
            <a:lvl1pPr marL="0" indent="0" algn="l">
              <a:buNone/>
              <a:defRPr sz="2667"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dirty="0"/>
          </a:p>
        </p:txBody>
      </p:sp>
      <p:sp>
        <p:nvSpPr>
          <p:cNvPr id="4" name="Line">
            <a:extLst>
              <a:ext uri="{FF2B5EF4-FFF2-40B4-BE49-F238E27FC236}">
                <a16:creationId xmlns:a16="http://schemas.microsoft.com/office/drawing/2014/main" id="{5B607421-C62C-CC2D-407B-20297C5A7B0E}"/>
              </a:ext>
              <a:ext uri="{C183D7F6-B498-43B3-948B-1728B52AA6E4}">
                <adec:decorative xmlns:adec="http://schemas.microsoft.com/office/drawing/2017/decorative" val="1"/>
              </a:ext>
            </a:extLst>
          </p:cNvPr>
          <p:cNvSpPr/>
          <p:nvPr/>
        </p:nvSpPr>
        <p:spPr>
          <a:xfrm>
            <a:off x="0" y="4074033"/>
            <a:ext cx="7392000" cy="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0" name="Graphic">
            <a:extLst>
              <a:ext uri="{FF2B5EF4-FFF2-40B4-BE49-F238E27FC236}">
                <a16:creationId xmlns:a16="http://schemas.microsoft.com/office/drawing/2014/main" id="{91733DCB-B9B1-4C3F-D436-1C02925734A9}"/>
              </a:ext>
              <a:ext uri="{C183D7F6-B498-43B3-948B-1728B52AA6E4}">
                <adec:decorative xmlns:adec="http://schemas.microsoft.com/office/drawing/2017/decorative" val="1"/>
              </a:ext>
            </a:extLst>
          </p:cNvPr>
          <p:cNvGrpSpPr/>
          <p:nvPr/>
        </p:nvGrpSpPr>
        <p:grpSpPr>
          <a:xfrm>
            <a:off x="-260693" y="-417659"/>
            <a:ext cx="15198916" cy="7922224"/>
            <a:chOff x="-195520" y="-331568"/>
            <a:chExt cx="11399187" cy="5941668"/>
          </a:xfrm>
          <a:solidFill>
            <a:schemeClr val="accent3"/>
          </a:solidFill>
        </p:grpSpPr>
        <p:sp>
          <p:nvSpPr>
            <p:cNvPr id="40" name="Freeform 39">
              <a:extLst>
                <a:ext uri="{FF2B5EF4-FFF2-40B4-BE49-F238E27FC236}">
                  <a16:creationId xmlns:a16="http://schemas.microsoft.com/office/drawing/2014/main" id="{F7E2A03F-9679-05B7-4703-54F04E0290BF}"/>
                </a:ext>
              </a:extLst>
            </p:cNvPr>
            <p:cNvSpPr/>
            <p:nvPr userDrawn="1"/>
          </p:nvSpPr>
          <p:spPr>
            <a:xfrm rot="8100000">
              <a:off x="4831385" y="2423959"/>
              <a:ext cx="6372282" cy="3186141"/>
            </a:xfrm>
            <a:custGeom>
              <a:avLst/>
              <a:gdLst>
                <a:gd name="connsiteX0" fmla="*/ 0 w 6372282"/>
                <a:gd name="connsiteY0" fmla="*/ 3186141 h 3186141"/>
                <a:gd name="connsiteX1" fmla="*/ 3186141 w 6372282"/>
                <a:gd name="connsiteY1" fmla="*/ 0 h 3186141"/>
                <a:gd name="connsiteX2" fmla="*/ 6372282 w 6372282"/>
                <a:gd name="connsiteY2" fmla="*/ 3186141 h 3186141"/>
              </a:gdLst>
              <a:ahLst/>
              <a:cxnLst>
                <a:cxn ang="0">
                  <a:pos x="connsiteX0" y="connsiteY0"/>
                </a:cxn>
                <a:cxn ang="0">
                  <a:pos x="connsiteX1" y="connsiteY1"/>
                </a:cxn>
                <a:cxn ang="0">
                  <a:pos x="connsiteX2" y="connsiteY2"/>
                </a:cxn>
              </a:cxnLst>
              <a:rect l="l" t="t" r="r" b="b"/>
              <a:pathLst>
                <a:path w="6372282" h="3186141">
                  <a:moveTo>
                    <a:pt x="0" y="3186141"/>
                  </a:moveTo>
                  <a:lnTo>
                    <a:pt x="3186141" y="0"/>
                  </a:lnTo>
                  <a:lnTo>
                    <a:pt x="6372282" y="318614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42" name="Freeform 41">
              <a:extLst>
                <a:ext uri="{FF2B5EF4-FFF2-40B4-BE49-F238E27FC236}">
                  <a16:creationId xmlns:a16="http://schemas.microsoft.com/office/drawing/2014/main" id="{402C7333-5176-EC39-1310-00905578148E}"/>
                </a:ext>
              </a:extLst>
            </p:cNvPr>
            <p:cNvSpPr/>
            <p:nvPr userDrawn="1"/>
          </p:nvSpPr>
          <p:spPr>
            <a:xfrm rot="8100000">
              <a:off x="-195520" y="-331568"/>
              <a:ext cx="1432909" cy="970163"/>
            </a:xfrm>
            <a:custGeom>
              <a:avLst/>
              <a:gdLst>
                <a:gd name="connsiteX0" fmla="*/ 970163 w 1432909"/>
                <a:gd name="connsiteY0" fmla="*/ 970163 h 970163"/>
                <a:gd name="connsiteX1" fmla="*/ 0 w 1432909"/>
                <a:gd name="connsiteY1" fmla="*/ 0 h 970163"/>
                <a:gd name="connsiteX2" fmla="*/ 1432909 w 1432909"/>
                <a:gd name="connsiteY2" fmla="*/ 0 h 970163"/>
                <a:gd name="connsiteX3" fmla="*/ 1432909 w 1432909"/>
                <a:gd name="connsiteY3" fmla="*/ 507417 h 970163"/>
              </a:gdLst>
              <a:ahLst/>
              <a:cxnLst>
                <a:cxn ang="0">
                  <a:pos x="connsiteX0" y="connsiteY0"/>
                </a:cxn>
                <a:cxn ang="0">
                  <a:pos x="connsiteX1" y="connsiteY1"/>
                </a:cxn>
                <a:cxn ang="0">
                  <a:pos x="connsiteX2" y="connsiteY2"/>
                </a:cxn>
                <a:cxn ang="0">
                  <a:pos x="connsiteX3" y="connsiteY3"/>
                </a:cxn>
              </a:cxnLst>
              <a:rect l="l" t="t" r="r" b="b"/>
              <a:pathLst>
                <a:path w="1432909" h="970163">
                  <a:moveTo>
                    <a:pt x="970163" y="970163"/>
                  </a:moveTo>
                  <a:lnTo>
                    <a:pt x="0" y="0"/>
                  </a:lnTo>
                  <a:lnTo>
                    <a:pt x="1432909" y="0"/>
                  </a:lnTo>
                  <a:lnTo>
                    <a:pt x="1432909" y="5074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6" name="Flutter Logo" descr="Flutter UK and Ireland.">
            <a:extLst>
              <a:ext uri="{FF2B5EF4-FFF2-40B4-BE49-F238E27FC236}">
                <a16:creationId xmlns:a16="http://schemas.microsoft.com/office/drawing/2014/main" id="{15C18FB7-69A8-6862-8112-A5F74E7D8D36}"/>
              </a:ext>
              <a:ext uri="{C183D7F6-B498-43B3-948B-1728B52AA6E4}">
                <adec:decorative xmlns:adec="http://schemas.microsoft.com/office/drawing/2017/decorative" val="0"/>
              </a:ext>
            </a:extLst>
          </p:cNvPr>
          <p:cNvSpPr/>
          <p:nvPr/>
        </p:nvSpPr>
        <p:spPr>
          <a:xfrm>
            <a:off x="10160001" y="5906859"/>
            <a:ext cx="1193399" cy="404044"/>
          </a:xfrm>
          <a:custGeom>
            <a:avLst/>
            <a:gdLst>
              <a:gd name="connsiteX0" fmla="*/ 239934 w 895049"/>
              <a:gd name="connsiteY0" fmla="*/ 274141 h 303033"/>
              <a:gd name="connsiteX1" fmla="*/ 233612 w 895049"/>
              <a:gd name="connsiteY1" fmla="*/ 280034 h 303033"/>
              <a:gd name="connsiteX2" fmla="*/ 231759 w 895049"/>
              <a:gd name="connsiteY2" fmla="*/ 286639 h 303033"/>
              <a:gd name="connsiteX3" fmla="*/ 234325 w 895049"/>
              <a:gd name="connsiteY3" fmla="*/ 293054 h 303033"/>
              <a:gd name="connsiteX4" fmla="*/ 241930 w 895049"/>
              <a:gd name="connsiteY4" fmla="*/ 295668 h 303033"/>
              <a:gd name="connsiteX5" fmla="*/ 248632 w 895049"/>
              <a:gd name="connsiteY5" fmla="*/ 293909 h 303033"/>
              <a:gd name="connsiteX6" fmla="*/ 253480 w 895049"/>
              <a:gd name="connsiteY6" fmla="*/ 289632 h 303033"/>
              <a:gd name="connsiteX7" fmla="*/ 685535 w 895049"/>
              <a:gd name="connsiteY7" fmla="*/ 253327 h 303033"/>
              <a:gd name="connsiteX8" fmla="*/ 676123 w 895049"/>
              <a:gd name="connsiteY8" fmla="*/ 278608 h 303033"/>
              <a:gd name="connsiteX9" fmla="*/ 694850 w 895049"/>
              <a:gd name="connsiteY9" fmla="*/ 278608 h 303033"/>
              <a:gd name="connsiteX10" fmla="*/ 852984 w 895049"/>
              <a:gd name="connsiteY10" fmla="*/ 251521 h 303033"/>
              <a:gd name="connsiteX11" fmla="*/ 852984 w 895049"/>
              <a:gd name="connsiteY11" fmla="*/ 294194 h 303033"/>
              <a:gd name="connsiteX12" fmla="*/ 863631 w 895049"/>
              <a:gd name="connsiteY12" fmla="*/ 294194 h 303033"/>
              <a:gd name="connsiteX13" fmla="*/ 880409 w 895049"/>
              <a:gd name="connsiteY13" fmla="*/ 288872 h 303033"/>
              <a:gd name="connsiteX14" fmla="*/ 886398 w 895049"/>
              <a:gd name="connsiteY14" fmla="*/ 273143 h 303033"/>
              <a:gd name="connsiteX15" fmla="*/ 880599 w 895049"/>
              <a:gd name="connsiteY15" fmla="*/ 257081 h 303033"/>
              <a:gd name="connsiteX16" fmla="*/ 863393 w 895049"/>
              <a:gd name="connsiteY16" fmla="*/ 251521 h 303033"/>
              <a:gd name="connsiteX17" fmla="*/ 427395 w 895049"/>
              <a:gd name="connsiteY17" fmla="*/ 251284 h 303033"/>
              <a:gd name="connsiteX18" fmla="*/ 427395 w 895049"/>
              <a:gd name="connsiteY18" fmla="*/ 271100 h 303033"/>
              <a:gd name="connsiteX19" fmla="*/ 427442 w 895049"/>
              <a:gd name="connsiteY19" fmla="*/ 271100 h 303033"/>
              <a:gd name="connsiteX20" fmla="*/ 438470 w 895049"/>
              <a:gd name="connsiteY20" fmla="*/ 271100 h 303033"/>
              <a:gd name="connsiteX21" fmla="*/ 446550 w 895049"/>
              <a:gd name="connsiteY21" fmla="*/ 268439 h 303033"/>
              <a:gd name="connsiteX22" fmla="*/ 449307 w 895049"/>
              <a:gd name="connsiteY22" fmla="*/ 261263 h 303033"/>
              <a:gd name="connsiteX23" fmla="*/ 446360 w 895049"/>
              <a:gd name="connsiteY23" fmla="*/ 253897 h 303033"/>
              <a:gd name="connsiteX24" fmla="*/ 438232 w 895049"/>
              <a:gd name="connsiteY24" fmla="*/ 251284 h 303033"/>
              <a:gd name="connsiteX25" fmla="*/ 844666 w 895049"/>
              <a:gd name="connsiteY25" fmla="*/ 244108 h 303033"/>
              <a:gd name="connsiteX26" fmla="*/ 863868 w 895049"/>
              <a:gd name="connsiteY26" fmla="*/ 244108 h 303033"/>
              <a:gd name="connsiteX27" fmla="*/ 880029 w 895049"/>
              <a:gd name="connsiteY27" fmla="*/ 247150 h 303033"/>
              <a:gd name="connsiteX28" fmla="*/ 891056 w 895049"/>
              <a:gd name="connsiteY28" fmla="*/ 256606 h 303033"/>
              <a:gd name="connsiteX29" fmla="*/ 895049 w 895049"/>
              <a:gd name="connsiteY29" fmla="*/ 273000 h 303033"/>
              <a:gd name="connsiteX30" fmla="*/ 891056 w 895049"/>
              <a:gd name="connsiteY30" fmla="*/ 289014 h 303033"/>
              <a:gd name="connsiteX31" fmla="*/ 879982 w 895049"/>
              <a:gd name="connsiteY31" fmla="*/ 298519 h 303033"/>
              <a:gd name="connsiteX32" fmla="*/ 863773 w 895049"/>
              <a:gd name="connsiteY32" fmla="*/ 301607 h 303033"/>
              <a:gd name="connsiteX33" fmla="*/ 844666 w 895049"/>
              <a:gd name="connsiteY33" fmla="*/ 301607 h 303033"/>
              <a:gd name="connsiteX34" fmla="*/ 751886 w 895049"/>
              <a:gd name="connsiteY34" fmla="*/ 244108 h 303033"/>
              <a:gd name="connsiteX35" fmla="*/ 760251 w 895049"/>
              <a:gd name="connsiteY35" fmla="*/ 244108 h 303033"/>
              <a:gd name="connsiteX36" fmla="*/ 791621 w 895049"/>
              <a:gd name="connsiteY36" fmla="*/ 289014 h 303033"/>
              <a:gd name="connsiteX37" fmla="*/ 791621 w 895049"/>
              <a:gd name="connsiteY37" fmla="*/ 244108 h 303033"/>
              <a:gd name="connsiteX38" fmla="*/ 799749 w 895049"/>
              <a:gd name="connsiteY38" fmla="*/ 244108 h 303033"/>
              <a:gd name="connsiteX39" fmla="*/ 799749 w 895049"/>
              <a:gd name="connsiteY39" fmla="*/ 301607 h 303033"/>
              <a:gd name="connsiteX40" fmla="*/ 791479 w 895049"/>
              <a:gd name="connsiteY40" fmla="*/ 301607 h 303033"/>
              <a:gd name="connsiteX41" fmla="*/ 760013 w 895049"/>
              <a:gd name="connsiteY41" fmla="*/ 256606 h 303033"/>
              <a:gd name="connsiteX42" fmla="*/ 760013 w 895049"/>
              <a:gd name="connsiteY42" fmla="*/ 301607 h 303033"/>
              <a:gd name="connsiteX43" fmla="*/ 751886 w 895049"/>
              <a:gd name="connsiteY43" fmla="*/ 301607 h 303033"/>
              <a:gd name="connsiteX44" fmla="*/ 681542 w 895049"/>
              <a:gd name="connsiteY44" fmla="*/ 244108 h 303033"/>
              <a:gd name="connsiteX45" fmla="*/ 690002 w 895049"/>
              <a:gd name="connsiteY45" fmla="*/ 244108 h 303033"/>
              <a:gd name="connsiteX46" fmla="*/ 712484 w 895049"/>
              <a:gd name="connsiteY46" fmla="*/ 301607 h 303033"/>
              <a:gd name="connsiteX47" fmla="*/ 703263 w 895049"/>
              <a:gd name="connsiteY47" fmla="*/ 301607 h 303033"/>
              <a:gd name="connsiteX48" fmla="*/ 697322 w 895049"/>
              <a:gd name="connsiteY48" fmla="*/ 285593 h 303033"/>
              <a:gd name="connsiteX49" fmla="*/ 673699 w 895049"/>
              <a:gd name="connsiteY49" fmla="*/ 285593 h 303033"/>
              <a:gd name="connsiteX50" fmla="*/ 667758 w 895049"/>
              <a:gd name="connsiteY50" fmla="*/ 301607 h 303033"/>
              <a:gd name="connsiteX51" fmla="*/ 659060 w 895049"/>
              <a:gd name="connsiteY51" fmla="*/ 301607 h 303033"/>
              <a:gd name="connsiteX52" fmla="*/ 585957 w 895049"/>
              <a:gd name="connsiteY52" fmla="*/ 244108 h 303033"/>
              <a:gd name="connsiteX53" fmla="*/ 594227 w 895049"/>
              <a:gd name="connsiteY53" fmla="*/ 244108 h 303033"/>
              <a:gd name="connsiteX54" fmla="*/ 594227 w 895049"/>
              <a:gd name="connsiteY54" fmla="*/ 294289 h 303033"/>
              <a:gd name="connsiteX55" fmla="*/ 624124 w 895049"/>
              <a:gd name="connsiteY55" fmla="*/ 294289 h 303033"/>
              <a:gd name="connsiteX56" fmla="*/ 624124 w 895049"/>
              <a:gd name="connsiteY56" fmla="*/ 301607 h 303033"/>
              <a:gd name="connsiteX57" fmla="*/ 585957 w 895049"/>
              <a:gd name="connsiteY57" fmla="*/ 301607 h 303033"/>
              <a:gd name="connsiteX58" fmla="*/ 503777 w 895049"/>
              <a:gd name="connsiteY58" fmla="*/ 244108 h 303033"/>
              <a:gd name="connsiteX59" fmla="*/ 539995 w 895049"/>
              <a:gd name="connsiteY59" fmla="*/ 244108 h 303033"/>
              <a:gd name="connsiteX60" fmla="*/ 539995 w 895049"/>
              <a:gd name="connsiteY60" fmla="*/ 251426 h 303033"/>
              <a:gd name="connsiteX61" fmla="*/ 512095 w 895049"/>
              <a:gd name="connsiteY61" fmla="*/ 251426 h 303033"/>
              <a:gd name="connsiteX62" fmla="*/ 512095 w 895049"/>
              <a:gd name="connsiteY62" fmla="*/ 268153 h 303033"/>
              <a:gd name="connsiteX63" fmla="*/ 533104 w 895049"/>
              <a:gd name="connsiteY63" fmla="*/ 268153 h 303033"/>
              <a:gd name="connsiteX64" fmla="*/ 533104 w 895049"/>
              <a:gd name="connsiteY64" fmla="*/ 275566 h 303033"/>
              <a:gd name="connsiteX65" fmla="*/ 512095 w 895049"/>
              <a:gd name="connsiteY65" fmla="*/ 275566 h 303033"/>
              <a:gd name="connsiteX66" fmla="*/ 512095 w 895049"/>
              <a:gd name="connsiteY66" fmla="*/ 294194 h 303033"/>
              <a:gd name="connsiteX67" fmla="*/ 542087 w 895049"/>
              <a:gd name="connsiteY67" fmla="*/ 294194 h 303033"/>
              <a:gd name="connsiteX68" fmla="*/ 542087 w 895049"/>
              <a:gd name="connsiteY68" fmla="*/ 301607 h 303033"/>
              <a:gd name="connsiteX69" fmla="*/ 503777 w 895049"/>
              <a:gd name="connsiteY69" fmla="*/ 301607 h 303033"/>
              <a:gd name="connsiteX70" fmla="*/ 419410 w 895049"/>
              <a:gd name="connsiteY70" fmla="*/ 244108 h 303033"/>
              <a:gd name="connsiteX71" fmla="*/ 437757 w 895049"/>
              <a:gd name="connsiteY71" fmla="*/ 244108 h 303033"/>
              <a:gd name="connsiteX72" fmla="*/ 449497 w 895049"/>
              <a:gd name="connsiteY72" fmla="*/ 246627 h 303033"/>
              <a:gd name="connsiteX73" fmla="*/ 455818 w 895049"/>
              <a:gd name="connsiteY73" fmla="*/ 252995 h 303033"/>
              <a:gd name="connsiteX74" fmla="*/ 457768 w 895049"/>
              <a:gd name="connsiteY74" fmla="*/ 261025 h 303033"/>
              <a:gd name="connsiteX75" fmla="*/ 455200 w 895049"/>
              <a:gd name="connsiteY75" fmla="*/ 270767 h 303033"/>
              <a:gd name="connsiteX76" fmla="*/ 447168 w 895049"/>
              <a:gd name="connsiteY76" fmla="*/ 277039 h 303033"/>
              <a:gd name="connsiteX77" fmla="*/ 460619 w 895049"/>
              <a:gd name="connsiteY77" fmla="*/ 301607 h 303033"/>
              <a:gd name="connsiteX78" fmla="*/ 451303 w 895049"/>
              <a:gd name="connsiteY78" fmla="*/ 301607 h 303033"/>
              <a:gd name="connsiteX79" fmla="*/ 438993 w 895049"/>
              <a:gd name="connsiteY79" fmla="*/ 278085 h 303033"/>
              <a:gd name="connsiteX80" fmla="*/ 427442 w 895049"/>
              <a:gd name="connsiteY80" fmla="*/ 278085 h 303033"/>
              <a:gd name="connsiteX81" fmla="*/ 427442 w 895049"/>
              <a:gd name="connsiteY81" fmla="*/ 301607 h 303033"/>
              <a:gd name="connsiteX82" fmla="*/ 419410 w 895049"/>
              <a:gd name="connsiteY82" fmla="*/ 301607 h 303033"/>
              <a:gd name="connsiteX83" fmla="*/ 364512 w 895049"/>
              <a:gd name="connsiteY83" fmla="*/ 244108 h 303033"/>
              <a:gd name="connsiteX84" fmla="*/ 372782 w 895049"/>
              <a:gd name="connsiteY84" fmla="*/ 244108 h 303033"/>
              <a:gd name="connsiteX85" fmla="*/ 372782 w 895049"/>
              <a:gd name="connsiteY85" fmla="*/ 301607 h 303033"/>
              <a:gd name="connsiteX86" fmla="*/ 364512 w 895049"/>
              <a:gd name="connsiteY86" fmla="*/ 301607 h 303033"/>
              <a:gd name="connsiteX87" fmla="*/ 92162 w 895049"/>
              <a:gd name="connsiteY87" fmla="*/ 244108 h 303033"/>
              <a:gd name="connsiteX88" fmla="*/ 100385 w 895049"/>
              <a:gd name="connsiteY88" fmla="*/ 244108 h 303033"/>
              <a:gd name="connsiteX89" fmla="*/ 100385 w 895049"/>
              <a:gd name="connsiteY89" fmla="*/ 270244 h 303033"/>
              <a:gd name="connsiteX90" fmla="*/ 124435 w 895049"/>
              <a:gd name="connsiteY90" fmla="*/ 244108 h 303033"/>
              <a:gd name="connsiteX91" fmla="*/ 133894 w 895049"/>
              <a:gd name="connsiteY91" fmla="*/ 244108 h 303033"/>
              <a:gd name="connsiteX92" fmla="*/ 112505 w 895049"/>
              <a:gd name="connsiteY92" fmla="*/ 267535 h 303033"/>
              <a:gd name="connsiteX93" fmla="*/ 136508 w 895049"/>
              <a:gd name="connsiteY93" fmla="*/ 301607 h 303033"/>
              <a:gd name="connsiteX94" fmla="*/ 126574 w 895049"/>
              <a:gd name="connsiteY94" fmla="*/ 301607 h 303033"/>
              <a:gd name="connsiteX95" fmla="*/ 106896 w 895049"/>
              <a:gd name="connsiteY95" fmla="*/ 273428 h 303033"/>
              <a:gd name="connsiteX96" fmla="*/ 100385 w 895049"/>
              <a:gd name="connsiteY96" fmla="*/ 280461 h 303033"/>
              <a:gd name="connsiteX97" fmla="*/ 100385 w 895049"/>
              <a:gd name="connsiteY97" fmla="*/ 301607 h 303033"/>
              <a:gd name="connsiteX98" fmla="*/ 92162 w 895049"/>
              <a:gd name="connsiteY98" fmla="*/ 301607 h 303033"/>
              <a:gd name="connsiteX99" fmla="*/ 190 w 895049"/>
              <a:gd name="connsiteY99" fmla="*/ 244108 h 303033"/>
              <a:gd name="connsiteX100" fmla="*/ 8460 w 895049"/>
              <a:gd name="connsiteY100" fmla="*/ 244108 h 303033"/>
              <a:gd name="connsiteX101" fmla="*/ 8460 w 895049"/>
              <a:gd name="connsiteY101" fmla="*/ 277704 h 303033"/>
              <a:gd name="connsiteX102" fmla="*/ 9743 w 895049"/>
              <a:gd name="connsiteY102" fmla="*/ 286829 h 303033"/>
              <a:gd name="connsiteX103" fmla="*/ 14211 w 895049"/>
              <a:gd name="connsiteY103" fmla="*/ 293006 h 303033"/>
              <a:gd name="connsiteX104" fmla="*/ 23100 w 895049"/>
              <a:gd name="connsiteY104" fmla="*/ 295192 h 303033"/>
              <a:gd name="connsiteX105" fmla="*/ 31940 w 895049"/>
              <a:gd name="connsiteY105" fmla="*/ 293006 h 303033"/>
              <a:gd name="connsiteX106" fmla="*/ 36360 w 895049"/>
              <a:gd name="connsiteY106" fmla="*/ 286829 h 303033"/>
              <a:gd name="connsiteX107" fmla="*/ 37644 w 895049"/>
              <a:gd name="connsiteY107" fmla="*/ 277704 h 303033"/>
              <a:gd name="connsiteX108" fmla="*/ 37644 w 895049"/>
              <a:gd name="connsiteY108" fmla="*/ 244108 h 303033"/>
              <a:gd name="connsiteX109" fmla="*/ 45914 w 895049"/>
              <a:gd name="connsiteY109" fmla="*/ 244108 h 303033"/>
              <a:gd name="connsiteX110" fmla="*/ 45914 w 895049"/>
              <a:gd name="connsiteY110" fmla="*/ 279700 h 303033"/>
              <a:gd name="connsiteX111" fmla="*/ 43442 w 895049"/>
              <a:gd name="connsiteY111" fmla="*/ 291533 h 303033"/>
              <a:gd name="connsiteX112" fmla="*/ 35933 w 895049"/>
              <a:gd name="connsiteY112" fmla="*/ 299944 h 303033"/>
              <a:gd name="connsiteX113" fmla="*/ 23052 w 895049"/>
              <a:gd name="connsiteY113" fmla="*/ 303033 h 303033"/>
              <a:gd name="connsiteX114" fmla="*/ 10124 w 895049"/>
              <a:gd name="connsiteY114" fmla="*/ 299944 h 303033"/>
              <a:gd name="connsiteX115" fmla="*/ 2566 w 895049"/>
              <a:gd name="connsiteY115" fmla="*/ 291533 h 303033"/>
              <a:gd name="connsiteX116" fmla="*/ 190 w 895049"/>
              <a:gd name="connsiteY116" fmla="*/ 279700 h 303033"/>
              <a:gd name="connsiteX117" fmla="*/ 245258 w 895049"/>
              <a:gd name="connsiteY117" fmla="*/ 242683 h 303033"/>
              <a:gd name="connsiteX118" fmla="*/ 252482 w 895049"/>
              <a:gd name="connsiteY118" fmla="*/ 244061 h 303033"/>
              <a:gd name="connsiteX119" fmla="*/ 257092 w 895049"/>
              <a:gd name="connsiteY119" fmla="*/ 247578 h 303033"/>
              <a:gd name="connsiteX120" fmla="*/ 259992 w 895049"/>
              <a:gd name="connsiteY120" fmla="*/ 252139 h 303033"/>
              <a:gd name="connsiteX121" fmla="*/ 254241 w 895049"/>
              <a:gd name="connsiteY121" fmla="*/ 255846 h 303033"/>
              <a:gd name="connsiteX122" fmla="*/ 250010 w 895049"/>
              <a:gd name="connsiteY122" fmla="*/ 250714 h 303033"/>
              <a:gd name="connsiteX123" fmla="*/ 245685 w 895049"/>
              <a:gd name="connsiteY123" fmla="*/ 249478 h 303033"/>
              <a:gd name="connsiteX124" fmla="*/ 240077 w 895049"/>
              <a:gd name="connsiteY124" fmla="*/ 251474 h 303033"/>
              <a:gd name="connsiteX125" fmla="*/ 238175 w 895049"/>
              <a:gd name="connsiteY125" fmla="*/ 256131 h 303033"/>
              <a:gd name="connsiteX126" fmla="*/ 239411 w 895049"/>
              <a:gd name="connsiteY126" fmla="*/ 260646 h 303033"/>
              <a:gd name="connsiteX127" fmla="*/ 242738 w 895049"/>
              <a:gd name="connsiteY127" fmla="*/ 265255 h 303033"/>
              <a:gd name="connsiteX128" fmla="*/ 258423 w 895049"/>
              <a:gd name="connsiteY128" fmla="*/ 283597 h 303033"/>
              <a:gd name="connsiteX129" fmla="*/ 265933 w 895049"/>
              <a:gd name="connsiteY129" fmla="*/ 274046 h 303033"/>
              <a:gd name="connsiteX130" fmla="*/ 271780 w 895049"/>
              <a:gd name="connsiteY130" fmla="*/ 278703 h 303033"/>
              <a:gd name="connsiteX131" fmla="*/ 263224 w 895049"/>
              <a:gd name="connsiteY131" fmla="*/ 289395 h 303033"/>
              <a:gd name="connsiteX132" fmla="*/ 273728 w 895049"/>
              <a:gd name="connsiteY132" fmla="*/ 301608 h 303033"/>
              <a:gd name="connsiteX133" fmla="*/ 263794 w 895049"/>
              <a:gd name="connsiteY133" fmla="*/ 301608 h 303033"/>
              <a:gd name="connsiteX134" fmla="*/ 258281 w 895049"/>
              <a:gd name="connsiteY134" fmla="*/ 295335 h 303033"/>
              <a:gd name="connsiteX135" fmla="*/ 251389 w 895049"/>
              <a:gd name="connsiteY135" fmla="*/ 300752 h 303033"/>
              <a:gd name="connsiteX136" fmla="*/ 241550 w 895049"/>
              <a:gd name="connsiteY136" fmla="*/ 302986 h 303033"/>
              <a:gd name="connsiteX137" fmla="*/ 231616 w 895049"/>
              <a:gd name="connsiteY137" fmla="*/ 300847 h 303033"/>
              <a:gd name="connsiteX138" fmla="*/ 225485 w 895049"/>
              <a:gd name="connsiteY138" fmla="*/ 295002 h 303033"/>
              <a:gd name="connsiteX139" fmla="*/ 223441 w 895049"/>
              <a:gd name="connsiteY139" fmla="*/ 287019 h 303033"/>
              <a:gd name="connsiteX140" fmla="*/ 226388 w 895049"/>
              <a:gd name="connsiteY140" fmla="*/ 277230 h 303033"/>
              <a:gd name="connsiteX141" fmla="*/ 235371 w 895049"/>
              <a:gd name="connsiteY141" fmla="*/ 268677 h 303033"/>
              <a:gd name="connsiteX142" fmla="*/ 234325 w 895049"/>
              <a:gd name="connsiteY142" fmla="*/ 267393 h 303033"/>
              <a:gd name="connsiteX143" fmla="*/ 231141 w 895049"/>
              <a:gd name="connsiteY143" fmla="*/ 262071 h 303033"/>
              <a:gd name="connsiteX144" fmla="*/ 230000 w 895049"/>
              <a:gd name="connsiteY144" fmla="*/ 256226 h 303033"/>
              <a:gd name="connsiteX145" fmla="*/ 231759 w 895049"/>
              <a:gd name="connsiteY145" fmla="*/ 249621 h 303033"/>
              <a:gd name="connsiteX146" fmla="*/ 236987 w 895049"/>
              <a:gd name="connsiteY146" fmla="*/ 244631 h 303033"/>
              <a:gd name="connsiteX147" fmla="*/ 245258 w 895049"/>
              <a:gd name="connsiteY147" fmla="*/ 242683 h 303033"/>
              <a:gd name="connsiteX148" fmla="*/ 0 w 895049"/>
              <a:gd name="connsiteY148" fmla="*/ 149069 h 303033"/>
              <a:gd name="connsiteX149" fmla="*/ 37264 w 895049"/>
              <a:gd name="connsiteY149" fmla="*/ 149069 h 303033"/>
              <a:gd name="connsiteX150" fmla="*/ 37264 w 895049"/>
              <a:gd name="connsiteY150" fmla="*/ 186324 h 303033"/>
              <a:gd name="connsiteX151" fmla="*/ 0 w 895049"/>
              <a:gd name="connsiteY151" fmla="*/ 186324 h 303033"/>
              <a:gd name="connsiteX152" fmla="*/ 0 w 895049"/>
              <a:gd name="connsiteY152" fmla="*/ 74558 h 303033"/>
              <a:gd name="connsiteX153" fmla="*/ 111839 w 895049"/>
              <a:gd name="connsiteY153" fmla="*/ 74558 h 303033"/>
              <a:gd name="connsiteX154" fmla="*/ 111839 w 895049"/>
              <a:gd name="connsiteY154" fmla="*/ 111813 h 303033"/>
              <a:gd name="connsiteX155" fmla="*/ 0 w 895049"/>
              <a:gd name="connsiteY155" fmla="*/ 111813 h 303033"/>
              <a:gd name="connsiteX156" fmla="*/ 705640 w 895049"/>
              <a:gd name="connsiteY156" fmla="*/ 71659 h 303033"/>
              <a:gd name="connsiteX157" fmla="*/ 690335 w 895049"/>
              <a:gd name="connsiteY157" fmla="*/ 74462 h 303033"/>
              <a:gd name="connsiteX158" fmla="*/ 679165 w 895049"/>
              <a:gd name="connsiteY158" fmla="*/ 81590 h 303033"/>
              <a:gd name="connsiteX159" fmla="*/ 672321 w 895049"/>
              <a:gd name="connsiteY159" fmla="*/ 91237 h 303033"/>
              <a:gd name="connsiteX160" fmla="*/ 669944 w 895049"/>
              <a:gd name="connsiteY160" fmla="*/ 101929 h 303033"/>
              <a:gd name="connsiteX161" fmla="*/ 738341 w 895049"/>
              <a:gd name="connsiteY161" fmla="*/ 101929 h 303033"/>
              <a:gd name="connsiteX162" fmla="*/ 736250 w 895049"/>
              <a:gd name="connsiteY162" fmla="*/ 91237 h 303033"/>
              <a:gd name="connsiteX163" fmla="*/ 730166 w 895049"/>
              <a:gd name="connsiteY163" fmla="*/ 81590 h 303033"/>
              <a:gd name="connsiteX164" fmla="*/ 719899 w 895049"/>
              <a:gd name="connsiteY164" fmla="*/ 74462 h 303033"/>
              <a:gd name="connsiteX165" fmla="*/ 705640 w 895049"/>
              <a:gd name="connsiteY165" fmla="*/ 71659 h 303033"/>
              <a:gd name="connsiteX166" fmla="*/ 241646 w 895049"/>
              <a:gd name="connsiteY166" fmla="*/ 44383 h 303033"/>
              <a:gd name="connsiteX167" fmla="*/ 276723 w 895049"/>
              <a:gd name="connsiteY167" fmla="*/ 44383 h 303033"/>
              <a:gd name="connsiteX168" fmla="*/ 276723 w 895049"/>
              <a:gd name="connsiteY168" fmla="*/ 131343 h 303033"/>
              <a:gd name="connsiteX169" fmla="*/ 283996 w 895049"/>
              <a:gd name="connsiteY169" fmla="*/ 152015 h 303033"/>
              <a:gd name="connsiteX170" fmla="*/ 302865 w 895049"/>
              <a:gd name="connsiteY170" fmla="*/ 159285 h 303033"/>
              <a:gd name="connsiteX171" fmla="*/ 316221 w 895049"/>
              <a:gd name="connsiteY171" fmla="*/ 156434 h 303033"/>
              <a:gd name="connsiteX172" fmla="*/ 326916 w 895049"/>
              <a:gd name="connsiteY172" fmla="*/ 148546 h 303033"/>
              <a:gd name="connsiteX173" fmla="*/ 333903 w 895049"/>
              <a:gd name="connsiteY173" fmla="*/ 136808 h 303033"/>
              <a:gd name="connsiteX174" fmla="*/ 336422 w 895049"/>
              <a:gd name="connsiteY174" fmla="*/ 122410 h 303033"/>
              <a:gd name="connsiteX175" fmla="*/ 336564 w 895049"/>
              <a:gd name="connsiteY175" fmla="*/ 122410 h 303033"/>
              <a:gd name="connsiteX176" fmla="*/ 336564 w 895049"/>
              <a:gd name="connsiteY176" fmla="*/ 44383 h 303033"/>
              <a:gd name="connsiteX177" fmla="*/ 371642 w 895049"/>
              <a:gd name="connsiteY177" fmla="*/ 44383 h 303033"/>
              <a:gd name="connsiteX178" fmla="*/ 371642 w 895049"/>
              <a:gd name="connsiteY178" fmla="*/ 186324 h 303033"/>
              <a:gd name="connsiteX179" fmla="*/ 338038 w 895049"/>
              <a:gd name="connsiteY179" fmla="*/ 186324 h 303033"/>
              <a:gd name="connsiteX180" fmla="*/ 337135 w 895049"/>
              <a:gd name="connsiteY180" fmla="*/ 170548 h 303033"/>
              <a:gd name="connsiteX181" fmla="*/ 330575 w 895049"/>
              <a:gd name="connsiteY181" fmla="*/ 176773 h 303033"/>
              <a:gd name="connsiteX182" fmla="*/ 321640 w 895049"/>
              <a:gd name="connsiteY182" fmla="*/ 182855 h 303033"/>
              <a:gd name="connsiteX183" fmla="*/ 310042 w 895049"/>
              <a:gd name="connsiteY183" fmla="*/ 187465 h 303033"/>
              <a:gd name="connsiteX184" fmla="*/ 295165 w 895049"/>
              <a:gd name="connsiteY184" fmla="*/ 189270 h 303033"/>
              <a:gd name="connsiteX185" fmla="*/ 255335 w 895049"/>
              <a:gd name="connsiteY185" fmla="*/ 173683 h 303033"/>
              <a:gd name="connsiteX186" fmla="*/ 241646 w 895049"/>
              <a:gd name="connsiteY186" fmla="*/ 131629 h 303033"/>
              <a:gd name="connsiteX187" fmla="*/ 876987 w 895049"/>
              <a:gd name="connsiteY187" fmla="*/ 42625 h 303033"/>
              <a:gd name="connsiteX188" fmla="*/ 886065 w 895049"/>
              <a:gd name="connsiteY188" fmla="*/ 43195 h 303033"/>
              <a:gd name="connsiteX189" fmla="*/ 894241 w 895049"/>
              <a:gd name="connsiteY189" fmla="*/ 45334 h 303033"/>
              <a:gd name="connsiteX190" fmla="*/ 887111 w 895049"/>
              <a:gd name="connsiteY190" fmla="*/ 78312 h 303033"/>
              <a:gd name="connsiteX191" fmla="*/ 879839 w 895049"/>
              <a:gd name="connsiteY191" fmla="*/ 76221 h 303033"/>
              <a:gd name="connsiteX192" fmla="*/ 871046 w 895049"/>
              <a:gd name="connsiteY192" fmla="*/ 75651 h 303033"/>
              <a:gd name="connsiteX193" fmla="*/ 857357 w 895049"/>
              <a:gd name="connsiteY193" fmla="*/ 78027 h 303033"/>
              <a:gd name="connsiteX194" fmla="*/ 846045 w 895049"/>
              <a:gd name="connsiteY194" fmla="*/ 84870 h 303033"/>
              <a:gd name="connsiteX195" fmla="*/ 838440 w 895049"/>
              <a:gd name="connsiteY195" fmla="*/ 95562 h 303033"/>
              <a:gd name="connsiteX196" fmla="*/ 835635 w 895049"/>
              <a:gd name="connsiteY196" fmla="*/ 109532 h 303033"/>
              <a:gd name="connsiteX197" fmla="*/ 835635 w 895049"/>
              <a:gd name="connsiteY197" fmla="*/ 186372 h 303033"/>
              <a:gd name="connsiteX198" fmla="*/ 800558 w 895049"/>
              <a:gd name="connsiteY198" fmla="*/ 186372 h 303033"/>
              <a:gd name="connsiteX199" fmla="*/ 800558 w 895049"/>
              <a:gd name="connsiteY199" fmla="*/ 44430 h 303033"/>
              <a:gd name="connsiteX200" fmla="*/ 834162 w 895049"/>
              <a:gd name="connsiteY200" fmla="*/ 44430 h 303033"/>
              <a:gd name="connsiteX201" fmla="*/ 835065 w 895049"/>
              <a:gd name="connsiteY201" fmla="*/ 62868 h 303033"/>
              <a:gd name="connsiteX202" fmla="*/ 841149 w 895049"/>
              <a:gd name="connsiteY202" fmla="*/ 56310 h 303033"/>
              <a:gd name="connsiteX203" fmla="*/ 849942 w 895049"/>
              <a:gd name="connsiteY203" fmla="*/ 49753 h 303033"/>
              <a:gd name="connsiteX204" fmla="*/ 861682 w 895049"/>
              <a:gd name="connsiteY204" fmla="*/ 44716 h 303033"/>
              <a:gd name="connsiteX205" fmla="*/ 876987 w 895049"/>
              <a:gd name="connsiteY205" fmla="*/ 42625 h 303033"/>
              <a:gd name="connsiteX206" fmla="*/ 705640 w 895049"/>
              <a:gd name="connsiteY206" fmla="*/ 42149 h 303033"/>
              <a:gd name="connsiteX207" fmla="*/ 737913 w 895049"/>
              <a:gd name="connsiteY207" fmla="*/ 49134 h 303033"/>
              <a:gd name="connsiteX208" fmla="*/ 759159 w 895049"/>
              <a:gd name="connsiteY208" fmla="*/ 67429 h 303033"/>
              <a:gd name="connsiteX209" fmla="*/ 770710 w 895049"/>
              <a:gd name="connsiteY209" fmla="*/ 93138 h 303033"/>
              <a:gd name="connsiteX210" fmla="*/ 774275 w 895049"/>
              <a:gd name="connsiteY210" fmla="*/ 122267 h 303033"/>
              <a:gd name="connsiteX211" fmla="*/ 774275 w 895049"/>
              <a:gd name="connsiteY211" fmla="*/ 127304 h 303033"/>
              <a:gd name="connsiteX212" fmla="*/ 670230 w 895049"/>
              <a:gd name="connsiteY212" fmla="*/ 127304 h 303033"/>
              <a:gd name="connsiteX213" fmla="*/ 673652 w 895049"/>
              <a:gd name="connsiteY213" fmla="*/ 141275 h 303033"/>
              <a:gd name="connsiteX214" fmla="*/ 682587 w 895049"/>
              <a:gd name="connsiteY214" fmla="*/ 151967 h 303033"/>
              <a:gd name="connsiteX215" fmla="*/ 695088 w 895049"/>
              <a:gd name="connsiteY215" fmla="*/ 158810 h 303033"/>
              <a:gd name="connsiteX216" fmla="*/ 708920 w 895049"/>
              <a:gd name="connsiteY216" fmla="*/ 161185 h 303033"/>
              <a:gd name="connsiteX217" fmla="*/ 726601 w 895049"/>
              <a:gd name="connsiteY217" fmla="*/ 159237 h 303033"/>
              <a:gd name="connsiteX218" fmla="*/ 739529 w 895049"/>
              <a:gd name="connsiteY218" fmla="*/ 154770 h 303033"/>
              <a:gd name="connsiteX219" fmla="*/ 748323 w 895049"/>
              <a:gd name="connsiteY219" fmla="*/ 149401 h 303033"/>
              <a:gd name="connsiteX220" fmla="*/ 753504 w 895049"/>
              <a:gd name="connsiteY220" fmla="*/ 144791 h 303033"/>
              <a:gd name="connsiteX221" fmla="*/ 772516 w 895049"/>
              <a:gd name="connsiteY221" fmla="*/ 166175 h 303033"/>
              <a:gd name="connsiteX222" fmla="*/ 767620 w 895049"/>
              <a:gd name="connsiteY222" fmla="*/ 171070 h 303033"/>
              <a:gd name="connsiteX223" fmla="*/ 756022 w 895049"/>
              <a:gd name="connsiteY223" fmla="*/ 179528 h 303033"/>
              <a:gd name="connsiteX224" fmla="*/ 736678 w 895049"/>
              <a:gd name="connsiteY224" fmla="*/ 187559 h 303033"/>
              <a:gd name="connsiteX225" fmla="*/ 708587 w 895049"/>
              <a:gd name="connsiteY225" fmla="*/ 191123 h 303033"/>
              <a:gd name="connsiteX226" fmla="*/ 678262 w 895049"/>
              <a:gd name="connsiteY226" fmla="*/ 185468 h 303033"/>
              <a:gd name="connsiteX227" fmla="*/ 654924 w 895049"/>
              <a:gd name="connsiteY227" fmla="*/ 169882 h 303033"/>
              <a:gd name="connsiteX228" fmla="*/ 640048 w 895049"/>
              <a:gd name="connsiteY228" fmla="*/ 145931 h 303033"/>
              <a:gd name="connsiteX229" fmla="*/ 634867 w 895049"/>
              <a:gd name="connsiteY229" fmla="*/ 114996 h 303033"/>
              <a:gd name="connsiteX230" fmla="*/ 640048 w 895049"/>
              <a:gd name="connsiteY230" fmla="*/ 86295 h 303033"/>
              <a:gd name="connsiteX231" fmla="*/ 654640 w 895049"/>
              <a:gd name="connsiteY231" fmla="*/ 63247 h 303033"/>
              <a:gd name="connsiteX232" fmla="*/ 676931 w 895049"/>
              <a:gd name="connsiteY232" fmla="*/ 47803 h 303033"/>
              <a:gd name="connsiteX233" fmla="*/ 705640 w 895049"/>
              <a:gd name="connsiteY233" fmla="*/ 42149 h 303033"/>
              <a:gd name="connsiteX234" fmla="*/ 875751 w 895049"/>
              <a:gd name="connsiteY234" fmla="*/ 47 h 303033"/>
              <a:gd name="connsiteX235" fmla="*/ 879744 w 895049"/>
              <a:gd name="connsiteY235" fmla="*/ 47 h 303033"/>
              <a:gd name="connsiteX236" fmla="*/ 884592 w 895049"/>
              <a:gd name="connsiteY236" fmla="*/ 8743 h 303033"/>
              <a:gd name="connsiteX237" fmla="*/ 889298 w 895049"/>
              <a:gd name="connsiteY237" fmla="*/ 47 h 303033"/>
              <a:gd name="connsiteX238" fmla="*/ 893290 w 895049"/>
              <a:gd name="connsiteY238" fmla="*/ 47 h 303033"/>
              <a:gd name="connsiteX239" fmla="*/ 894194 w 895049"/>
              <a:gd name="connsiteY239" fmla="*/ 18627 h 303033"/>
              <a:gd name="connsiteX240" fmla="*/ 889963 w 895049"/>
              <a:gd name="connsiteY240" fmla="*/ 18627 h 303033"/>
              <a:gd name="connsiteX241" fmla="*/ 889440 w 895049"/>
              <a:gd name="connsiteY241" fmla="*/ 6462 h 303033"/>
              <a:gd name="connsiteX242" fmla="*/ 885590 w 895049"/>
              <a:gd name="connsiteY242" fmla="*/ 13732 h 303033"/>
              <a:gd name="connsiteX243" fmla="*/ 883404 w 895049"/>
              <a:gd name="connsiteY243" fmla="*/ 13732 h 303033"/>
              <a:gd name="connsiteX244" fmla="*/ 879364 w 895049"/>
              <a:gd name="connsiteY244" fmla="*/ 6557 h 303033"/>
              <a:gd name="connsiteX245" fmla="*/ 878888 w 895049"/>
              <a:gd name="connsiteY245" fmla="*/ 18627 h 303033"/>
              <a:gd name="connsiteX246" fmla="*/ 874896 w 895049"/>
              <a:gd name="connsiteY246" fmla="*/ 18627 h 303033"/>
              <a:gd name="connsiteX247" fmla="*/ 856834 w 895049"/>
              <a:gd name="connsiteY247" fmla="*/ 47 h 303033"/>
              <a:gd name="connsiteX248" fmla="*/ 873089 w 895049"/>
              <a:gd name="connsiteY248" fmla="*/ 47 h 303033"/>
              <a:gd name="connsiteX249" fmla="*/ 873089 w 895049"/>
              <a:gd name="connsiteY249" fmla="*/ 3753 h 303033"/>
              <a:gd name="connsiteX250" fmla="*/ 867100 w 895049"/>
              <a:gd name="connsiteY250" fmla="*/ 3753 h 303033"/>
              <a:gd name="connsiteX251" fmla="*/ 867100 w 895049"/>
              <a:gd name="connsiteY251" fmla="*/ 18627 h 303033"/>
              <a:gd name="connsiteX252" fmla="*/ 862871 w 895049"/>
              <a:gd name="connsiteY252" fmla="*/ 18627 h 303033"/>
              <a:gd name="connsiteX253" fmla="*/ 862871 w 895049"/>
              <a:gd name="connsiteY253" fmla="*/ 3753 h 303033"/>
              <a:gd name="connsiteX254" fmla="*/ 856834 w 895049"/>
              <a:gd name="connsiteY254" fmla="*/ 3753 h 303033"/>
              <a:gd name="connsiteX255" fmla="*/ 539948 w 895049"/>
              <a:gd name="connsiteY255" fmla="*/ 47 h 303033"/>
              <a:gd name="connsiteX256" fmla="*/ 575026 w 895049"/>
              <a:gd name="connsiteY256" fmla="*/ 47 h 303033"/>
              <a:gd name="connsiteX257" fmla="*/ 575026 w 895049"/>
              <a:gd name="connsiteY257" fmla="*/ 44383 h 303033"/>
              <a:gd name="connsiteX258" fmla="*/ 612480 w 895049"/>
              <a:gd name="connsiteY258" fmla="*/ 44383 h 303033"/>
              <a:gd name="connsiteX259" fmla="*/ 612480 w 895049"/>
              <a:gd name="connsiteY259" fmla="*/ 74558 h 303033"/>
              <a:gd name="connsiteX260" fmla="*/ 575026 w 895049"/>
              <a:gd name="connsiteY260" fmla="*/ 74558 h 303033"/>
              <a:gd name="connsiteX261" fmla="*/ 575026 w 895049"/>
              <a:gd name="connsiteY261" fmla="*/ 136428 h 303033"/>
              <a:gd name="connsiteX262" fmla="*/ 579018 w 895049"/>
              <a:gd name="connsiteY262" fmla="*/ 154723 h 303033"/>
              <a:gd name="connsiteX263" fmla="*/ 591947 w 895049"/>
              <a:gd name="connsiteY263" fmla="*/ 161091 h 303033"/>
              <a:gd name="connsiteX264" fmla="*/ 605160 w 895049"/>
              <a:gd name="connsiteY264" fmla="*/ 158715 h 303033"/>
              <a:gd name="connsiteX265" fmla="*/ 614571 w 895049"/>
              <a:gd name="connsiteY265" fmla="*/ 152965 h 303033"/>
              <a:gd name="connsiteX266" fmla="*/ 629448 w 895049"/>
              <a:gd name="connsiteY266" fmla="*/ 174682 h 303033"/>
              <a:gd name="connsiteX267" fmla="*/ 608915 w 895049"/>
              <a:gd name="connsiteY267" fmla="*/ 187036 h 303033"/>
              <a:gd name="connsiteX268" fmla="*/ 586338 w 895049"/>
              <a:gd name="connsiteY268" fmla="*/ 190743 h 303033"/>
              <a:gd name="connsiteX269" fmla="*/ 564617 w 895049"/>
              <a:gd name="connsiteY269" fmla="*/ 187036 h 303033"/>
              <a:gd name="connsiteX270" fmla="*/ 550215 w 895049"/>
              <a:gd name="connsiteY270" fmla="*/ 176487 h 303033"/>
              <a:gd name="connsiteX271" fmla="*/ 542324 w 895049"/>
              <a:gd name="connsiteY271" fmla="*/ 159998 h 303033"/>
              <a:gd name="connsiteX272" fmla="*/ 539948 w 895049"/>
              <a:gd name="connsiteY272" fmla="*/ 138756 h 303033"/>
              <a:gd name="connsiteX273" fmla="*/ 539948 w 895049"/>
              <a:gd name="connsiteY273" fmla="*/ 74558 h 303033"/>
              <a:gd name="connsiteX274" fmla="*/ 516183 w 895049"/>
              <a:gd name="connsiteY274" fmla="*/ 74558 h 303033"/>
              <a:gd name="connsiteX275" fmla="*/ 516183 w 895049"/>
              <a:gd name="connsiteY275" fmla="*/ 44383 h 303033"/>
              <a:gd name="connsiteX276" fmla="*/ 539948 w 895049"/>
              <a:gd name="connsiteY276" fmla="*/ 44383 h 303033"/>
              <a:gd name="connsiteX277" fmla="*/ 419695 w 895049"/>
              <a:gd name="connsiteY277" fmla="*/ 47 h 303033"/>
              <a:gd name="connsiteX278" fmla="*/ 454773 w 895049"/>
              <a:gd name="connsiteY278" fmla="*/ 47 h 303033"/>
              <a:gd name="connsiteX279" fmla="*/ 454773 w 895049"/>
              <a:gd name="connsiteY279" fmla="*/ 44383 h 303033"/>
              <a:gd name="connsiteX280" fmla="*/ 492227 w 895049"/>
              <a:gd name="connsiteY280" fmla="*/ 44383 h 303033"/>
              <a:gd name="connsiteX281" fmla="*/ 492227 w 895049"/>
              <a:gd name="connsiteY281" fmla="*/ 74558 h 303033"/>
              <a:gd name="connsiteX282" fmla="*/ 454773 w 895049"/>
              <a:gd name="connsiteY282" fmla="*/ 74558 h 303033"/>
              <a:gd name="connsiteX283" fmla="*/ 454773 w 895049"/>
              <a:gd name="connsiteY283" fmla="*/ 136428 h 303033"/>
              <a:gd name="connsiteX284" fmla="*/ 458765 w 895049"/>
              <a:gd name="connsiteY284" fmla="*/ 154723 h 303033"/>
              <a:gd name="connsiteX285" fmla="*/ 471694 w 895049"/>
              <a:gd name="connsiteY285" fmla="*/ 161091 h 303033"/>
              <a:gd name="connsiteX286" fmla="*/ 484907 w 895049"/>
              <a:gd name="connsiteY286" fmla="*/ 158715 h 303033"/>
              <a:gd name="connsiteX287" fmla="*/ 494318 w 895049"/>
              <a:gd name="connsiteY287" fmla="*/ 152965 h 303033"/>
              <a:gd name="connsiteX288" fmla="*/ 509195 w 895049"/>
              <a:gd name="connsiteY288" fmla="*/ 174682 h 303033"/>
              <a:gd name="connsiteX289" fmla="*/ 488662 w 895049"/>
              <a:gd name="connsiteY289" fmla="*/ 187036 h 303033"/>
              <a:gd name="connsiteX290" fmla="*/ 466085 w 895049"/>
              <a:gd name="connsiteY290" fmla="*/ 190743 h 303033"/>
              <a:gd name="connsiteX291" fmla="*/ 444364 w 895049"/>
              <a:gd name="connsiteY291" fmla="*/ 187036 h 303033"/>
              <a:gd name="connsiteX292" fmla="*/ 429962 w 895049"/>
              <a:gd name="connsiteY292" fmla="*/ 176487 h 303033"/>
              <a:gd name="connsiteX293" fmla="*/ 422071 w 895049"/>
              <a:gd name="connsiteY293" fmla="*/ 159998 h 303033"/>
              <a:gd name="connsiteX294" fmla="*/ 419695 w 895049"/>
              <a:gd name="connsiteY294" fmla="*/ 138756 h 303033"/>
              <a:gd name="connsiteX295" fmla="*/ 419695 w 895049"/>
              <a:gd name="connsiteY295" fmla="*/ 74558 h 303033"/>
              <a:gd name="connsiteX296" fmla="*/ 395930 w 895049"/>
              <a:gd name="connsiteY296" fmla="*/ 74558 h 303033"/>
              <a:gd name="connsiteX297" fmla="*/ 395930 w 895049"/>
              <a:gd name="connsiteY297" fmla="*/ 44383 h 303033"/>
              <a:gd name="connsiteX298" fmla="*/ 419695 w 895049"/>
              <a:gd name="connsiteY298" fmla="*/ 44383 h 303033"/>
              <a:gd name="connsiteX299" fmla="*/ 174628 w 895049"/>
              <a:gd name="connsiteY299" fmla="*/ 47 h 303033"/>
              <a:gd name="connsiteX300" fmla="*/ 209705 w 895049"/>
              <a:gd name="connsiteY300" fmla="*/ 47 h 303033"/>
              <a:gd name="connsiteX301" fmla="*/ 209705 w 895049"/>
              <a:gd name="connsiteY301" fmla="*/ 186323 h 303033"/>
              <a:gd name="connsiteX302" fmla="*/ 174628 w 895049"/>
              <a:gd name="connsiteY302" fmla="*/ 186323 h 303033"/>
              <a:gd name="connsiteX303" fmla="*/ 0 w 895049"/>
              <a:gd name="connsiteY303" fmla="*/ 0 h 303033"/>
              <a:gd name="connsiteX304" fmla="*/ 149103 w 895049"/>
              <a:gd name="connsiteY304" fmla="*/ 0 h 303033"/>
              <a:gd name="connsiteX305" fmla="*/ 149103 w 895049"/>
              <a:gd name="connsiteY305" fmla="*/ 37255 h 303033"/>
              <a:gd name="connsiteX306" fmla="*/ 0 w 895049"/>
              <a:gd name="connsiteY306" fmla="*/ 37255 h 30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Lst>
            <a:rect l="l" t="t" r="r" b="b"/>
            <a:pathLst>
              <a:path w="895049" h="303033">
                <a:moveTo>
                  <a:pt x="239934" y="274141"/>
                </a:moveTo>
                <a:cubicBezTo>
                  <a:pt x="236940" y="276184"/>
                  <a:pt x="234848" y="278180"/>
                  <a:pt x="233612" y="280034"/>
                </a:cubicBezTo>
                <a:cubicBezTo>
                  <a:pt x="232377" y="281887"/>
                  <a:pt x="231759" y="284120"/>
                  <a:pt x="231759" y="286639"/>
                </a:cubicBezTo>
                <a:cubicBezTo>
                  <a:pt x="231759" y="289157"/>
                  <a:pt x="232614" y="291296"/>
                  <a:pt x="234325" y="293054"/>
                </a:cubicBezTo>
                <a:cubicBezTo>
                  <a:pt x="236036" y="294812"/>
                  <a:pt x="238603" y="295668"/>
                  <a:pt x="241930" y="295668"/>
                </a:cubicBezTo>
                <a:cubicBezTo>
                  <a:pt x="244592" y="295668"/>
                  <a:pt x="246826" y="295097"/>
                  <a:pt x="248632" y="293909"/>
                </a:cubicBezTo>
                <a:cubicBezTo>
                  <a:pt x="250391" y="292722"/>
                  <a:pt x="252007" y="291296"/>
                  <a:pt x="253480" y="289632"/>
                </a:cubicBezTo>
                <a:close/>
                <a:moveTo>
                  <a:pt x="685535" y="253327"/>
                </a:moveTo>
                <a:lnTo>
                  <a:pt x="676123" y="278608"/>
                </a:lnTo>
                <a:lnTo>
                  <a:pt x="694850" y="278608"/>
                </a:lnTo>
                <a:close/>
                <a:moveTo>
                  <a:pt x="852984" y="251521"/>
                </a:moveTo>
                <a:lnTo>
                  <a:pt x="852984" y="294194"/>
                </a:lnTo>
                <a:lnTo>
                  <a:pt x="863631" y="294194"/>
                </a:lnTo>
                <a:cubicBezTo>
                  <a:pt x="870808" y="294194"/>
                  <a:pt x="876416" y="292436"/>
                  <a:pt x="880409" y="288872"/>
                </a:cubicBezTo>
                <a:cubicBezTo>
                  <a:pt x="884402" y="285356"/>
                  <a:pt x="886398" y="280081"/>
                  <a:pt x="886398" y="273143"/>
                </a:cubicBezTo>
                <a:cubicBezTo>
                  <a:pt x="886398" y="266110"/>
                  <a:pt x="884449" y="260788"/>
                  <a:pt x="880599" y="257081"/>
                </a:cubicBezTo>
                <a:cubicBezTo>
                  <a:pt x="876749" y="253375"/>
                  <a:pt x="870998" y="251521"/>
                  <a:pt x="863393" y="251521"/>
                </a:cubicBezTo>
                <a:close/>
                <a:moveTo>
                  <a:pt x="427395" y="251284"/>
                </a:moveTo>
                <a:lnTo>
                  <a:pt x="427395" y="271100"/>
                </a:lnTo>
                <a:lnTo>
                  <a:pt x="427442" y="271100"/>
                </a:lnTo>
                <a:lnTo>
                  <a:pt x="438470" y="271100"/>
                </a:lnTo>
                <a:cubicBezTo>
                  <a:pt x="442035" y="271100"/>
                  <a:pt x="444744" y="270196"/>
                  <a:pt x="446550" y="268439"/>
                </a:cubicBezTo>
                <a:cubicBezTo>
                  <a:pt x="448403" y="266633"/>
                  <a:pt x="449307" y="264256"/>
                  <a:pt x="449307" y="261263"/>
                </a:cubicBezTo>
                <a:cubicBezTo>
                  <a:pt x="449307" y="258079"/>
                  <a:pt x="448309" y="255656"/>
                  <a:pt x="446360" y="253897"/>
                </a:cubicBezTo>
                <a:cubicBezTo>
                  <a:pt x="444411" y="252139"/>
                  <a:pt x="441702" y="251284"/>
                  <a:pt x="438232" y="251284"/>
                </a:cubicBezTo>
                <a:close/>
                <a:moveTo>
                  <a:pt x="844666" y="244108"/>
                </a:moveTo>
                <a:lnTo>
                  <a:pt x="863868" y="244108"/>
                </a:lnTo>
                <a:cubicBezTo>
                  <a:pt x="869952" y="244108"/>
                  <a:pt x="875371" y="245106"/>
                  <a:pt x="880029" y="247150"/>
                </a:cubicBezTo>
                <a:cubicBezTo>
                  <a:pt x="884734" y="249193"/>
                  <a:pt x="888394" y="252329"/>
                  <a:pt x="891056" y="256606"/>
                </a:cubicBezTo>
                <a:cubicBezTo>
                  <a:pt x="893718" y="260835"/>
                  <a:pt x="895049" y="266300"/>
                  <a:pt x="895049" y="273000"/>
                </a:cubicBezTo>
                <a:cubicBezTo>
                  <a:pt x="895049" y="279415"/>
                  <a:pt x="893718" y="284785"/>
                  <a:pt x="891056" y="289014"/>
                </a:cubicBezTo>
                <a:cubicBezTo>
                  <a:pt x="888394" y="293292"/>
                  <a:pt x="884687" y="296428"/>
                  <a:pt x="879982" y="298519"/>
                </a:cubicBezTo>
                <a:cubicBezTo>
                  <a:pt x="875276" y="300562"/>
                  <a:pt x="869857" y="301607"/>
                  <a:pt x="863773" y="301607"/>
                </a:cubicBezTo>
                <a:lnTo>
                  <a:pt x="844666" y="301607"/>
                </a:lnTo>
                <a:close/>
                <a:moveTo>
                  <a:pt x="751886" y="244108"/>
                </a:moveTo>
                <a:lnTo>
                  <a:pt x="760251" y="244108"/>
                </a:lnTo>
                <a:lnTo>
                  <a:pt x="791621" y="289014"/>
                </a:lnTo>
                <a:lnTo>
                  <a:pt x="791621" y="244108"/>
                </a:lnTo>
                <a:lnTo>
                  <a:pt x="799749" y="244108"/>
                </a:lnTo>
                <a:lnTo>
                  <a:pt x="799749" y="301607"/>
                </a:lnTo>
                <a:lnTo>
                  <a:pt x="791479" y="301607"/>
                </a:lnTo>
                <a:lnTo>
                  <a:pt x="760013" y="256606"/>
                </a:lnTo>
                <a:lnTo>
                  <a:pt x="760013" y="301607"/>
                </a:lnTo>
                <a:lnTo>
                  <a:pt x="751886" y="301607"/>
                </a:lnTo>
                <a:close/>
                <a:moveTo>
                  <a:pt x="681542" y="244108"/>
                </a:moveTo>
                <a:lnTo>
                  <a:pt x="690002" y="244108"/>
                </a:lnTo>
                <a:lnTo>
                  <a:pt x="712484" y="301607"/>
                </a:lnTo>
                <a:lnTo>
                  <a:pt x="703263" y="301607"/>
                </a:lnTo>
                <a:lnTo>
                  <a:pt x="697322" y="285593"/>
                </a:lnTo>
                <a:lnTo>
                  <a:pt x="673699" y="285593"/>
                </a:lnTo>
                <a:lnTo>
                  <a:pt x="667758" y="301607"/>
                </a:lnTo>
                <a:lnTo>
                  <a:pt x="659060" y="301607"/>
                </a:lnTo>
                <a:close/>
                <a:moveTo>
                  <a:pt x="585957" y="244108"/>
                </a:moveTo>
                <a:lnTo>
                  <a:pt x="594227" y="244108"/>
                </a:lnTo>
                <a:lnTo>
                  <a:pt x="594227" y="294289"/>
                </a:lnTo>
                <a:lnTo>
                  <a:pt x="624124" y="294289"/>
                </a:lnTo>
                <a:lnTo>
                  <a:pt x="624124" y="301607"/>
                </a:lnTo>
                <a:lnTo>
                  <a:pt x="585957" y="301607"/>
                </a:lnTo>
                <a:close/>
                <a:moveTo>
                  <a:pt x="503777" y="244108"/>
                </a:moveTo>
                <a:lnTo>
                  <a:pt x="539995" y="244108"/>
                </a:lnTo>
                <a:lnTo>
                  <a:pt x="539995" y="251426"/>
                </a:lnTo>
                <a:lnTo>
                  <a:pt x="512095" y="251426"/>
                </a:lnTo>
                <a:lnTo>
                  <a:pt x="512095" y="268153"/>
                </a:lnTo>
                <a:lnTo>
                  <a:pt x="533104" y="268153"/>
                </a:lnTo>
                <a:lnTo>
                  <a:pt x="533104" y="275566"/>
                </a:lnTo>
                <a:lnTo>
                  <a:pt x="512095" y="275566"/>
                </a:lnTo>
                <a:lnTo>
                  <a:pt x="512095" y="294194"/>
                </a:lnTo>
                <a:lnTo>
                  <a:pt x="542087" y="294194"/>
                </a:lnTo>
                <a:lnTo>
                  <a:pt x="542087" y="301607"/>
                </a:lnTo>
                <a:lnTo>
                  <a:pt x="503777" y="301607"/>
                </a:lnTo>
                <a:close/>
                <a:moveTo>
                  <a:pt x="419410" y="244108"/>
                </a:moveTo>
                <a:lnTo>
                  <a:pt x="437757" y="244108"/>
                </a:lnTo>
                <a:cubicBezTo>
                  <a:pt x="442653" y="244108"/>
                  <a:pt x="446550" y="244916"/>
                  <a:pt x="449497" y="246627"/>
                </a:cubicBezTo>
                <a:cubicBezTo>
                  <a:pt x="452444" y="248338"/>
                  <a:pt x="454535" y="250429"/>
                  <a:pt x="455818" y="252995"/>
                </a:cubicBezTo>
                <a:cubicBezTo>
                  <a:pt x="457102" y="255560"/>
                  <a:pt x="457768" y="258269"/>
                  <a:pt x="457768" y="261025"/>
                </a:cubicBezTo>
                <a:cubicBezTo>
                  <a:pt x="457768" y="264684"/>
                  <a:pt x="456912" y="267963"/>
                  <a:pt x="455200" y="270767"/>
                </a:cubicBezTo>
                <a:cubicBezTo>
                  <a:pt x="453490" y="273570"/>
                  <a:pt x="450780" y="275661"/>
                  <a:pt x="447168" y="277039"/>
                </a:cubicBezTo>
                <a:lnTo>
                  <a:pt x="460619" y="301607"/>
                </a:lnTo>
                <a:lnTo>
                  <a:pt x="451303" y="301607"/>
                </a:lnTo>
                <a:lnTo>
                  <a:pt x="438993" y="278085"/>
                </a:lnTo>
                <a:lnTo>
                  <a:pt x="427442" y="278085"/>
                </a:lnTo>
                <a:lnTo>
                  <a:pt x="427442" y="301607"/>
                </a:lnTo>
                <a:lnTo>
                  <a:pt x="419410" y="301607"/>
                </a:lnTo>
                <a:close/>
                <a:moveTo>
                  <a:pt x="364512" y="244108"/>
                </a:moveTo>
                <a:lnTo>
                  <a:pt x="372782" y="244108"/>
                </a:lnTo>
                <a:lnTo>
                  <a:pt x="372782" y="301607"/>
                </a:lnTo>
                <a:lnTo>
                  <a:pt x="364512" y="301607"/>
                </a:lnTo>
                <a:close/>
                <a:moveTo>
                  <a:pt x="92162" y="244108"/>
                </a:moveTo>
                <a:lnTo>
                  <a:pt x="100385" y="244108"/>
                </a:lnTo>
                <a:lnTo>
                  <a:pt x="100385" y="270244"/>
                </a:lnTo>
                <a:lnTo>
                  <a:pt x="124435" y="244108"/>
                </a:lnTo>
                <a:lnTo>
                  <a:pt x="133894" y="244108"/>
                </a:lnTo>
                <a:lnTo>
                  <a:pt x="112505" y="267535"/>
                </a:lnTo>
                <a:lnTo>
                  <a:pt x="136508" y="301607"/>
                </a:lnTo>
                <a:lnTo>
                  <a:pt x="126574" y="301607"/>
                </a:lnTo>
                <a:lnTo>
                  <a:pt x="106896" y="273428"/>
                </a:lnTo>
                <a:lnTo>
                  <a:pt x="100385" y="280461"/>
                </a:lnTo>
                <a:lnTo>
                  <a:pt x="100385" y="301607"/>
                </a:lnTo>
                <a:lnTo>
                  <a:pt x="92162" y="301607"/>
                </a:lnTo>
                <a:close/>
                <a:moveTo>
                  <a:pt x="190" y="244108"/>
                </a:moveTo>
                <a:lnTo>
                  <a:pt x="8460" y="244108"/>
                </a:lnTo>
                <a:lnTo>
                  <a:pt x="8460" y="277704"/>
                </a:lnTo>
                <a:cubicBezTo>
                  <a:pt x="8460" y="281173"/>
                  <a:pt x="8888" y="284215"/>
                  <a:pt x="9743" y="286829"/>
                </a:cubicBezTo>
                <a:cubicBezTo>
                  <a:pt x="10599" y="289490"/>
                  <a:pt x="12120" y="291533"/>
                  <a:pt x="14211" y="293006"/>
                </a:cubicBezTo>
                <a:cubicBezTo>
                  <a:pt x="16350" y="294479"/>
                  <a:pt x="19297" y="295192"/>
                  <a:pt x="23100" y="295192"/>
                </a:cubicBezTo>
                <a:cubicBezTo>
                  <a:pt x="26902" y="295192"/>
                  <a:pt x="29849" y="294479"/>
                  <a:pt x="31940" y="293006"/>
                </a:cubicBezTo>
                <a:cubicBezTo>
                  <a:pt x="34031" y="291533"/>
                  <a:pt x="35505" y="289490"/>
                  <a:pt x="36360" y="286829"/>
                </a:cubicBezTo>
                <a:cubicBezTo>
                  <a:pt x="37216" y="284167"/>
                  <a:pt x="37644" y="281126"/>
                  <a:pt x="37644" y="277704"/>
                </a:cubicBezTo>
                <a:lnTo>
                  <a:pt x="37644" y="244108"/>
                </a:lnTo>
                <a:lnTo>
                  <a:pt x="45914" y="244108"/>
                </a:lnTo>
                <a:lnTo>
                  <a:pt x="45914" y="279700"/>
                </a:lnTo>
                <a:cubicBezTo>
                  <a:pt x="45914" y="284073"/>
                  <a:pt x="45106" y="288017"/>
                  <a:pt x="43442" y="291533"/>
                </a:cubicBezTo>
                <a:cubicBezTo>
                  <a:pt x="41826" y="295049"/>
                  <a:pt x="39307" y="297853"/>
                  <a:pt x="35933" y="299944"/>
                </a:cubicBezTo>
                <a:cubicBezTo>
                  <a:pt x="32558" y="302035"/>
                  <a:pt x="28280" y="303033"/>
                  <a:pt x="23052" y="303033"/>
                </a:cubicBezTo>
                <a:cubicBezTo>
                  <a:pt x="17824" y="303033"/>
                  <a:pt x="13498" y="301987"/>
                  <a:pt x="10124" y="299944"/>
                </a:cubicBezTo>
                <a:cubicBezTo>
                  <a:pt x="6749" y="297900"/>
                  <a:pt x="4230" y="295097"/>
                  <a:pt x="2566" y="291533"/>
                </a:cubicBezTo>
                <a:cubicBezTo>
                  <a:pt x="998" y="288017"/>
                  <a:pt x="190" y="284073"/>
                  <a:pt x="190" y="279700"/>
                </a:cubicBezTo>
                <a:close/>
                <a:moveTo>
                  <a:pt x="245258" y="242683"/>
                </a:moveTo>
                <a:cubicBezTo>
                  <a:pt x="248204" y="242683"/>
                  <a:pt x="250581" y="243158"/>
                  <a:pt x="252482" y="244061"/>
                </a:cubicBezTo>
                <a:cubicBezTo>
                  <a:pt x="254383" y="244964"/>
                  <a:pt x="255905" y="246152"/>
                  <a:pt x="257092" y="247578"/>
                </a:cubicBezTo>
                <a:cubicBezTo>
                  <a:pt x="258281" y="249004"/>
                  <a:pt x="259231" y="250524"/>
                  <a:pt x="259992" y="252139"/>
                </a:cubicBezTo>
                <a:lnTo>
                  <a:pt x="254241" y="255846"/>
                </a:lnTo>
                <a:cubicBezTo>
                  <a:pt x="252815" y="253280"/>
                  <a:pt x="251389" y="251569"/>
                  <a:pt x="250010" y="250714"/>
                </a:cubicBezTo>
                <a:cubicBezTo>
                  <a:pt x="248632" y="249906"/>
                  <a:pt x="247206" y="249478"/>
                  <a:pt x="245685" y="249478"/>
                </a:cubicBezTo>
                <a:cubicBezTo>
                  <a:pt x="243214" y="249478"/>
                  <a:pt x="241360" y="250144"/>
                  <a:pt x="240077" y="251474"/>
                </a:cubicBezTo>
                <a:cubicBezTo>
                  <a:pt x="238793" y="252805"/>
                  <a:pt x="238175" y="254373"/>
                  <a:pt x="238175" y="256131"/>
                </a:cubicBezTo>
                <a:cubicBezTo>
                  <a:pt x="238175" y="257700"/>
                  <a:pt x="238603" y="259173"/>
                  <a:pt x="239411" y="260646"/>
                </a:cubicBezTo>
                <a:cubicBezTo>
                  <a:pt x="240267" y="262119"/>
                  <a:pt x="241360" y="263639"/>
                  <a:pt x="242738" y="265255"/>
                </a:cubicBezTo>
                <a:lnTo>
                  <a:pt x="258423" y="283597"/>
                </a:lnTo>
                <a:lnTo>
                  <a:pt x="265933" y="274046"/>
                </a:lnTo>
                <a:lnTo>
                  <a:pt x="271780" y="278703"/>
                </a:lnTo>
                <a:lnTo>
                  <a:pt x="263224" y="289395"/>
                </a:lnTo>
                <a:lnTo>
                  <a:pt x="273728" y="301608"/>
                </a:lnTo>
                <a:lnTo>
                  <a:pt x="263794" y="301608"/>
                </a:lnTo>
                <a:lnTo>
                  <a:pt x="258281" y="295335"/>
                </a:lnTo>
                <a:cubicBezTo>
                  <a:pt x="256332" y="297474"/>
                  <a:pt x="254050" y="299279"/>
                  <a:pt x="251389" y="300752"/>
                </a:cubicBezTo>
                <a:cubicBezTo>
                  <a:pt x="248727" y="302226"/>
                  <a:pt x="245448" y="302986"/>
                  <a:pt x="241550" y="302986"/>
                </a:cubicBezTo>
                <a:cubicBezTo>
                  <a:pt x="237653" y="302986"/>
                  <a:pt x="234325" y="302273"/>
                  <a:pt x="231616" y="300847"/>
                </a:cubicBezTo>
                <a:cubicBezTo>
                  <a:pt x="228907" y="299422"/>
                  <a:pt x="226863" y="297474"/>
                  <a:pt x="225485" y="295002"/>
                </a:cubicBezTo>
                <a:cubicBezTo>
                  <a:pt x="224106" y="292579"/>
                  <a:pt x="223441" y="289918"/>
                  <a:pt x="223441" y="287019"/>
                </a:cubicBezTo>
                <a:cubicBezTo>
                  <a:pt x="223441" y="283455"/>
                  <a:pt x="224439" y="280176"/>
                  <a:pt x="226388" y="277230"/>
                </a:cubicBezTo>
                <a:cubicBezTo>
                  <a:pt x="228336" y="274283"/>
                  <a:pt x="231331" y="271385"/>
                  <a:pt x="235371" y="268677"/>
                </a:cubicBezTo>
                <a:lnTo>
                  <a:pt x="234325" y="267393"/>
                </a:lnTo>
                <a:cubicBezTo>
                  <a:pt x="232947" y="265683"/>
                  <a:pt x="231901" y="263877"/>
                  <a:pt x="231141" y="262071"/>
                </a:cubicBezTo>
                <a:cubicBezTo>
                  <a:pt x="230380" y="260218"/>
                  <a:pt x="230000" y="258270"/>
                  <a:pt x="230000" y="256226"/>
                </a:cubicBezTo>
                <a:cubicBezTo>
                  <a:pt x="230000" y="253898"/>
                  <a:pt x="230570" y="251665"/>
                  <a:pt x="231759" y="249621"/>
                </a:cubicBezTo>
                <a:cubicBezTo>
                  <a:pt x="232947" y="247578"/>
                  <a:pt x="234658" y="245914"/>
                  <a:pt x="236987" y="244631"/>
                </a:cubicBezTo>
                <a:cubicBezTo>
                  <a:pt x="239269" y="243348"/>
                  <a:pt x="242025" y="242683"/>
                  <a:pt x="245258" y="242683"/>
                </a:cubicBezTo>
                <a:close/>
                <a:moveTo>
                  <a:pt x="0" y="149069"/>
                </a:moveTo>
                <a:lnTo>
                  <a:pt x="37264" y="149069"/>
                </a:lnTo>
                <a:lnTo>
                  <a:pt x="37264" y="186324"/>
                </a:lnTo>
                <a:lnTo>
                  <a:pt x="0" y="186324"/>
                </a:lnTo>
                <a:close/>
                <a:moveTo>
                  <a:pt x="0" y="74558"/>
                </a:moveTo>
                <a:lnTo>
                  <a:pt x="111839" y="74558"/>
                </a:lnTo>
                <a:lnTo>
                  <a:pt x="111839" y="111813"/>
                </a:lnTo>
                <a:lnTo>
                  <a:pt x="0" y="111813"/>
                </a:lnTo>
                <a:close/>
                <a:moveTo>
                  <a:pt x="705640" y="71659"/>
                </a:moveTo>
                <a:cubicBezTo>
                  <a:pt x="699889" y="71659"/>
                  <a:pt x="694803" y="72561"/>
                  <a:pt x="690335" y="74462"/>
                </a:cubicBezTo>
                <a:cubicBezTo>
                  <a:pt x="685867" y="76363"/>
                  <a:pt x="682112" y="78739"/>
                  <a:pt x="679165" y="81590"/>
                </a:cubicBezTo>
                <a:cubicBezTo>
                  <a:pt x="676171" y="84442"/>
                  <a:pt x="673889" y="87673"/>
                  <a:pt x="672321" y="91237"/>
                </a:cubicBezTo>
                <a:cubicBezTo>
                  <a:pt x="670752" y="94800"/>
                  <a:pt x="669944" y="98364"/>
                  <a:pt x="669944" y="101929"/>
                </a:cubicBezTo>
                <a:lnTo>
                  <a:pt x="738341" y="101929"/>
                </a:lnTo>
                <a:cubicBezTo>
                  <a:pt x="738341" y="98364"/>
                  <a:pt x="737628" y="94800"/>
                  <a:pt x="736250" y="91237"/>
                </a:cubicBezTo>
                <a:cubicBezTo>
                  <a:pt x="734871" y="87673"/>
                  <a:pt x="732827" y="84489"/>
                  <a:pt x="730166" y="81590"/>
                </a:cubicBezTo>
                <a:cubicBezTo>
                  <a:pt x="727504" y="78739"/>
                  <a:pt x="724082" y="76363"/>
                  <a:pt x="719899" y="74462"/>
                </a:cubicBezTo>
                <a:cubicBezTo>
                  <a:pt x="715764" y="72609"/>
                  <a:pt x="711011" y="71659"/>
                  <a:pt x="705640" y="71659"/>
                </a:cubicBezTo>
                <a:close/>
                <a:moveTo>
                  <a:pt x="241646" y="44383"/>
                </a:moveTo>
                <a:lnTo>
                  <a:pt x="276723" y="44383"/>
                </a:lnTo>
                <a:lnTo>
                  <a:pt x="276723" y="131343"/>
                </a:lnTo>
                <a:cubicBezTo>
                  <a:pt x="276723" y="140277"/>
                  <a:pt x="279147" y="147168"/>
                  <a:pt x="283996" y="152015"/>
                </a:cubicBezTo>
                <a:cubicBezTo>
                  <a:pt x="288843" y="156862"/>
                  <a:pt x="295118" y="159285"/>
                  <a:pt x="302865" y="159285"/>
                </a:cubicBezTo>
                <a:cubicBezTo>
                  <a:pt x="307618" y="159285"/>
                  <a:pt x="312039" y="158335"/>
                  <a:pt x="316221" y="156434"/>
                </a:cubicBezTo>
                <a:cubicBezTo>
                  <a:pt x="320357" y="154534"/>
                  <a:pt x="323969" y="151920"/>
                  <a:pt x="326916" y="148546"/>
                </a:cubicBezTo>
                <a:cubicBezTo>
                  <a:pt x="329910" y="145172"/>
                  <a:pt x="332239" y="141275"/>
                  <a:pt x="333903" y="136808"/>
                </a:cubicBezTo>
                <a:cubicBezTo>
                  <a:pt x="335566" y="132389"/>
                  <a:pt x="336422" y="127590"/>
                  <a:pt x="336422" y="122410"/>
                </a:cubicBezTo>
                <a:lnTo>
                  <a:pt x="336564" y="122410"/>
                </a:lnTo>
                <a:lnTo>
                  <a:pt x="336564" y="44383"/>
                </a:lnTo>
                <a:lnTo>
                  <a:pt x="371642" y="44383"/>
                </a:lnTo>
                <a:lnTo>
                  <a:pt x="371642" y="186324"/>
                </a:lnTo>
                <a:lnTo>
                  <a:pt x="338038" y="186324"/>
                </a:lnTo>
                <a:lnTo>
                  <a:pt x="337135" y="170548"/>
                </a:lnTo>
                <a:cubicBezTo>
                  <a:pt x="335329" y="172496"/>
                  <a:pt x="333142" y="174587"/>
                  <a:pt x="330575" y="176773"/>
                </a:cubicBezTo>
                <a:cubicBezTo>
                  <a:pt x="327962" y="178958"/>
                  <a:pt x="325015" y="180954"/>
                  <a:pt x="321640" y="182855"/>
                </a:cubicBezTo>
                <a:cubicBezTo>
                  <a:pt x="318265" y="184756"/>
                  <a:pt x="314415" y="186276"/>
                  <a:pt x="310042" y="187465"/>
                </a:cubicBezTo>
                <a:cubicBezTo>
                  <a:pt x="305669" y="188700"/>
                  <a:pt x="300726" y="189270"/>
                  <a:pt x="295165" y="189270"/>
                </a:cubicBezTo>
                <a:cubicBezTo>
                  <a:pt x="277721" y="189270"/>
                  <a:pt x="264460" y="184091"/>
                  <a:pt x="255335" y="173683"/>
                </a:cubicBezTo>
                <a:cubicBezTo>
                  <a:pt x="246209" y="163277"/>
                  <a:pt x="241646" y="149259"/>
                  <a:pt x="241646" y="131629"/>
                </a:cubicBezTo>
                <a:close/>
                <a:moveTo>
                  <a:pt x="876987" y="42625"/>
                </a:moveTo>
                <a:cubicBezTo>
                  <a:pt x="880362" y="42625"/>
                  <a:pt x="883403" y="42815"/>
                  <a:pt x="886065" y="43195"/>
                </a:cubicBezTo>
                <a:cubicBezTo>
                  <a:pt x="888727" y="43622"/>
                  <a:pt x="891484" y="44288"/>
                  <a:pt x="894241" y="45334"/>
                </a:cubicBezTo>
                <a:lnTo>
                  <a:pt x="887111" y="78312"/>
                </a:lnTo>
                <a:cubicBezTo>
                  <a:pt x="884734" y="77314"/>
                  <a:pt x="882311" y="76601"/>
                  <a:pt x="879839" y="76221"/>
                </a:cubicBezTo>
                <a:cubicBezTo>
                  <a:pt x="877319" y="75841"/>
                  <a:pt x="874420" y="75651"/>
                  <a:pt x="871046" y="75651"/>
                </a:cubicBezTo>
                <a:cubicBezTo>
                  <a:pt x="866293" y="75651"/>
                  <a:pt x="861730" y="76459"/>
                  <a:pt x="857357" y="78027"/>
                </a:cubicBezTo>
                <a:cubicBezTo>
                  <a:pt x="852984" y="79595"/>
                  <a:pt x="849229" y="81876"/>
                  <a:pt x="846045" y="84870"/>
                </a:cubicBezTo>
                <a:cubicBezTo>
                  <a:pt x="842860" y="87863"/>
                  <a:pt x="840341" y="91380"/>
                  <a:pt x="838440" y="95562"/>
                </a:cubicBezTo>
                <a:cubicBezTo>
                  <a:pt x="836586" y="99744"/>
                  <a:pt x="835635" y="104401"/>
                  <a:pt x="835635" y="109532"/>
                </a:cubicBezTo>
                <a:lnTo>
                  <a:pt x="835635" y="186372"/>
                </a:lnTo>
                <a:lnTo>
                  <a:pt x="800558" y="186372"/>
                </a:lnTo>
                <a:lnTo>
                  <a:pt x="800558" y="44430"/>
                </a:lnTo>
                <a:lnTo>
                  <a:pt x="834162" y="44430"/>
                </a:lnTo>
                <a:lnTo>
                  <a:pt x="835065" y="62868"/>
                </a:lnTo>
                <a:cubicBezTo>
                  <a:pt x="836634" y="60872"/>
                  <a:pt x="838677" y="58687"/>
                  <a:pt x="841149" y="56310"/>
                </a:cubicBezTo>
                <a:cubicBezTo>
                  <a:pt x="843668" y="53935"/>
                  <a:pt x="846568" y="51748"/>
                  <a:pt x="849942" y="49753"/>
                </a:cubicBezTo>
                <a:cubicBezTo>
                  <a:pt x="853317" y="47804"/>
                  <a:pt x="857215" y="46094"/>
                  <a:pt x="861682" y="44716"/>
                </a:cubicBezTo>
                <a:cubicBezTo>
                  <a:pt x="866150" y="43338"/>
                  <a:pt x="871236" y="42625"/>
                  <a:pt x="876987" y="42625"/>
                </a:cubicBezTo>
                <a:close/>
                <a:moveTo>
                  <a:pt x="705640" y="42149"/>
                </a:moveTo>
                <a:cubicBezTo>
                  <a:pt x="718330" y="42149"/>
                  <a:pt x="729073" y="44477"/>
                  <a:pt x="737913" y="49134"/>
                </a:cubicBezTo>
                <a:cubicBezTo>
                  <a:pt x="746707" y="53791"/>
                  <a:pt x="753788" y="59921"/>
                  <a:pt x="759159" y="67429"/>
                </a:cubicBezTo>
                <a:cubicBezTo>
                  <a:pt x="764483" y="74985"/>
                  <a:pt x="768381" y="83491"/>
                  <a:pt x="770710" y="93138"/>
                </a:cubicBezTo>
                <a:cubicBezTo>
                  <a:pt x="773086" y="102642"/>
                  <a:pt x="774275" y="112383"/>
                  <a:pt x="774275" y="122267"/>
                </a:cubicBezTo>
                <a:lnTo>
                  <a:pt x="774275" y="127304"/>
                </a:lnTo>
                <a:lnTo>
                  <a:pt x="670230" y="127304"/>
                </a:lnTo>
                <a:cubicBezTo>
                  <a:pt x="670230" y="132436"/>
                  <a:pt x="671370" y="137093"/>
                  <a:pt x="673652" y="141275"/>
                </a:cubicBezTo>
                <a:cubicBezTo>
                  <a:pt x="675933" y="145409"/>
                  <a:pt x="678928" y="149021"/>
                  <a:pt x="682587" y="151967"/>
                </a:cubicBezTo>
                <a:cubicBezTo>
                  <a:pt x="686248" y="154961"/>
                  <a:pt x="690430" y="157241"/>
                  <a:pt x="695088" y="158810"/>
                </a:cubicBezTo>
                <a:cubicBezTo>
                  <a:pt x="699746" y="160378"/>
                  <a:pt x="704357" y="161185"/>
                  <a:pt x="708920" y="161185"/>
                </a:cubicBezTo>
                <a:cubicBezTo>
                  <a:pt x="715669" y="161185"/>
                  <a:pt x="721563" y="160520"/>
                  <a:pt x="726601" y="159237"/>
                </a:cubicBezTo>
                <a:cubicBezTo>
                  <a:pt x="731639" y="157954"/>
                  <a:pt x="735965" y="156481"/>
                  <a:pt x="739529" y="154770"/>
                </a:cubicBezTo>
                <a:cubicBezTo>
                  <a:pt x="743094" y="153060"/>
                  <a:pt x="746041" y="151301"/>
                  <a:pt x="748323" y="149401"/>
                </a:cubicBezTo>
                <a:cubicBezTo>
                  <a:pt x="750557" y="147500"/>
                  <a:pt x="752315" y="145979"/>
                  <a:pt x="753504" y="144791"/>
                </a:cubicBezTo>
                <a:lnTo>
                  <a:pt x="772516" y="166175"/>
                </a:lnTo>
                <a:cubicBezTo>
                  <a:pt x="771946" y="166745"/>
                  <a:pt x="770282" y="168409"/>
                  <a:pt x="767620" y="171070"/>
                </a:cubicBezTo>
                <a:cubicBezTo>
                  <a:pt x="764958" y="173731"/>
                  <a:pt x="761061" y="176535"/>
                  <a:pt x="756022" y="179528"/>
                </a:cubicBezTo>
                <a:cubicBezTo>
                  <a:pt x="750937" y="182475"/>
                  <a:pt x="744520" y="185183"/>
                  <a:pt x="736678" y="187559"/>
                </a:cubicBezTo>
                <a:cubicBezTo>
                  <a:pt x="728835" y="189935"/>
                  <a:pt x="719472" y="191123"/>
                  <a:pt x="708587" y="191123"/>
                </a:cubicBezTo>
                <a:cubicBezTo>
                  <a:pt x="697513" y="191123"/>
                  <a:pt x="687388" y="189223"/>
                  <a:pt x="678262" y="185468"/>
                </a:cubicBezTo>
                <a:cubicBezTo>
                  <a:pt x="669136" y="181714"/>
                  <a:pt x="661389" y="176535"/>
                  <a:pt x="654924" y="169882"/>
                </a:cubicBezTo>
                <a:cubicBezTo>
                  <a:pt x="648461" y="163229"/>
                  <a:pt x="643517" y="155245"/>
                  <a:pt x="640048" y="145931"/>
                </a:cubicBezTo>
                <a:cubicBezTo>
                  <a:pt x="636578" y="136618"/>
                  <a:pt x="634867" y="126306"/>
                  <a:pt x="634867" y="114996"/>
                </a:cubicBezTo>
                <a:cubicBezTo>
                  <a:pt x="634867" y="104685"/>
                  <a:pt x="636578" y="95133"/>
                  <a:pt x="640048" y="86295"/>
                </a:cubicBezTo>
                <a:cubicBezTo>
                  <a:pt x="643517" y="77456"/>
                  <a:pt x="648413" y="69805"/>
                  <a:pt x="654640" y="63247"/>
                </a:cubicBezTo>
                <a:cubicBezTo>
                  <a:pt x="660866" y="56737"/>
                  <a:pt x="668328" y="51558"/>
                  <a:pt x="676931" y="47803"/>
                </a:cubicBezTo>
                <a:cubicBezTo>
                  <a:pt x="685582" y="44050"/>
                  <a:pt x="695136" y="42149"/>
                  <a:pt x="705640" y="42149"/>
                </a:cubicBezTo>
                <a:close/>
                <a:moveTo>
                  <a:pt x="875751" y="47"/>
                </a:moveTo>
                <a:lnTo>
                  <a:pt x="879744" y="47"/>
                </a:lnTo>
                <a:lnTo>
                  <a:pt x="884592" y="8743"/>
                </a:lnTo>
                <a:lnTo>
                  <a:pt x="889298" y="47"/>
                </a:lnTo>
                <a:lnTo>
                  <a:pt x="893290" y="47"/>
                </a:lnTo>
                <a:lnTo>
                  <a:pt x="894194" y="18627"/>
                </a:lnTo>
                <a:lnTo>
                  <a:pt x="889963" y="18627"/>
                </a:lnTo>
                <a:lnTo>
                  <a:pt x="889440" y="6462"/>
                </a:lnTo>
                <a:lnTo>
                  <a:pt x="885590" y="13732"/>
                </a:lnTo>
                <a:lnTo>
                  <a:pt x="883404" y="13732"/>
                </a:lnTo>
                <a:lnTo>
                  <a:pt x="879364" y="6557"/>
                </a:lnTo>
                <a:lnTo>
                  <a:pt x="878888" y="18627"/>
                </a:lnTo>
                <a:lnTo>
                  <a:pt x="874896" y="18627"/>
                </a:lnTo>
                <a:close/>
                <a:moveTo>
                  <a:pt x="856834" y="47"/>
                </a:moveTo>
                <a:lnTo>
                  <a:pt x="873089" y="47"/>
                </a:lnTo>
                <a:lnTo>
                  <a:pt x="873089" y="3753"/>
                </a:lnTo>
                <a:lnTo>
                  <a:pt x="867100" y="3753"/>
                </a:lnTo>
                <a:lnTo>
                  <a:pt x="867100" y="18627"/>
                </a:lnTo>
                <a:lnTo>
                  <a:pt x="862871" y="18627"/>
                </a:lnTo>
                <a:lnTo>
                  <a:pt x="862871" y="3753"/>
                </a:lnTo>
                <a:lnTo>
                  <a:pt x="856834" y="3753"/>
                </a:lnTo>
                <a:close/>
                <a:moveTo>
                  <a:pt x="539948" y="47"/>
                </a:moveTo>
                <a:lnTo>
                  <a:pt x="575026" y="47"/>
                </a:lnTo>
                <a:lnTo>
                  <a:pt x="575026" y="44383"/>
                </a:lnTo>
                <a:lnTo>
                  <a:pt x="612480" y="44383"/>
                </a:lnTo>
                <a:lnTo>
                  <a:pt x="612480" y="74558"/>
                </a:lnTo>
                <a:lnTo>
                  <a:pt x="575026" y="74558"/>
                </a:lnTo>
                <a:lnTo>
                  <a:pt x="575026" y="136428"/>
                </a:lnTo>
                <a:cubicBezTo>
                  <a:pt x="575026" y="144364"/>
                  <a:pt x="576356" y="150447"/>
                  <a:pt x="579018" y="154723"/>
                </a:cubicBezTo>
                <a:cubicBezTo>
                  <a:pt x="581680" y="158952"/>
                  <a:pt x="586005" y="161091"/>
                  <a:pt x="591947" y="161091"/>
                </a:cubicBezTo>
                <a:cubicBezTo>
                  <a:pt x="597460" y="161091"/>
                  <a:pt x="601880" y="160283"/>
                  <a:pt x="605160" y="158715"/>
                </a:cubicBezTo>
                <a:cubicBezTo>
                  <a:pt x="608440" y="157099"/>
                  <a:pt x="611577" y="155246"/>
                  <a:pt x="614571" y="152965"/>
                </a:cubicBezTo>
                <a:lnTo>
                  <a:pt x="629448" y="174682"/>
                </a:lnTo>
                <a:cubicBezTo>
                  <a:pt x="622508" y="180431"/>
                  <a:pt x="615664" y="184565"/>
                  <a:pt x="608915" y="187036"/>
                </a:cubicBezTo>
                <a:cubicBezTo>
                  <a:pt x="602213" y="189508"/>
                  <a:pt x="594656" y="190743"/>
                  <a:pt x="586338" y="190743"/>
                </a:cubicBezTo>
                <a:cubicBezTo>
                  <a:pt x="577782" y="190743"/>
                  <a:pt x="570558" y="189508"/>
                  <a:pt x="564617" y="187036"/>
                </a:cubicBezTo>
                <a:cubicBezTo>
                  <a:pt x="558675" y="184565"/>
                  <a:pt x="553875" y="181049"/>
                  <a:pt x="550215" y="176487"/>
                </a:cubicBezTo>
                <a:cubicBezTo>
                  <a:pt x="546555" y="171925"/>
                  <a:pt x="543893" y="166460"/>
                  <a:pt x="542324" y="159998"/>
                </a:cubicBezTo>
                <a:cubicBezTo>
                  <a:pt x="540756" y="153582"/>
                  <a:pt x="539948" y="146502"/>
                  <a:pt x="539948" y="138756"/>
                </a:cubicBezTo>
                <a:lnTo>
                  <a:pt x="539948" y="74558"/>
                </a:lnTo>
                <a:lnTo>
                  <a:pt x="516183" y="74558"/>
                </a:lnTo>
                <a:lnTo>
                  <a:pt x="516183" y="44383"/>
                </a:lnTo>
                <a:lnTo>
                  <a:pt x="539948" y="44383"/>
                </a:lnTo>
                <a:close/>
                <a:moveTo>
                  <a:pt x="419695" y="47"/>
                </a:moveTo>
                <a:lnTo>
                  <a:pt x="454773" y="47"/>
                </a:lnTo>
                <a:lnTo>
                  <a:pt x="454773" y="44383"/>
                </a:lnTo>
                <a:lnTo>
                  <a:pt x="492227" y="44383"/>
                </a:lnTo>
                <a:lnTo>
                  <a:pt x="492227" y="74558"/>
                </a:lnTo>
                <a:lnTo>
                  <a:pt x="454773" y="74558"/>
                </a:lnTo>
                <a:lnTo>
                  <a:pt x="454773" y="136428"/>
                </a:lnTo>
                <a:cubicBezTo>
                  <a:pt x="454773" y="144364"/>
                  <a:pt x="456103" y="150447"/>
                  <a:pt x="458765" y="154723"/>
                </a:cubicBezTo>
                <a:cubicBezTo>
                  <a:pt x="461427" y="158952"/>
                  <a:pt x="465752" y="161091"/>
                  <a:pt x="471694" y="161091"/>
                </a:cubicBezTo>
                <a:cubicBezTo>
                  <a:pt x="477207" y="161091"/>
                  <a:pt x="481627" y="160283"/>
                  <a:pt x="484907" y="158715"/>
                </a:cubicBezTo>
                <a:cubicBezTo>
                  <a:pt x="488139" y="157099"/>
                  <a:pt x="491276" y="155246"/>
                  <a:pt x="494318" y="152965"/>
                </a:cubicBezTo>
                <a:lnTo>
                  <a:pt x="509195" y="174682"/>
                </a:lnTo>
                <a:cubicBezTo>
                  <a:pt x="502255" y="180431"/>
                  <a:pt x="495411" y="184565"/>
                  <a:pt x="488662" y="187036"/>
                </a:cubicBezTo>
                <a:cubicBezTo>
                  <a:pt x="481960" y="189508"/>
                  <a:pt x="474403" y="190743"/>
                  <a:pt x="466085" y="190743"/>
                </a:cubicBezTo>
                <a:cubicBezTo>
                  <a:pt x="457529" y="190743"/>
                  <a:pt x="450305" y="189508"/>
                  <a:pt x="444364" y="187036"/>
                </a:cubicBezTo>
                <a:cubicBezTo>
                  <a:pt x="438422" y="184565"/>
                  <a:pt x="433622" y="181049"/>
                  <a:pt x="429962" y="176487"/>
                </a:cubicBezTo>
                <a:cubicBezTo>
                  <a:pt x="426302" y="171925"/>
                  <a:pt x="423640" y="166460"/>
                  <a:pt x="422071" y="159998"/>
                </a:cubicBezTo>
                <a:cubicBezTo>
                  <a:pt x="420503" y="153582"/>
                  <a:pt x="419695" y="146502"/>
                  <a:pt x="419695" y="138756"/>
                </a:cubicBezTo>
                <a:lnTo>
                  <a:pt x="419695" y="74558"/>
                </a:lnTo>
                <a:lnTo>
                  <a:pt x="395930" y="74558"/>
                </a:lnTo>
                <a:lnTo>
                  <a:pt x="395930" y="44383"/>
                </a:lnTo>
                <a:lnTo>
                  <a:pt x="419695" y="44383"/>
                </a:lnTo>
                <a:close/>
                <a:moveTo>
                  <a:pt x="174628" y="47"/>
                </a:moveTo>
                <a:lnTo>
                  <a:pt x="209705" y="47"/>
                </a:lnTo>
                <a:lnTo>
                  <a:pt x="209705" y="186323"/>
                </a:lnTo>
                <a:lnTo>
                  <a:pt x="174628" y="186323"/>
                </a:lnTo>
                <a:close/>
                <a:moveTo>
                  <a:pt x="0" y="0"/>
                </a:moveTo>
                <a:lnTo>
                  <a:pt x="149103" y="0"/>
                </a:lnTo>
                <a:lnTo>
                  <a:pt x="149103" y="37255"/>
                </a:lnTo>
                <a:lnTo>
                  <a:pt x="0" y="37255"/>
                </a:lnTo>
                <a:close/>
              </a:path>
            </a:pathLst>
          </a:custGeom>
          <a:solidFill>
            <a:schemeClr val="bg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3210490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1_Intro Text  (GREY)">
    <p:bg>
      <p:bgPr>
        <a:solidFill>
          <a:srgbClr val="F7F7F7"/>
        </a:solidFill>
        <a:effectLst/>
      </p:bgPr>
    </p:bg>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775379"/>
            <a:ext cx="7166517" cy="1784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Graphic">
            <a:extLst>
              <a:ext uri="{FF2B5EF4-FFF2-40B4-BE49-F238E27FC236}">
                <a16:creationId xmlns:a16="http://schemas.microsoft.com/office/drawing/2014/main" id="{7918557D-0866-3E10-BAAC-2F1C9093CFCF}"/>
              </a:ext>
              <a:ext uri="{C183D7F6-B498-43B3-948B-1728B52AA6E4}">
                <adec:decorative xmlns:adec="http://schemas.microsoft.com/office/drawing/2017/decorative" val="1"/>
              </a:ext>
            </a:extLst>
          </p:cNvPr>
          <p:cNvSpPr/>
          <p:nvPr/>
        </p:nvSpPr>
        <p:spPr>
          <a:xfrm rot="18900000">
            <a:off x="472880" y="-1535802"/>
            <a:ext cx="7475389" cy="12930359"/>
          </a:xfrm>
          <a:custGeom>
            <a:avLst/>
            <a:gdLst>
              <a:gd name="connsiteX0" fmla="*/ 1680065 w 5606542"/>
              <a:gd name="connsiteY0" fmla="*/ 1506102 h 9697769"/>
              <a:gd name="connsiteX1" fmla="*/ 1674974 w 5606542"/>
              <a:gd name="connsiteY1" fmla="*/ 1511193 h 9697769"/>
              <a:gd name="connsiteX2" fmla="*/ 5416983 w 5606542"/>
              <a:gd name="connsiteY2" fmla="*/ 5253202 h 9697769"/>
              <a:gd name="connsiteX3" fmla="*/ 5422074 w 5606542"/>
              <a:gd name="connsiteY3" fmla="*/ 5248111 h 9697769"/>
              <a:gd name="connsiteX4" fmla="*/ 3186167 w 5606542"/>
              <a:gd name="connsiteY4" fmla="*/ 0 h 9697769"/>
              <a:gd name="connsiteX5" fmla="*/ 5606542 w 5606542"/>
              <a:gd name="connsiteY5" fmla="*/ 2420375 h 9697769"/>
              <a:gd name="connsiteX6" fmla="*/ 5606542 w 5606542"/>
              <a:gd name="connsiteY6" fmla="*/ 9697769 h 9697769"/>
              <a:gd name="connsiteX7" fmla="*/ 0 w 5606542"/>
              <a:gd name="connsiteY7" fmla="*/ 4091227 h 9697769"/>
              <a:gd name="connsiteX8" fmla="*/ 0 w 5606542"/>
              <a:gd name="connsiteY8" fmla="*/ 3186166 h 969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6542" h="9697769">
                <a:moveTo>
                  <a:pt x="1680065" y="1506102"/>
                </a:moveTo>
                <a:lnTo>
                  <a:pt x="1674974" y="1511193"/>
                </a:lnTo>
                <a:lnTo>
                  <a:pt x="5416983" y="5253202"/>
                </a:lnTo>
                <a:lnTo>
                  <a:pt x="5422074" y="5248111"/>
                </a:lnTo>
                <a:close/>
                <a:moveTo>
                  <a:pt x="3186167" y="0"/>
                </a:moveTo>
                <a:lnTo>
                  <a:pt x="5606542" y="2420375"/>
                </a:lnTo>
                <a:lnTo>
                  <a:pt x="5606542" y="9697769"/>
                </a:lnTo>
                <a:lnTo>
                  <a:pt x="0" y="4091227"/>
                </a:lnTo>
                <a:lnTo>
                  <a:pt x="0" y="31861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1" y="954686"/>
            <a:ext cx="5403849" cy="1793943"/>
          </a:xfrm>
        </p:spPr>
        <p:txBody>
          <a:bodyPr anchor="b" anchorCtr="0"/>
          <a:lstStyle>
            <a:lvl1pPr>
              <a:lnSpc>
                <a:spcPct val="80000"/>
              </a:lnSpc>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3143503"/>
            <a:ext cx="6274949" cy="2924981"/>
          </a:xfrm>
          <a:prstGeom prst="rect">
            <a:avLst/>
          </a:prstGeom>
        </p:spPr>
        <p:txBody>
          <a:bodyPr/>
          <a:lstStyle>
            <a:lvl1pPr>
              <a:defRPr b="1"/>
            </a:lvl1pPr>
          </a:lstStyle>
          <a:p>
            <a:pPr lvl="0"/>
            <a:r>
              <a:rPr lang="en-GB"/>
              <a:t>Click to edit Master text styles</a:t>
            </a:r>
          </a:p>
        </p:txBody>
      </p:sp>
      <p:sp>
        <p:nvSpPr>
          <p:cNvPr id="15" name="Logo">
            <a:extLst>
              <a:ext uri="{FF2B5EF4-FFF2-40B4-BE49-F238E27FC236}">
                <a16:creationId xmlns:a16="http://schemas.microsoft.com/office/drawing/2014/main" id="{F78A8FD4-6F12-DD43-9BFA-8572874B9897}"/>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tx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1147174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Intro Text  (COLOURS)">
    <p:bg>
      <p:bgPr>
        <a:solidFill>
          <a:schemeClr val="tx2"/>
        </a:solidFill>
        <a:effectLst/>
      </p:bgPr>
    </p:bg>
    <p:spTree>
      <p:nvGrpSpPr>
        <p:cNvPr id="1" name=""/>
        <p:cNvGrpSpPr/>
        <p:nvPr/>
      </p:nvGrpSpPr>
      <p:grpSpPr>
        <a:xfrm>
          <a:off x="0" y="0"/>
          <a:ext cx="0" cy="0"/>
          <a:chOff x="0" y="0"/>
          <a:chExt cx="0" cy="0"/>
        </a:xfrm>
      </p:grpSpPr>
      <p:sp>
        <p:nvSpPr>
          <p:cNvPr id="7" name="Graphic">
            <a:extLst>
              <a:ext uri="{FF2B5EF4-FFF2-40B4-BE49-F238E27FC236}">
                <a16:creationId xmlns:a16="http://schemas.microsoft.com/office/drawing/2014/main" id="{91D3329D-D6B9-6F3B-F1BB-6B76AD0E9321}"/>
              </a:ext>
              <a:ext uri="{C183D7F6-B498-43B3-948B-1728B52AA6E4}">
                <adec:decorative xmlns:adec="http://schemas.microsoft.com/office/drawing/2017/decorative" val="1"/>
              </a:ext>
            </a:extLst>
          </p:cNvPr>
          <p:cNvSpPr/>
          <p:nvPr/>
        </p:nvSpPr>
        <p:spPr>
          <a:xfrm rot="18900000">
            <a:off x="472880" y="-1535802"/>
            <a:ext cx="7475389" cy="12930359"/>
          </a:xfrm>
          <a:custGeom>
            <a:avLst/>
            <a:gdLst>
              <a:gd name="connsiteX0" fmla="*/ 1680065 w 5606542"/>
              <a:gd name="connsiteY0" fmla="*/ 1506102 h 9697769"/>
              <a:gd name="connsiteX1" fmla="*/ 1674974 w 5606542"/>
              <a:gd name="connsiteY1" fmla="*/ 1511193 h 9697769"/>
              <a:gd name="connsiteX2" fmla="*/ 5416983 w 5606542"/>
              <a:gd name="connsiteY2" fmla="*/ 5253202 h 9697769"/>
              <a:gd name="connsiteX3" fmla="*/ 5422074 w 5606542"/>
              <a:gd name="connsiteY3" fmla="*/ 5248111 h 9697769"/>
              <a:gd name="connsiteX4" fmla="*/ 3186167 w 5606542"/>
              <a:gd name="connsiteY4" fmla="*/ 0 h 9697769"/>
              <a:gd name="connsiteX5" fmla="*/ 5606542 w 5606542"/>
              <a:gd name="connsiteY5" fmla="*/ 2420375 h 9697769"/>
              <a:gd name="connsiteX6" fmla="*/ 5606542 w 5606542"/>
              <a:gd name="connsiteY6" fmla="*/ 9697769 h 9697769"/>
              <a:gd name="connsiteX7" fmla="*/ 0 w 5606542"/>
              <a:gd name="connsiteY7" fmla="*/ 4091227 h 9697769"/>
              <a:gd name="connsiteX8" fmla="*/ 0 w 5606542"/>
              <a:gd name="connsiteY8" fmla="*/ 3186166 h 969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6542" h="9697769">
                <a:moveTo>
                  <a:pt x="1680065" y="1506102"/>
                </a:moveTo>
                <a:lnTo>
                  <a:pt x="1674974" y="1511193"/>
                </a:lnTo>
                <a:lnTo>
                  <a:pt x="5416983" y="5253202"/>
                </a:lnTo>
                <a:lnTo>
                  <a:pt x="5422074" y="5248111"/>
                </a:lnTo>
                <a:close/>
                <a:moveTo>
                  <a:pt x="3186167" y="0"/>
                </a:moveTo>
                <a:lnTo>
                  <a:pt x="5606542" y="2420375"/>
                </a:lnTo>
                <a:lnTo>
                  <a:pt x="5606542" y="9697769"/>
                </a:lnTo>
                <a:lnTo>
                  <a:pt x="0" y="4091227"/>
                </a:lnTo>
                <a:lnTo>
                  <a:pt x="0" y="31861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1" y="954686"/>
            <a:ext cx="5403849" cy="1793943"/>
          </a:xfrm>
        </p:spPr>
        <p:txBody>
          <a:bodyPr anchor="b" anchorCtr="0"/>
          <a:lstStyle>
            <a:lvl1pPr>
              <a:lnSpc>
                <a:spcPct val="80000"/>
              </a:lnSpc>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3143503"/>
            <a:ext cx="6274949" cy="2924981"/>
          </a:xfrm>
          <a:prstGeom prst="rect">
            <a:avLst/>
          </a:prstGeom>
        </p:spPr>
        <p:txBody>
          <a:bodyPr/>
          <a:lstStyle>
            <a:lvl1pPr>
              <a:defRPr b="1"/>
            </a:lvl1pPr>
          </a:lstStyle>
          <a:p>
            <a:pPr lvl="0"/>
            <a:r>
              <a:rPr lang="en-GB"/>
              <a:t>Click to edit Master text styles</a:t>
            </a:r>
          </a:p>
        </p:txBody>
      </p:sp>
      <p:sp>
        <p:nvSpPr>
          <p:cNvPr id="15" name="Logo">
            <a:extLst>
              <a:ext uri="{FF2B5EF4-FFF2-40B4-BE49-F238E27FC236}">
                <a16:creationId xmlns:a16="http://schemas.microsoft.com/office/drawing/2014/main" id="{F78A8FD4-6F12-DD43-9BFA-8572874B9897}"/>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3724692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Intro Text NAVY (COLOURS)">
    <p:bg>
      <p:bgPr>
        <a:solidFill>
          <a:schemeClr val="tx2"/>
        </a:solidFill>
        <a:effectLst/>
      </p:bgPr>
    </p:bg>
    <p:spTree>
      <p:nvGrpSpPr>
        <p:cNvPr id="1" name=""/>
        <p:cNvGrpSpPr/>
        <p:nvPr/>
      </p:nvGrpSpPr>
      <p:grpSpPr>
        <a:xfrm>
          <a:off x="0" y="0"/>
          <a:ext cx="0" cy="0"/>
          <a:chOff x="0" y="0"/>
          <a:chExt cx="0" cy="0"/>
        </a:xfrm>
      </p:grpSpPr>
      <p:sp>
        <p:nvSpPr>
          <p:cNvPr id="8" name="Graphic">
            <a:extLst>
              <a:ext uri="{FF2B5EF4-FFF2-40B4-BE49-F238E27FC236}">
                <a16:creationId xmlns:a16="http://schemas.microsoft.com/office/drawing/2014/main" id="{63851F61-D719-3C2D-CB0B-77BAE2C2316B}"/>
              </a:ext>
              <a:ext uri="{C183D7F6-B498-43B3-948B-1728B52AA6E4}">
                <adec:decorative xmlns:adec="http://schemas.microsoft.com/office/drawing/2017/decorative" val="1"/>
              </a:ext>
            </a:extLst>
          </p:cNvPr>
          <p:cNvSpPr/>
          <p:nvPr/>
        </p:nvSpPr>
        <p:spPr>
          <a:xfrm rot="18900000">
            <a:off x="472880" y="-1535802"/>
            <a:ext cx="7475389" cy="12930359"/>
          </a:xfrm>
          <a:custGeom>
            <a:avLst/>
            <a:gdLst>
              <a:gd name="connsiteX0" fmla="*/ 1680065 w 5606542"/>
              <a:gd name="connsiteY0" fmla="*/ 1506102 h 9697769"/>
              <a:gd name="connsiteX1" fmla="*/ 1674974 w 5606542"/>
              <a:gd name="connsiteY1" fmla="*/ 1511193 h 9697769"/>
              <a:gd name="connsiteX2" fmla="*/ 5416983 w 5606542"/>
              <a:gd name="connsiteY2" fmla="*/ 5253202 h 9697769"/>
              <a:gd name="connsiteX3" fmla="*/ 5422074 w 5606542"/>
              <a:gd name="connsiteY3" fmla="*/ 5248111 h 9697769"/>
              <a:gd name="connsiteX4" fmla="*/ 3186167 w 5606542"/>
              <a:gd name="connsiteY4" fmla="*/ 0 h 9697769"/>
              <a:gd name="connsiteX5" fmla="*/ 5606542 w 5606542"/>
              <a:gd name="connsiteY5" fmla="*/ 2420375 h 9697769"/>
              <a:gd name="connsiteX6" fmla="*/ 5606542 w 5606542"/>
              <a:gd name="connsiteY6" fmla="*/ 9697769 h 9697769"/>
              <a:gd name="connsiteX7" fmla="*/ 0 w 5606542"/>
              <a:gd name="connsiteY7" fmla="*/ 4091227 h 9697769"/>
              <a:gd name="connsiteX8" fmla="*/ 0 w 5606542"/>
              <a:gd name="connsiteY8" fmla="*/ 3186166 h 969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6542" h="9697769">
                <a:moveTo>
                  <a:pt x="1680065" y="1506102"/>
                </a:moveTo>
                <a:lnTo>
                  <a:pt x="1674974" y="1511193"/>
                </a:lnTo>
                <a:lnTo>
                  <a:pt x="5416983" y="5253202"/>
                </a:lnTo>
                <a:lnTo>
                  <a:pt x="5422074" y="5248111"/>
                </a:lnTo>
                <a:close/>
                <a:moveTo>
                  <a:pt x="3186167" y="0"/>
                </a:moveTo>
                <a:lnTo>
                  <a:pt x="5606542" y="2420375"/>
                </a:lnTo>
                <a:lnTo>
                  <a:pt x="5606542" y="9697769"/>
                </a:lnTo>
                <a:lnTo>
                  <a:pt x="0" y="4091227"/>
                </a:lnTo>
                <a:lnTo>
                  <a:pt x="0" y="318616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1" y="954686"/>
            <a:ext cx="5403849" cy="1793943"/>
          </a:xfrm>
        </p:spPr>
        <p:txBody>
          <a:bodyPr anchor="b" anchorCtr="0"/>
          <a:lstStyle>
            <a:lvl1pPr>
              <a:lnSpc>
                <a:spcPct val="80000"/>
              </a:lnSpc>
              <a:defRPr>
                <a:solidFill>
                  <a:schemeClr val="bg2"/>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3143503"/>
            <a:ext cx="6274949" cy="2924981"/>
          </a:xfrm>
          <a:prstGeom prst="rect">
            <a:avLst/>
          </a:prstGeom>
        </p:spPr>
        <p:txBody>
          <a:bodyPr/>
          <a:lstStyle>
            <a:lvl1pPr>
              <a:defRPr b="1">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a:t>Click to edit Master text styles</a:t>
            </a:r>
          </a:p>
        </p:txBody>
      </p:sp>
      <p:sp>
        <p:nvSpPr>
          <p:cNvPr id="15" name="Logo">
            <a:extLst>
              <a:ext uri="{FF2B5EF4-FFF2-40B4-BE49-F238E27FC236}">
                <a16:creationId xmlns:a16="http://schemas.microsoft.com/office/drawing/2014/main" id="{F78A8FD4-6F12-DD43-9BFA-8572874B9897}"/>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2823436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xt 1 (COLOURS)">
    <p:bg>
      <p:bgPr>
        <a:solidFill>
          <a:schemeClr val="tx2"/>
        </a:solidFill>
        <a:effectLst/>
      </p:bgPr>
    </p:bg>
    <p:spTree>
      <p:nvGrpSpPr>
        <p:cNvPr id="1" name=""/>
        <p:cNvGrpSpPr/>
        <p:nvPr/>
      </p:nvGrpSpPr>
      <p:grpSpPr>
        <a:xfrm>
          <a:off x="0" y="0"/>
          <a:ext cx="0" cy="0"/>
          <a:chOff x="0" y="0"/>
          <a:chExt cx="0" cy="0"/>
        </a:xfrm>
      </p:grpSpPr>
      <p:sp>
        <p:nvSpPr>
          <p:cNvPr id="10" name="Graphic">
            <a:extLst>
              <a:ext uri="{FF2B5EF4-FFF2-40B4-BE49-F238E27FC236}">
                <a16:creationId xmlns:a16="http://schemas.microsoft.com/office/drawing/2014/main" id="{74A57729-5CCF-D529-18AA-CF3487140488}"/>
              </a:ext>
              <a:ext uri="{C183D7F6-B498-43B3-948B-1728B52AA6E4}">
                <adec:decorative xmlns:adec="http://schemas.microsoft.com/office/drawing/2017/decorative" val="1"/>
              </a:ext>
            </a:extLst>
          </p:cNvPr>
          <p:cNvSpPr/>
          <p:nvPr/>
        </p:nvSpPr>
        <p:spPr>
          <a:xfrm flipH="1">
            <a:off x="5345195" y="0"/>
            <a:ext cx="6846805" cy="6858000"/>
          </a:xfrm>
          <a:custGeom>
            <a:avLst/>
            <a:gdLst>
              <a:gd name="connsiteX0" fmla="*/ 4349750 w 5135104"/>
              <a:gd name="connsiteY0" fmla="*/ 1866331 h 5143500"/>
              <a:gd name="connsiteX1" fmla="*/ 4349750 w 5135104"/>
              <a:gd name="connsiteY1" fmla="*/ 1873531 h 5143500"/>
              <a:gd name="connsiteX2" fmla="*/ 1001750 w 5135104"/>
              <a:gd name="connsiteY2" fmla="*/ 1873531 h 5143500"/>
              <a:gd name="connsiteX3" fmla="*/ 1001750 w 5135104"/>
              <a:gd name="connsiteY3" fmla="*/ 1866331 h 5143500"/>
              <a:gd name="connsiteX4" fmla="*/ 5135104 w 5135104"/>
              <a:gd name="connsiteY4" fmla="*/ 0 h 5143500"/>
              <a:gd name="connsiteX5" fmla="*/ 0 w 5135104"/>
              <a:gd name="connsiteY5" fmla="*/ 0 h 5143500"/>
              <a:gd name="connsiteX6" fmla="*/ 0 w 5135104"/>
              <a:gd name="connsiteY6" fmla="*/ 5143500 h 5143500"/>
              <a:gd name="connsiteX7" fmla="*/ 5135104 w 5135104"/>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5104" h="5143500">
                <a:moveTo>
                  <a:pt x="4349750" y="1866331"/>
                </a:moveTo>
                <a:lnTo>
                  <a:pt x="4349750" y="1873531"/>
                </a:lnTo>
                <a:lnTo>
                  <a:pt x="1001750" y="1873531"/>
                </a:lnTo>
                <a:lnTo>
                  <a:pt x="1001750" y="1866331"/>
                </a:lnTo>
                <a:close/>
                <a:moveTo>
                  <a:pt x="5135104" y="0"/>
                </a:moveTo>
                <a:lnTo>
                  <a:pt x="0" y="0"/>
                </a:lnTo>
                <a:lnTo>
                  <a:pt x="0" y="5143500"/>
                </a:lnTo>
                <a:lnTo>
                  <a:pt x="5135104"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14" name="Logo">
            <a:extLst>
              <a:ext uri="{FF2B5EF4-FFF2-40B4-BE49-F238E27FC236}">
                <a16:creationId xmlns:a16="http://schemas.microsoft.com/office/drawing/2014/main" id="{55AF92D7-5B10-2494-61B9-3107C636E2AC}"/>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4024714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xt 1 NAVY (COLOURS)">
    <p:bg>
      <p:bgPr>
        <a:solidFill>
          <a:schemeClr val="tx2"/>
        </a:solidFill>
        <a:effectLst/>
      </p:bgPr>
    </p:bg>
    <p:spTree>
      <p:nvGrpSpPr>
        <p:cNvPr id="1" name=""/>
        <p:cNvGrpSpPr/>
        <p:nvPr/>
      </p:nvGrpSpPr>
      <p:grpSpPr>
        <a:xfrm>
          <a:off x="0" y="0"/>
          <a:ext cx="0" cy="0"/>
          <a:chOff x="0" y="0"/>
          <a:chExt cx="0" cy="0"/>
        </a:xfrm>
      </p:grpSpPr>
      <p:sp>
        <p:nvSpPr>
          <p:cNvPr id="8" name="Graphic">
            <a:extLst>
              <a:ext uri="{FF2B5EF4-FFF2-40B4-BE49-F238E27FC236}">
                <a16:creationId xmlns:a16="http://schemas.microsoft.com/office/drawing/2014/main" id="{831C14E9-6C48-D3B7-DE7D-8D65C8E2C795}"/>
              </a:ext>
              <a:ext uri="{C183D7F6-B498-43B3-948B-1728B52AA6E4}">
                <adec:decorative xmlns:adec="http://schemas.microsoft.com/office/drawing/2017/decorative" val="1"/>
              </a:ext>
            </a:extLst>
          </p:cNvPr>
          <p:cNvSpPr/>
          <p:nvPr/>
        </p:nvSpPr>
        <p:spPr>
          <a:xfrm flipH="1">
            <a:off x="5345195" y="0"/>
            <a:ext cx="6846805" cy="6858000"/>
          </a:xfrm>
          <a:custGeom>
            <a:avLst/>
            <a:gdLst>
              <a:gd name="connsiteX0" fmla="*/ 4349750 w 5135104"/>
              <a:gd name="connsiteY0" fmla="*/ 1866331 h 5143500"/>
              <a:gd name="connsiteX1" fmla="*/ 4349750 w 5135104"/>
              <a:gd name="connsiteY1" fmla="*/ 1873531 h 5143500"/>
              <a:gd name="connsiteX2" fmla="*/ 1001750 w 5135104"/>
              <a:gd name="connsiteY2" fmla="*/ 1873531 h 5143500"/>
              <a:gd name="connsiteX3" fmla="*/ 1001750 w 5135104"/>
              <a:gd name="connsiteY3" fmla="*/ 1866331 h 5143500"/>
              <a:gd name="connsiteX4" fmla="*/ 5135104 w 5135104"/>
              <a:gd name="connsiteY4" fmla="*/ 0 h 5143500"/>
              <a:gd name="connsiteX5" fmla="*/ 0 w 5135104"/>
              <a:gd name="connsiteY5" fmla="*/ 0 h 5143500"/>
              <a:gd name="connsiteX6" fmla="*/ 0 w 5135104"/>
              <a:gd name="connsiteY6" fmla="*/ 5143500 h 5143500"/>
              <a:gd name="connsiteX7" fmla="*/ 5135104 w 5135104"/>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5104" h="5143500">
                <a:moveTo>
                  <a:pt x="4349750" y="1866331"/>
                </a:moveTo>
                <a:lnTo>
                  <a:pt x="4349750" y="1873531"/>
                </a:lnTo>
                <a:lnTo>
                  <a:pt x="1001750" y="1873531"/>
                </a:lnTo>
                <a:lnTo>
                  <a:pt x="1001750" y="1866331"/>
                </a:lnTo>
                <a:close/>
                <a:moveTo>
                  <a:pt x="5135104" y="0"/>
                </a:moveTo>
                <a:lnTo>
                  <a:pt x="0" y="0"/>
                </a:lnTo>
                <a:lnTo>
                  <a:pt x="0" y="5143500"/>
                </a:lnTo>
                <a:lnTo>
                  <a:pt x="5135104" y="51435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solidFill>
                  <a:schemeClr val="bg2"/>
                </a:solidFill>
              </a:defRPr>
            </a:lvl1pPr>
            <a:lvl2pPr marL="6351" indent="0">
              <a:buNone/>
              <a:defRPr sz="1107">
                <a:solidFill>
                  <a:schemeClr val="bg2"/>
                </a:solidFill>
              </a:defRPr>
            </a:lvl2pPr>
            <a:lvl3pPr marL="124881" indent="-118530">
              <a:buFont typeface="Arial" panose="020B0604020202020204" pitchFamily="34" charset="0"/>
              <a:buChar char="•"/>
              <a:tabLst/>
              <a:defRPr>
                <a:solidFill>
                  <a:schemeClr val="bg2"/>
                </a:solidFill>
              </a:defRPr>
            </a:lvl3pPr>
            <a:lvl4pPr>
              <a:defRPr>
                <a:solidFill>
                  <a:schemeClr val="bg2"/>
                </a:solidFill>
              </a:defRPr>
            </a:lvl4pPr>
            <a:lvl5pPr>
              <a:defRPr>
                <a:solidFill>
                  <a:schemeClr val="bg2"/>
                </a:solidFill>
              </a:defRPr>
            </a:lvl5pPr>
          </a:lstStyle>
          <a:p>
            <a:pPr lvl="0"/>
            <a:r>
              <a:rPr lang="en-GB"/>
              <a:t>Click to edit Master text styles</a:t>
            </a:r>
          </a:p>
          <a:p>
            <a:pPr lvl="1"/>
            <a:r>
              <a:rPr lang="en-GB"/>
              <a:t>Second level</a:t>
            </a:r>
          </a:p>
          <a:p>
            <a:pPr lvl="2"/>
            <a:r>
              <a:rPr lang="en-GB"/>
              <a:t>Third level</a:t>
            </a:r>
          </a:p>
        </p:txBody>
      </p:sp>
      <p:sp>
        <p:nvSpPr>
          <p:cNvPr id="14" name="Logo">
            <a:extLst>
              <a:ext uri="{FF2B5EF4-FFF2-40B4-BE49-F238E27FC236}">
                <a16:creationId xmlns:a16="http://schemas.microsoft.com/office/drawing/2014/main" id="{55AF92D7-5B10-2494-61B9-3107C636E2AC}"/>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2"/>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4241185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1_Text 2 (GREY)">
    <p:bg>
      <p:bgPr>
        <a:solidFill>
          <a:srgbClr val="F7F7F7"/>
        </a:solidFill>
        <a:effectLst/>
      </p:bgPr>
    </p:bg>
    <p:spTree>
      <p:nvGrpSpPr>
        <p:cNvPr id="1" name=""/>
        <p:cNvGrpSpPr/>
        <p:nvPr/>
      </p:nvGrpSpPr>
      <p:grpSpPr>
        <a:xfrm>
          <a:off x="0" y="0"/>
          <a:ext cx="0" cy="0"/>
          <a:chOff x="0" y="0"/>
          <a:chExt cx="0" cy="0"/>
        </a:xfrm>
      </p:grpSpPr>
      <p:sp>
        <p:nvSpPr>
          <p:cNvPr id="14" name="Graphic">
            <a:extLst>
              <a:ext uri="{FF2B5EF4-FFF2-40B4-BE49-F238E27FC236}">
                <a16:creationId xmlns:a16="http://schemas.microsoft.com/office/drawing/2014/main" id="{976034CB-5E3E-DF8C-8BD3-D28D4FD72257}"/>
              </a:ext>
              <a:ext uri="{C183D7F6-B498-43B3-948B-1728B52AA6E4}">
                <adec:decorative xmlns:adec="http://schemas.microsoft.com/office/drawing/2017/decorative" val="1"/>
              </a:ext>
            </a:extLst>
          </p:cNvPr>
          <p:cNvSpPr/>
          <p:nvPr/>
        </p:nvSpPr>
        <p:spPr>
          <a:xfrm rot="17388022">
            <a:off x="4877184" y="543229"/>
            <a:ext cx="7832717" cy="7976236"/>
          </a:xfrm>
          <a:custGeom>
            <a:avLst/>
            <a:gdLst>
              <a:gd name="connsiteX0" fmla="*/ 5475924 w 5874538"/>
              <a:gd name="connsiteY0" fmla="*/ 0 h 5982177"/>
              <a:gd name="connsiteX1" fmla="*/ 5874538 w 5874538"/>
              <a:gd name="connsiteY1" fmla="*/ 1107171 h 5982177"/>
              <a:gd name="connsiteX2" fmla="*/ 5874538 w 5874538"/>
              <a:gd name="connsiteY2" fmla="*/ 4642588 h 5982177"/>
              <a:gd name="connsiteX3" fmla="*/ 2153760 w 5874538"/>
              <a:gd name="connsiteY3" fmla="*/ 5982177 h 5982177"/>
              <a:gd name="connsiteX4" fmla="*/ 0 w 5874538"/>
              <a:gd name="connsiteY4" fmla="*/ 0 h 5982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4538" h="5982177">
                <a:moveTo>
                  <a:pt x="5475924" y="0"/>
                </a:moveTo>
                <a:lnTo>
                  <a:pt x="5874538" y="1107171"/>
                </a:lnTo>
                <a:lnTo>
                  <a:pt x="5874538" y="4642588"/>
                </a:lnTo>
                <a:lnTo>
                  <a:pt x="2153760" y="598217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6"/>
            <a:ext cx="4192932" cy="4108097"/>
          </a:xfrm>
        </p:spPr>
        <p:txBody>
          <a:bodyPr anchor="t" anchorCtr="0"/>
          <a:lstStyle>
            <a:lvl1pPr>
              <a:lnSpc>
                <a:spcPct val="80000"/>
              </a:lnSpc>
              <a:defRPr>
                <a:solidFill>
                  <a:schemeClr val="tx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6392333" y="2488441"/>
            <a:ext cx="4464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240C4A31-CB2F-3E75-C0C8-964A4B05BB4F}"/>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tx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2071971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ext 2 (COLOURS)">
    <p:bg>
      <p:bgPr>
        <a:solidFill>
          <a:schemeClr val="tx2"/>
        </a:solidFill>
        <a:effectLst/>
      </p:bgPr>
    </p:bg>
    <p:spTree>
      <p:nvGrpSpPr>
        <p:cNvPr id="1" name=""/>
        <p:cNvGrpSpPr/>
        <p:nvPr/>
      </p:nvGrpSpPr>
      <p:grpSpPr>
        <a:xfrm>
          <a:off x="0" y="0"/>
          <a:ext cx="0" cy="0"/>
          <a:chOff x="0" y="0"/>
          <a:chExt cx="0" cy="0"/>
        </a:xfrm>
      </p:grpSpPr>
      <p:sp>
        <p:nvSpPr>
          <p:cNvPr id="8" name="Graphic">
            <a:extLst>
              <a:ext uri="{FF2B5EF4-FFF2-40B4-BE49-F238E27FC236}">
                <a16:creationId xmlns:a16="http://schemas.microsoft.com/office/drawing/2014/main" id="{7B807064-E6C0-5279-3ECA-EED6E692D9B6}"/>
              </a:ext>
              <a:ext uri="{C183D7F6-B498-43B3-948B-1728B52AA6E4}">
                <adec:decorative xmlns:adec="http://schemas.microsoft.com/office/drawing/2017/decorative" val="1"/>
              </a:ext>
            </a:extLst>
          </p:cNvPr>
          <p:cNvSpPr/>
          <p:nvPr/>
        </p:nvSpPr>
        <p:spPr>
          <a:xfrm rot="17388022">
            <a:off x="4877184" y="536014"/>
            <a:ext cx="7832717" cy="7976236"/>
          </a:xfrm>
          <a:custGeom>
            <a:avLst/>
            <a:gdLst>
              <a:gd name="connsiteX0" fmla="*/ 3763726 w 5874538"/>
              <a:gd name="connsiteY0" fmla="*/ 779470 h 5982177"/>
              <a:gd name="connsiteX1" fmla="*/ 3756951 w 5874538"/>
              <a:gd name="connsiteY1" fmla="*/ 781909 h 5982177"/>
              <a:gd name="connsiteX2" fmla="*/ 4891066 w 5874538"/>
              <a:gd name="connsiteY2" fmla="*/ 3931971 h 5982177"/>
              <a:gd name="connsiteX3" fmla="*/ 4897840 w 5874538"/>
              <a:gd name="connsiteY3" fmla="*/ 3929532 h 5982177"/>
              <a:gd name="connsiteX4" fmla="*/ 5475924 w 5874538"/>
              <a:gd name="connsiteY4" fmla="*/ 0 h 5982177"/>
              <a:gd name="connsiteX5" fmla="*/ 5874538 w 5874538"/>
              <a:gd name="connsiteY5" fmla="*/ 1107171 h 5982177"/>
              <a:gd name="connsiteX6" fmla="*/ 5874538 w 5874538"/>
              <a:gd name="connsiteY6" fmla="*/ 4642588 h 5982177"/>
              <a:gd name="connsiteX7" fmla="*/ 2153760 w 5874538"/>
              <a:gd name="connsiteY7" fmla="*/ 5982177 h 5982177"/>
              <a:gd name="connsiteX8" fmla="*/ 0 w 5874538"/>
              <a:gd name="connsiteY8" fmla="*/ 0 h 598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538" h="5982177">
                <a:moveTo>
                  <a:pt x="3763726" y="779470"/>
                </a:moveTo>
                <a:lnTo>
                  <a:pt x="3756951" y="781909"/>
                </a:lnTo>
                <a:lnTo>
                  <a:pt x="4891066" y="3931971"/>
                </a:lnTo>
                <a:lnTo>
                  <a:pt x="4897840" y="3929532"/>
                </a:lnTo>
                <a:close/>
                <a:moveTo>
                  <a:pt x="5475924" y="0"/>
                </a:moveTo>
                <a:lnTo>
                  <a:pt x="5874538" y="1107171"/>
                </a:lnTo>
                <a:lnTo>
                  <a:pt x="5874538" y="4642588"/>
                </a:lnTo>
                <a:lnTo>
                  <a:pt x="2153760" y="598217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6"/>
            <a:ext cx="4192932" cy="4108097"/>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7" name="Logo">
            <a:extLst>
              <a:ext uri="{FF2B5EF4-FFF2-40B4-BE49-F238E27FC236}">
                <a16:creationId xmlns:a16="http://schemas.microsoft.com/office/drawing/2014/main" id="{240C4A31-CB2F-3E75-C0C8-964A4B05BB4F}"/>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5870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ext 2 NAVY (COLOURS)">
    <p:bg>
      <p:bgPr>
        <a:solidFill>
          <a:schemeClr val="tx2"/>
        </a:solidFill>
        <a:effectLst/>
      </p:bgPr>
    </p:bg>
    <p:spTree>
      <p:nvGrpSpPr>
        <p:cNvPr id="1" name=""/>
        <p:cNvGrpSpPr/>
        <p:nvPr/>
      </p:nvGrpSpPr>
      <p:grpSpPr>
        <a:xfrm>
          <a:off x="0" y="0"/>
          <a:ext cx="0" cy="0"/>
          <a:chOff x="0" y="0"/>
          <a:chExt cx="0" cy="0"/>
        </a:xfrm>
      </p:grpSpPr>
      <p:sp>
        <p:nvSpPr>
          <p:cNvPr id="8" name="Graphic">
            <a:extLst>
              <a:ext uri="{FF2B5EF4-FFF2-40B4-BE49-F238E27FC236}">
                <a16:creationId xmlns:a16="http://schemas.microsoft.com/office/drawing/2014/main" id="{729CD2AF-9D5C-644D-9056-3AC226F310C8}"/>
              </a:ext>
              <a:ext uri="{C183D7F6-B498-43B3-948B-1728B52AA6E4}">
                <adec:decorative xmlns:adec="http://schemas.microsoft.com/office/drawing/2017/decorative" val="1"/>
              </a:ext>
            </a:extLst>
          </p:cNvPr>
          <p:cNvSpPr/>
          <p:nvPr/>
        </p:nvSpPr>
        <p:spPr>
          <a:xfrm rot="17388022">
            <a:off x="4877184" y="536014"/>
            <a:ext cx="7832717" cy="7976236"/>
          </a:xfrm>
          <a:custGeom>
            <a:avLst/>
            <a:gdLst>
              <a:gd name="connsiteX0" fmla="*/ 3763726 w 5874538"/>
              <a:gd name="connsiteY0" fmla="*/ 779470 h 5982177"/>
              <a:gd name="connsiteX1" fmla="*/ 3756951 w 5874538"/>
              <a:gd name="connsiteY1" fmla="*/ 781909 h 5982177"/>
              <a:gd name="connsiteX2" fmla="*/ 4891066 w 5874538"/>
              <a:gd name="connsiteY2" fmla="*/ 3931971 h 5982177"/>
              <a:gd name="connsiteX3" fmla="*/ 4897840 w 5874538"/>
              <a:gd name="connsiteY3" fmla="*/ 3929532 h 5982177"/>
              <a:gd name="connsiteX4" fmla="*/ 5475924 w 5874538"/>
              <a:gd name="connsiteY4" fmla="*/ 0 h 5982177"/>
              <a:gd name="connsiteX5" fmla="*/ 5874538 w 5874538"/>
              <a:gd name="connsiteY5" fmla="*/ 1107171 h 5982177"/>
              <a:gd name="connsiteX6" fmla="*/ 5874538 w 5874538"/>
              <a:gd name="connsiteY6" fmla="*/ 4642588 h 5982177"/>
              <a:gd name="connsiteX7" fmla="*/ 2153760 w 5874538"/>
              <a:gd name="connsiteY7" fmla="*/ 5982177 h 5982177"/>
              <a:gd name="connsiteX8" fmla="*/ 0 w 5874538"/>
              <a:gd name="connsiteY8" fmla="*/ 0 h 598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538" h="5982177">
                <a:moveTo>
                  <a:pt x="3763726" y="779470"/>
                </a:moveTo>
                <a:lnTo>
                  <a:pt x="3756951" y="781909"/>
                </a:lnTo>
                <a:lnTo>
                  <a:pt x="4891066" y="3931971"/>
                </a:lnTo>
                <a:lnTo>
                  <a:pt x="4897840" y="3929532"/>
                </a:lnTo>
                <a:close/>
                <a:moveTo>
                  <a:pt x="5475924" y="0"/>
                </a:moveTo>
                <a:lnTo>
                  <a:pt x="5874538" y="1107171"/>
                </a:lnTo>
                <a:lnTo>
                  <a:pt x="5874538" y="4642588"/>
                </a:lnTo>
                <a:lnTo>
                  <a:pt x="2153760" y="598217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6"/>
            <a:ext cx="4192932" cy="4108097"/>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solidFill>
                  <a:schemeClr val="bg2"/>
                </a:solidFill>
              </a:defRPr>
            </a:lvl1pPr>
            <a:lvl2pPr marL="6351" indent="0">
              <a:buNone/>
              <a:defRPr sz="1107">
                <a:solidFill>
                  <a:schemeClr val="bg2"/>
                </a:solidFill>
              </a:defRPr>
            </a:lvl2pPr>
            <a:lvl3pPr marL="124881" indent="-118530">
              <a:buFont typeface="Arial" panose="020B0604020202020204" pitchFamily="34" charset="0"/>
              <a:buChar char="•"/>
              <a:tabLst/>
              <a:defRPr>
                <a:solidFill>
                  <a:schemeClr val="bg2"/>
                </a:solidFill>
              </a:defRPr>
            </a:lvl3pPr>
            <a:lvl4pPr>
              <a:defRPr>
                <a:solidFill>
                  <a:schemeClr val="bg2"/>
                </a:solidFill>
              </a:defRPr>
            </a:lvl4pPr>
            <a:lvl5pPr>
              <a:defRPr>
                <a:solidFill>
                  <a:schemeClr val="bg2"/>
                </a:solidFill>
              </a:defRPr>
            </a:lvl5pPr>
          </a:lstStyle>
          <a:p>
            <a:pPr lvl="0"/>
            <a:r>
              <a:rPr lang="en-GB"/>
              <a:t>Click to edit Master text styles</a:t>
            </a:r>
          </a:p>
          <a:p>
            <a:pPr lvl="1"/>
            <a:r>
              <a:rPr lang="en-GB"/>
              <a:t>Second level</a:t>
            </a:r>
          </a:p>
          <a:p>
            <a:pPr lvl="2"/>
            <a:r>
              <a:rPr lang="en-GB"/>
              <a:t>Third level</a:t>
            </a:r>
          </a:p>
        </p:txBody>
      </p:sp>
      <p:sp>
        <p:nvSpPr>
          <p:cNvPr id="7" name="Logo">
            <a:extLst>
              <a:ext uri="{FF2B5EF4-FFF2-40B4-BE49-F238E27FC236}">
                <a16:creationId xmlns:a16="http://schemas.microsoft.com/office/drawing/2014/main" id="{240C4A31-CB2F-3E75-C0C8-964A4B05BB4F}"/>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12412604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ext 3 (GREY)">
    <p:bg>
      <p:bgPr>
        <a:solidFill>
          <a:srgbClr val="F7F7F7"/>
        </a:solidFill>
        <a:effectLst/>
      </p:bgPr>
    </p:bg>
    <p:spTree>
      <p:nvGrpSpPr>
        <p:cNvPr id="1" name=""/>
        <p:cNvGrpSpPr/>
        <p:nvPr/>
      </p:nvGrpSpPr>
      <p:grpSpPr>
        <a:xfrm>
          <a:off x="0" y="0"/>
          <a:ext cx="0" cy="0"/>
          <a:chOff x="0" y="0"/>
          <a:chExt cx="0" cy="0"/>
        </a:xfrm>
      </p:grpSpPr>
      <p:sp>
        <p:nvSpPr>
          <p:cNvPr id="10" name="Graphic">
            <a:extLst>
              <a:ext uri="{FF2B5EF4-FFF2-40B4-BE49-F238E27FC236}">
                <a16:creationId xmlns:a16="http://schemas.microsoft.com/office/drawing/2014/main" id="{62DCE935-B8E5-4DD8-33A4-2F0FABEC2655}"/>
              </a:ext>
              <a:ext uri="{C183D7F6-B498-43B3-948B-1728B52AA6E4}">
                <adec:decorative xmlns:adec="http://schemas.microsoft.com/office/drawing/2017/decorative" val="1"/>
              </a:ext>
            </a:extLst>
          </p:cNvPr>
          <p:cNvSpPr/>
          <p:nvPr/>
        </p:nvSpPr>
        <p:spPr>
          <a:xfrm rot="4211978" flipV="1">
            <a:off x="4883940" y="-1663570"/>
            <a:ext cx="7832717" cy="7976236"/>
          </a:xfrm>
          <a:custGeom>
            <a:avLst/>
            <a:gdLst>
              <a:gd name="connsiteX0" fmla="*/ 5475924 w 5874538"/>
              <a:gd name="connsiteY0" fmla="*/ 0 h 5982177"/>
              <a:gd name="connsiteX1" fmla="*/ 5874538 w 5874538"/>
              <a:gd name="connsiteY1" fmla="*/ 1107171 h 5982177"/>
              <a:gd name="connsiteX2" fmla="*/ 5874538 w 5874538"/>
              <a:gd name="connsiteY2" fmla="*/ 4642588 h 5982177"/>
              <a:gd name="connsiteX3" fmla="*/ 2153760 w 5874538"/>
              <a:gd name="connsiteY3" fmla="*/ 5982177 h 5982177"/>
              <a:gd name="connsiteX4" fmla="*/ 0 w 5874538"/>
              <a:gd name="connsiteY4" fmla="*/ 0 h 5982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4538" h="5982177">
                <a:moveTo>
                  <a:pt x="5475924" y="0"/>
                </a:moveTo>
                <a:lnTo>
                  <a:pt x="5874538" y="1107171"/>
                </a:lnTo>
                <a:lnTo>
                  <a:pt x="5874538" y="4642588"/>
                </a:lnTo>
                <a:lnTo>
                  <a:pt x="2153760" y="598217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tx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6392333" y="2488441"/>
            <a:ext cx="4464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C680C094-1DEF-41DA-464F-C7461976C85F}"/>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2047979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ext 3 (COLOURS)">
    <p:bg>
      <p:bgPr>
        <a:solidFill>
          <a:schemeClr val="tx2"/>
        </a:solidFill>
        <a:effectLst/>
      </p:bgPr>
    </p:bg>
    <p:spTree>
      <p:nvGrpSpPr>
        <p:cNvPr id="1" name=""/>
        <p:cNvGrpSpPr/>
        <p:nvPr/>
      </p:nvGrpSpPr>
      <p:grpSpPr>
        <a:xfrm>
          <a:off x="0" y="0"/>
          <a:ext cx="0" cy="0"/>
          <a:chOff x="0" y="0"/>
          <a:chExt cx="0" cy="0"/>
        </a:xfrm>
      </p:grpSpPr>
      <p:sp>
        <p:nvSpPr>
          <p:cNvPr id="8" name="Graphic">
            <a:extLst>
              <a:ext uri="{FF2B5EF4-FFF2-40B4-BE49-F238E27FC236}">
                <a16:creationId xmlns:a16="http://schemas.microsoft.com/office/drawing/2014/main" id="{E0309A11-89DE-83B4-E632-161A135CB561}"/>
              </a:ext>
              <a:ext uri="{C183D7F6-B498-43B3-948B-1728B52AA6E4}">
                <adec:decorative xmlns:adec="http://schemas.microsoft.com/office/drawing/2017/decorative" val="1"/>
              </a:ext>
            </a:extLst>
          </p:cNvPr>
          <p:cNvSpPr/>
          <p:nvPr/>
        </p:nvSpPr>
        <p:spPr>
          <a:xfrm rot="4211978" flipV="1">
            <a:off x="4883940" y="-1663570"/>
            <a:ext cx="7832717" cy="7976236"/>
          </a:xfrm>
          <a:custGeom>
            <a:avLst/>
            <a:gdLst>
              <a:gd name="connsiteX0" fmla="*/ 2441160 w 5874538"/>
              <a:gd name="connsiteY0" fmla="*/ 1250248 h 5982177"/>
              <a:gd name="connsiteX1" fmla="*/ 2447934 w 5874538"/>
              <a:gd name="connsiteY1" fmla="*/ 1247809 h 5982177"/>
              <a:gd name="connsiteX2" fmla="*/ 3582049 w 5874538"/>
              <a:gd name="connsiteY2" fmla="*/ 4397870 h 5982177"/>
              <a:gd name="connsiteX3" fmla="*/ 3575274 w 5874538"/>
              <a:gd name="connsiteY3" fmla="*/ 4400309 h 5982177"/>
              <a:gd name="connsiteX4" fmla="*/ 0 w 5874538"/>
              <a:gd name="connsiteY4" fmla="*/ 0 h 5982177"/>
              <a:gd name="connsiteX5" fmla="*/ 2153760 w 5874538"/>
              <a:gd name="connsiteY5" fmla="*/ 5982177 h 5982177"/>
              <a:gd name="connsiteX6" fmla="*/ 5874538 w 5874538"/>
              <a:gd name="connsiteY6" fmla="*/ 4642588 h 5982177"/>
              <a:gd name="connsiteX7" fmla="*/ 5874538 w 5874538"/>
              <a:gd name="connsiteY7" fmla="*/ 1107171 h 5982177"/>
              <a:gd name="connsiteX8" fmla="*/ 5475924 w 5874538"/>
              <a:gd name="connsiteY8" fmla="*/ 0 h 598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538" h="5982177">
                <a:moveTo>
                  <a:pt x="2441160" y="1250248"/>
                </a:moveTo>
                <a:lnTo>
                  <a:pt x="2447934" y="1247809"/>
                </a:lnTo>
                <a:lnTo>
                  <a:pt x="3582049" y="4397870"/>
                </a:lnTo>
                <a:lnTo>
                  <a:pt x="3575274" y="4400309"/>
                </a:lnTo>
                <a:close/>
                <a:moveTo>
                  <a:pt x="0" y="0"/>
                </a:moveTo>
                <a:lnTo>
                  <a:pt x="2153760" y="5982177"/>
                </a:lnTo>
                <a:lnTo>
                  <a:pt x="5874538" y="4642588"/>
                </a:lnTo>
                <a:lnTo>
                  <a:pt x="5874538" y="1107171"/>
                </a:lnTo>
                <a:lnTo>
                  <a:pt x="547592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7" name="Logo">
            <a:extLst>
              <a:ext uri="{FF2B5EF4-FFF2-40B4-BE49-F238E27FC236}">
                <a16:creationId xmlns:a16="http://schemas.microsoft.com/office/drawing/2014/main" id="{C680C094-1DEF-41DA-464F-C7461976C85F}"/>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406953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p:bgPr>
        <a:solidFill>
          <a:schemeClr val="accent5"/>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2F3BB2E-7AF4-DED8-6095-69C2A1F0DD56}"/>
              </a:ext>
            </a:extLst>
          </p:cNvPr>
          <p:cNvSpPr>
            <a:spLocks noGrp="1"/>
          </p:cNvSpPr>
          <p:nvPr>
            <p:ph type="ctrTitle" hasCustomPrompt="1"/>
          </p:nvPr>
        </p:nvSpPr>
        <p:spPr>
          <a:xfrm>
            <a:off x="772244" y="397933"/>
            <a:ext cx="6619757" cy="3744467"/>
          </a:xfrm>
        </p:spPr>
        <p:txBody>
          <a:bodyPr anchor="b"/>
          <a:lstStyle>
            <a:lvl1pPr algn="l">
              <a:lnSpc>
                <a:spcPts val="9600"/>
              </a:lnSpc>
              <a:defRPr sz="10133" spc="-80" baseline="0">
                <a:solidFill>
                  <a:schemeClr val="bg1"/>
                </a:solidFill>
              </a:defRPr>
            </a:lvl1pPr>
          </a:lstStyle>
          <a:p>
            <a:r>
              <a:rPr lang="en-US" dirty="0"/>
              <a:t>Title of document</a:t>
            </a:r>
          </a:p>
        </p:txBody>
      </p:sp>
      <p:sp>
        <p:nvSpPr>
          <p:cNvPr id="3" name="Subtitle">
            <a:extLst>
              <a:ext uri="{FF2B5EF4-FFF2-40B4-BE49-F238E27FC236}">
                <a16:creationId xmlns:a16="http://schemas.microsoft.com/office/drawing/2014/main" id="{6A73D652-F209-D636-C55E-B722269D9D65}"/>
              </a:ext>
            </a:extLst>
          </p:cNvPr>
          <p:cNvSpPr>
            <a:spLocks noGrp="1"/>
          </p:cNvSpPr>
          <p:nvPr>
            <p:ph type="subTitle" idx="1"/>
          </p:nvPr>
        </p:nvSpPr>
        <p:spPr>
          <a:xfrm>
            <a:off x="781052" y="4283326"/>
            <a:ext cx="5120216" cy="974473"/>
          </a:xfrm>
          <a:prstGeom prst="rect">
            <a:avLst/>
          </a:prstGeom>
        </p:spPr>
        <p:txBody>
          <a:bodyPr>
            <a:normAutofit/>
          </a:bodyPr>
          <a:lstStyle>
            <a:lvl1pPr marL="0" indent="0" algn="l">
              <a:buNone/>
              <a:defRPr sz="2667"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dirty="0"/>
          </a:p>
        </p:txBody>
      </p:sp>
      <p:sp>
        <p:nvSpPr>
          <p:cNvPr id="4" name="Line">
            <a:extLst>
              <a:ext uri="{FF2B5EF4-FFF2-40B4-BE49-F238E27FC236}">
                <a16:creationId xmlns:a16="http://schemas.microsoft.com/office/drawing/2014/main" id="{5B607421-C62C-CC2D-407B-20297C5A7B0E}"/>
              </a:ext>
              <a:ext uri="{C183D7F6-B498-43B3-948B-1728B52AA6E4}">
                <adec:decorative xmlns:adec="http://schemas.microsoft.com/office/drawing/2017/decorative" val="1"/>
              </a:ext>
            </a:extLst>
          </p:cNvPr>
          <p:cNvSpPr/>
          <p:nvPr/>
        </p:nvSpPr>
        <p:spPr>
          <a:xfrm>
            <a:off x="0" y="4074033"/>
            <a:ext cx="7392000" cy="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0" name="Graphic">
            <a:extLst>
              <a:ext uri="{FF2B5EF4-FFF2-40B4-BE49-F238E27FC236}">
                <a16:creationId xmlns:a16="http://schemas.microsoft.com/office/drawing/2014/main" id="{91733DCB-B9B1-4C3F-D436-1C02925734A9}"/>
              </a:ext>
              <a:ext uri="{C183D7F6-B498-43B3-948B-1728B52AA6E4}">
                <adec:decorative xmlns:adec="http://schemas.microsoft.com/office/drawing/2017/decorative" val="1"/>
              </a:ext>
            </a:extLst>
          </p:cNvPr>
          <p:cNvGrpSpPr/>
          <p:nvPr/>
        </p:nvGrpSpPr>
        <p:grpSpPr>
          <a:xfrm>
            <a:off x="-260693" y="-417659"/>
            <a:ext cx="15198916" cy="7922224"/>
            <a:chOff x="-195520" y="-331568"/>
            <a:chExt cx="11399187" cy="5941668"/>
          </a:xfrm>
          <a:solidFill>
            <a:schemeClr val="accent1"/>
          </a:solidFill>
        </p:grpSpPr>
        <p:sp>
          <p:nvSpPr>
            <p:cNvPr id="40" name="Freeform 39">
              <a:extLst>
                <a:ext uri="{FF2B5EF4-FFF2-40B4-BE49-F238E27FC236}">
                  <a16:creationId xmlns:a16="http://schemas.microsoft.com/office/drawing/2014/main" id="{F7E2A03F-9679-05B7-4703-54F04E0290BF}"/>
                </a:ext>
              </a:extLst>
            </p:cNvPr>
            <p:cNvSpPr/>
            <p:nvPr userDrawn="1"/>
          </p:nvSpPr>
          <p:spPr>
            <a:xfrm rot="8100000">
              <a:off x="4831385" y="2423959"/>
              <a:ext cx="6372282" cy="3186141"/>
            </a:xfrm>
            <a:custGeom>
              <a:avLst/>
              <a:gdLst>
                <a:gd name="connsiteX0" fmla="*/ 0 w 6372282"/>
                <a:gd name="connsiteY0" fmla="*/ 3186141 h 3186141"/>
                <a:gd name="connsiteX1" fmla="*/ 3186141 w 6372282"/>
                <a:gd name="connsiteY1" fmla="*/ 0 h 3186141"/>
                <a:gd name="connsiteX2" fmla="*/ 6372282 w 6372282"/>
                <a:gd name="connsiteY2" fmla="*/ 3186141 h 3186141"/>
              </a:gdLst>
              <a:ahLst/>
              <a:cxnLst>
                <a:cxn ang="0">
                  <a:pos x="connsiteX0" y="connsiteY0"/>
                </a:cxn>
                <a:cxn ang="0">
                  <a:pos x="connsiteX1" y="connsiteY1"/>
                </a:cxn>
                <a:cxn ang="0">
                  <a:pos x="connsiteX2" y="connsiteY2"/>
                </a:cxn>
              </a:cxnLst>
              <a:rect l="l" t="t" r="r" b="b"/>
              <a:pathLst>
                <a:path w="6372282" h="3186141">
                  <a:moveTo>
                    <a:pt x="0" y="3186141"/>
                  </a:moveTo>
                  <a:lnTo>
                    <a:pt x="3186141" y="0"/>
                  </a:lnTo>
                  <a:lnTo>
                    <a:pt x="6372282" y="318614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42" name="Freeform 41">
              <a:extLst>
                <a:ext uri="{FF2B5EF4-FFF2-40B4-BE49-F238E27FC236}">
                  <a16:creationId xmlns:a16="http://schemas.microsoft.com/office/drawing/2014/main" id="{402C7333-5176-EC39-1310-00905578148E}"/>
                </a:ext>
              </a:extLst>
            </p:cNvPr>
            <p:cNvSpPr/>
            <p:nvPr userDrawn="1"/>
          </p:nvSpPr>
          <p:spPr>
            <a:xfrm rot="8100000">
              <a:off x="-195520" y="-331568"/>
              <a:ext cx="1432909" cy="970163"/>
            </a:xfrm>
            <a:custGeom>
              <a:avLst/>
              <a:gdLst>
                <a:gd name="connsiteX0" fmla="*/ 970163 w 1432909"/>
                <a:gd name="connsiteY0" fmla="*/ 970163 h 970163"/>
                <a:gd name="connsiteX1" fmla="*/ 0 w 1432909"/>
                <a:gd name="connsiteY1" fmla="*/ 0 h 970163"/>
                <a:gd name="connsiteX2" fmla="*/ 1432909 w 1432909"/>
                <a:gd name="connsiteY2" fmla="*/ 0 h 970163"/>
                <a:gd name="connsiteX3" fmla="*/ 1432909 w 1432909"/>
                <a:gd name="connsiteY3" fmla="*/ 507417 h 970163"/>
              </a:gdLst>
              <a:ahLst/>
              <a:cxnLst>
                <a:cxn ang="0">
                  <a:pos x="connsiteX0" y="connsiteY0"/>
                </a:cxn>
                <a:cxn ang="0">
                  <a:pos x="connsiteX1" y="connsiteY1"/>
                </a:cxn>
                <a:cxn ang="0">
                  <a:pos x="connsiteX2" y="connsiteY2"/>
                </a:cxn>
                <a:cxn ang="0">
                  <a:pos x="connsiteX3" y="connsiteY3"/>
                </a:cxn>
              </a:cxnLst>
              <a:rect l="l" t="t" r="r" b="b"/>
              <a:pathLst>
                <a:path w="1432909" h="970163">
                  <a:moveTo>
                    <a:pt x="970163" y="970163"/>
                  </a:moveTo>
                  <a:lnTo>
                    <a:pt x="0" y="0"/>
                  </a:lnTo>
                  <a:lnTo>
                    <a:pt x="1432909" y="0"/>
                  </a:lnTo>
                  <a:lnTo>
                    <a:pt x="1432909" y="5074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6" name="Flutter Logo" descr="Flutter UK and Ireland.">
            <a:extLst>
              <a:ext uri="{FF2B5EF4-FFF2-40B4-BE49-F238E27FC236}">
                <a16:creationId xmlns:a16="http://schemas.microsoft.com/office/drawing/2014/main" id="{DB10D8B9-0661-756A-C4F4-E7B43AEF814F}"/>
              </a:ext>
              <a:ext uri="{C183D7F6-B498-43B3-948B-1728B52AA6E4}">
                <adec:decorative xmlns:adec="http://schemas.microsoft.com/office/drawing/2017/decorative" val="0"/>
              </a:ext>
            </a:extLst>
          </p:cNvPr>
          <p:cNvSpPr/>
          <p:nvPr/>
        </p:nvSpPr>
        <p:spPr>
          <a:xfrm>
            <a:off x="10160001" y="5906859"/>
            <a:ext cx="1193399" cy="404044"/>
          </a:xfrm>
          <a:custGeom>
            <a:avLst/>
            <a:gdLst>
              <a:gd name="connsiteX0" fmla="*/ 239934 w 895049"/>
              <a:gd name="connsiteY0" fmla="*/ 274141 h 303033"/>
              <a:gd name="connsiteX1" fmla="*/ 233612 w 895049"/>
              <a:gd name="connsiteY1" fmla="*/ 280034 h 303033"/>
              <a:gd name="connsiteX2" fmla="*/ 231759 w 895049"/>
              <a:gd name="connsiteY2" fmla="*/ 286639 h 303033"/>
              <a:gd name="connsiteX3" fmla="*/ 234325 w 895049"/>
              <a:gd name="connsiteY3" fmla="*/ 293054 h 303033"/>
              <a:gd name="connsiteX4" fmla="*/ 241930 w 895049"/>
              <a:gd name="connsiteY4" fmla="*/ 295668 h 303033"/>
              <a:gd name="connsiteX5" fmla="*/ 248632 w 895049"/>
              <a:gd name="connsiteY5" fmla="*/ 293909 h 303033"/>
              <a:gd name="connsiteX6" fmla="*/ 253480 w 895049"/>
              <a:gd name="connsiteY6" fmla="*/ 289632 h 303033"/>
              <a:gd name="connsiteX7" fmla="*/ 685535 w 895049"/>
              <a:gd name="connsiteY7" fmla="*/ 253327 h 303033"/>
              <a:gd name="connsiteX8" fmla="*/ 676123 w 895049"/>
              <a:gd name="connsiteY8" fmla="*/ 278608 h 303033"/>
              <a:gd name="connsiteX9" fmla="*/ 694850 w 895049"/>
              <a:gd name="connsiteY9" fmla="*/ 278608 h 303033"/>
              <a:gd name="connsiteX10" fmla="*/ 852984 w 895049"/>
              <a:gd name="connsiteY10" fmla="*/ 251521 h 303033"/>
              <a:gd name="connsiteX11" fmla="*/ 852984 w 895049"/>
              <a:gd name="connsiteY11" fmla="*/ 294194 h 303033"/>
              <a:gd name="connsiteX12" fmla="*/ 863631 w 895049"/>
              <a:gd name="connsiteY12" fmla="*/ 294194 h 303033"/>
              <a:gd name="connsiteX13" fmla="*/ 880409 w 895049"/>
              <a:gd name="connsiteY13" fmla="*/ 288872 h 303033"/>
              <a:gd name="connsiteX14" fmla="*/ 886398 w 895049"/>
              <a:gd name="connsiteY14" fmla="*/ 273143 h 303033"/>
              <a:gd name="connsiteX15" fmla="*/ 880599 w 895049"/>
              <a:gd name="connsiteY15" fmla="*/ 257081 h 303033"/>
              <a:gd name="connsiteX16" fmla="*/ 863393 w 895049"/>
              <a:gd name="connsiteY16" fmla="*/ 251521 h 303033"/>
              <a:gd name="connsiteX17" fmla="*/ 427395 w 895049"/>
              <a:gd name="connsiteY17" fmla="*/ 251284 h 303033"/>
              <a:gd name="connsiteX18" fmla="*/ 427395 w 895049"/>
              <a:gd name="connsiteY18" fmla="*/ 271100 h 303033"/>
              <a:gd name="connsiteX19" fmla="*/ 427442 w 895049"/>
              <a:gd name="connsiteY19" fmla="*/ 271100 h 303033"/>
              <a:gd name="connsiteX20" fmla="*/ 438470 w 895049"/>
              <a:gd name="connsiteY20" fmla="*/ 271100 h 303033"/>
              <a:gd name="connsiteX21" fmla="*/ 446550 w 895049"/>
              <a:gd name="connsiteY21" fmla="*/ 268439 h 303033"/>
              <a:gd name="connsiteX22" fmla="*/ 449307 w 895049"/>
              <a:gd name="connsiteY22" fmla="*/ 261263 h 303033"/>
              <a:gd name="connsiteX23" fmla="*/ 446360 w 895049"/>
              <a:gd name="connsiteY23" fmla="*/ 253897 h 303033"/>
              <a:gd name="connsiteX24" fmla="*/ 438232 w 895049"/>
              <a:gd name="connsiteY24" fmla="*/ 251284 h 303033"/>
              <a:gd name="connsiteX25" fmla="*/ 844666 w 895049"/>
              <a:gd name="connsiteY25" fmla="*/ 244108 h 303033"/>
              <a:gd name="connsiteX26" fmla="*/ 863868 w 895049"/>
              <a:gd name="connsiteY26" fmla="*/ 244108 h 303033"/>
              <a:gd name="connsiteX27" fmla="*/ 880029 w 895049"/>
              <a:gd name="connsiteY27" fmla="*/ 247150 h 303033"/>
              <a:gd name="connsiteX28" fmla="*/ 891056 w 895049"/>
              <a:gd name="connsiteY28" fmla="*/ 256606 h 303033"/>
              <a:gd name="connsiteX29" fmla="*/ 895049 w 895049"/>
              <a:gd name="connsiteY29" fmla="*/ 273000 h 303033"/>
              <a:gd name="connsiteX30" fmla="*/ 891056 w 895049"/>
              <a:gd name="connsiteY30" fmla="*/ 289014 h 303033"/>
              <a:gd name="connsiteX31" fmla="*/ 879982 w 895049"/>
              <a:gd name="connsiteY31" fmla="*/ 298519 h 303033"/>
              <a:gd name="connsiteX32" fmla="*/ 863773 w 895049"/>
              <a:gd name="connsiteY32" fmla="*/ 301607 h 303033"/>
              <a:gd name="connsiteX33" fmla="*/ 844666 w 895049"/>
              <a:gd name="connsiteY33" fmla="*/ 301607 h 303033"/>
              <a:gd name="connsiteX34" fmla="*/ 751886 w 895049"/>
              <a:gd name="connsiteY34" fmla="*/ 244108 h 303033"/>
              <a:gd name="connsiteX35" fmla="*/ 760251 w 895049"/>
              <a:gd name="connsiteY35" fmla="*/ 244108 h 303033"/>
              <a:gd name="connsiteX36" fmla="*/ 791621 w 895049"/>
              <a:gd name="connsiteY36" fmla="*/ 289014 h 303033"/>
              <a:gd name="connsiteX37" fmla="*/ 791621 w 895049"/>
              <a:gd name="connsiteY37" fmla="*/ 244108 h 303033"/>
              <a:gd name="connsiteX38" fmla="*/ 799749 w 895049"/>
              <a:gd name="connsiteY38" fmla="*/ 244108 h 303033"/>
              <a:gd name="connsiteX39" fmla="*/ 799749 w 895049"/>
              <a:gd name="connsiteY39" fmla="*/ 301607 h 303033"/>
              <a:gd name="connsiteX40" fmla="*/ 791479 w 895049"/>
              <a:gd name="connsiteY40" fmla="*/ 301607 h 303033"/>
              <a:gd name="connsiteX41" fmla="*/ 760013 w 895049"/>
              <a:gd name="connsiteY41" fmla="*/ 256606 h 303033"/>
              <a:gd name="connsiteX42" fmla="*/ 760013 w 895049"/>
              <a:gd name="connsiteY42" fmla="*/ 301607 h 303033"/>
              <a:gd name="connsiteX43" fmla="*/ 751886 w 895049"/>
              <a:gd name="connsiteY43" fmla="*/ 301607 h 303033"/>
              <a:gd name="connsiteX44" fmla="*/ 681542 w 895049"/>
              <a:gd name="connsiteY44" fmla="*/ 244108 h 303033"/>
              <a:gd name="connsiteX45" fmla="*/ 690002 w 895049"/>
              <a:gd name="connsiteY45" fmla="*/ 244108 h 303033"/>
              <a:gd name="connsiteX46" fmla="*/ 712484 w 895049"/>
              <a:gd name="connsiteY46" fmla="*/ 301607 h 303033"/>
              <a:gd name="connsiteX47" fmla="*/ 703263 w 895049"/>
              <a:gd name="connsiteY47" fmla="*/ 301607 h 303033"/>
              <a:gd name="connsiteX48" fmla="*/ 697322 w 895049"/>
              <a:gd name="connsiteY48" fmla="*/ 285593 h 303033"/>
              <a:gd name="connsiteX49" fmla="*/ 673699 w 895049"/>
              <a:gd name="connsiteY49" fmla="*/ 285593 h 303033"/>
              <a:gd name="connsiteX50" fmla="*/ 667758 w 895049"/>
              <a:gd name="connsiteY50" fmla="*/ 301607 h 303033"/>
              <a:gd name="connsiteX51" fmla="*/ 659060 w 895049"/>
              <a:gd name="connsiteY51" fmla="*/ 301607 h 303033"/>
              <a:gd name="connsiteX52" fmla="*/ 585957 w 895049"/>
              <a:gd name="connsiteY52" fmla="*/ 244108 h 303033"/>
              <a:gd name="connsiteX53" fmla="*/ 594227 w 895049"/>
              <a:gd name="connsiteY53" fmla="*/ 244108 h 303033"/>
              <a:gd name="connsiteX54" fmla="*/ 594227 w 895049"/>
              <a:gd name="connsiteY54" fmla="*/ 294289 h 303033"/>
              <a:gd name="connsiteX55" fmla="*/ 624124 w 895049"/>
              <a:gd name="connsiteY55" fmla="*/ 294289 h 303033"/>
              <a:gd name="connsiteX56" fmla="*/ 624124 w 895049"/>
              <a:gd name="connsiteY56" fmla="*/ 301607 h 303033"/>
              <a:gd name="connsiteX57" fmla="*/ 585957 w 895049"/>
              <a:gd name="connsiteY57" fmla="*/ 301607 h 303033"/>
              <a:gd name="connsiteX58" fmla="*/ 503777 w 895049"/>
              <a:gd name="connsiteY58" fmla="*/ 244108 h 303033"/>
              <a:gd name="connsiteX59" fmla="*/ 539995 w 895049"/>
              <a:gd name="connsiteY59" fmla="*/ 244108 h 303033"/>
              <a:gd name="connsiteX60" fmla="*/ 539995 w 895049"/>
              <a:gd name="connsiteY60" fmla="*/ 251426 h 303033"/>
              <a:gd name="connsiteX61" fmla="*/ 512095 w 895049"/>
              <a:gd name="connsiteY61" fmla="*/ 251426 h 303033"/>
              <a:gd name="connsiteX62" fmla="*/ 512095 w 895049"/>
              <a:gd name="connsiteY62" fmla="*/ 268153 h 303033"/>
              <a:gd name="connsiteX63" fmla="*/ 533104 w 895049"/>
              <a:gd name="connsiteY63" fmla="*/ 268153 h 303033"/>
              <a:gd name="connsiteX64" fmla="*/ 533104 w 895049"/>
              <a:gd name="connsiteY64" fmla="*/ 275566 h 303033"/>
              <a:gd name="connsiteX65" fmla="*/ 512095 w 895049"/>
              <a:gd name="connsiteY65" fmla="*/ 275566 h 303033"/>
              <a:gd name="connsiteX66" fmla="*/ 512095 w 895049"/>
              <a:gd name="connsiteY66" fmla="*/ 294194 h 303033"/>
              <a:gd name="connsiteX67" fmla="*/ 542087 w 895049"/>
              <a:gd name="connsiteY67" fmla="*/ 294194 h 303033"/>
              <a:gd name="connsiteX68" fmla="*/ 542087 w 895049"/>
              <a:gd name="connsiteY68" fmla="*/ 301607 h 303033"/>
              <a:gd name="connsiteX69" fmla="*/ 503777 w 895049"/>
              <a:gd name="connsiteY69" fmla="*/ 301607 h 303033"/>
              <a:gd name="connsiteX70" fmla="*/ 419410 w 895049"/>
              <a:gd name="connsiteY70" fmla="*/ 244108 h 303033"/>
              <a:gd name="connsiteX71" fmla="*/ 437757 w 895049"/>
              <a:gd name="connsiteY71" fmla="*/ 244108 h 303033"/>
              <a:gd name="connsiteX72" fmla="*/ 449497 w 895049"/>
              <a:gd name="connsiteY72" fmla="*/ 246627 h 303033"/>
              <a:gd name="connsiteX73" fmla="*/ 455818 w 895049"/>
              <a:gd name="connsiteY73" fmla="*/ 252995 h 303033"/>
              <a:gd name="connsiteX74" fmla="*/ 457768 w 895049"/>
              <a:gd name="connsiteY74" fmla="*/ 261025 h 303033"/>
              <a:gd name="connsiteX75" fmla="*/ 455200 w 895049"/>
              <a:gd name="connsiteY75" fmla="*/ 270767 h 303033"/>
              <a:gd name="connsiteX76" fmla="*/ 447168 w 895049"/>
              <a:gd name="connsiteY76" fmla="*/ 277039 h 303033"/>
              <a:gd name="connsiteX77" fmla="*/ 460619 w 895049"/>
              <a:gd name="connsiteY77" fmla="*/ 301607 h 303033"/>
              <a:gd name="connsiteX78" fmla="*/ 451303 w 895049"/>
              <a:gd name="connsiteY78" fmla="*/ 301607 h 303033"/>
              <a:gd name="connsiteX79" fmla="*/ 438993 w 895049"/>
              <a:gd name="connsiteY79" fmla="*/ 278085 h 303033"/>
              <a:gd name="connsiteX80" fmla="*/ 427442 w 895049"/>
              <a:gd name="connsiteY80" fmla="*/ 278085 h 303033"/>
              <a:gd name="connsiteX81" fmla="*/ 427442 w 895049"/>
              <a:gd name="connsiteY81" fmla="*/ 301607 h 303033"/>
              <a:gd name="connsiteX82" fmla="*/ 419410 w 895049"/>
              <a:gd name="connsiteY82" fmla="*/ 301607 h 303033"/>
              <a:gd name="connsiteX83" fmla="*/ 364512 w 895049"/>
              <a:gd name="connsiteY83" fmla="*/ 244108 h 303033"/>
              <a:gd name="connsiteX84" fmla="*/ 372782 w 895049"/>
              <a:gd name="connsiteY84" fmla="*/ 244108 h 303033"/>
              <a:gd name="connsiteX85" fmla="*/ 372782 w 895049"/>
              <a:gd name="connsiteY85" fmla="*/ 301607 h 303033"/>
              <a:gd name="connsiteX86" fmla="*/ 364512 w 895049"/>
              <a:gd name="connsiteY86" fmla="*/ 301607 h 303033"/>
              <a:gd name="connsiteX87" fmla="*/ 92162 w 895049"/>
              <a:gd name="connsiteY87" fmla="*/ 244108 h 303033"/>
              <a:gd name="connsiteX88" fmla="*/ 100385 w 895049"/>
              <a:gd name="connsiteY88" fmla="*/ 244108 h 303033"/>
              <a:gd name="connsiteX89" fmla="*/ 100385 w 895049"/>
              <a:gd name="connsiteY89" fmla="*/ 270244 h 303033"/>
              <a:gd name="connsiteX90" fmla="*/ 124435 w 895049"/>
              <a:gd name="connsiteY90" fmla="*/ 244108 h 303033"/>
              <a:gd name="connsiteX91" fmla="*/ 133894 w 895049"/>
              <a:gd name="connsiteY91" fmla="*/ 244108 h 303033"/>
              <a:gd name="connsiteX92" fmla="*/ 112505 w 895049"/>
              <a:gd name="connsiteY92" fmla="*/ 267535 h 303033"/>
              <a:gd name="connsiteX93" fmla="*/ 136508 w 895049"/>
              <a:gd name="connsiteY93" fmla="*/ 301607 h 303033"/>
              <a:gd name="connsiteX94" fmla="*/ 126574 w 895049"/>
              <a:gd name="connsiteY94" fmla="*/ 301607 h 303033"/>
              <a:gd name="connsiteX95" fmla="*/ 106896 w 895049"/>
              <a:gd name="connsiteY95" fmla="*/ 273428 h 303033"/>
              <a:gd name="connsiteX96" fmla="*/ 100385 w 895049"/>
              <a:gd name="connsiteY96" fmla="*/ 280461 h 303033"/>
              <a:gd name="connsiteX97" fmla="*/ 100385 w 895049"/>
              <a:gd name="connsiteY97" fmla="*/ 301607 h 303033"/>
              <a:gd name="connsiteX98" fmla="*/ 92162 w 895049"/>
              <a:gd name="connsiteY98" fmla="*/ 301607 h 303033"/>
              <a:gd name="connsiteX99" fmla="*/ 190 w 895049"/>
              <a:gd name="connsiteY99" fmla="*/ 244108 h 303033"/>
              <a:gd name="connsiteX100" fmla="*/ 8460 w 895049"/>
              <a:gd name="connsiteY100" fmla="*/ 244108 h 303033"/>
              <a:gd name="connsiteX101" fmla="*/ 8460 w 895049"/>
              <a:gd name="connsiteY101" fmla="*/ 277704 h 303033"/>
              <a:gd name="connsiteX102" fmla="*/ 9743 w 895049"/>
              <a:gd name="connsiteY102" fmla="*/ 286829 h 303033"/>
              <a:gd name="connsiteX103" fmla="*/ 14211 w 895049"/>
              <a:gd name="connsiteY103" fmla="*/ 293006 h 303033"/>
              <a:gd name="connsiteX104" fmla="*/ 23100 w 895049"/>
              <a:gd name="connsiteY104" fmla="*/ 295192 h 303033"/>
              <a:gd name="connsiteX105" fmla="*/ 31940 w 895049"/>
              <a:gd name="connsiteY105" fmla="*/ 293006 h 303033"/>
              <a:gd name="connsiteX106" fmla="*/ 36360 w 895049"/>
              <a:gd name="connsiteY106" fmla="*/ 286829 h 303033"/>
              <a:gd name="connsiteX107" fmla="*/ 37644 w 895049"/>
              <a:gd name="connsiteY107" fmla="*/ 277704 h 303033"/>
              <a:gd name="connsiteX108" fmla="*/ 37644 w 895049"/>
              <a:gd name="connsiteY108" fmla="*/ 244108 h 303033"/>
              <a:gd name="connsiteX109" fmla="*/ 45914 w 895049"/>
              <a:gd name="connsiteY109" fmla="*/ 244108 h 303033"/>
              <a:gd name="connsiteX110" fmla="*/ 45914 w 895049"/>
              <a:gd name="connsiteY110" fmla="*/ 279700 h 303033"/>
              <a:gd name="connsiteX111" fmla="*/ 43442 w 895049"/>
              <a:gd name="connsiteY111" fmla="*/ 291533 h 303033"/>
              <a:gd name="connsiteX112" fmla="*/ 35933 w 895049"/>
              <a:gd name="connsiteY112" fmla="*/ 299944 h 303033"/>
              <a:gd name="connsiteX113" fmla="*/ 23052 w 895049"/>
              <a:gd name="connsiteY113" fmla="*/ 303033 h 303033"/>
              <a:gd name="connsiteX114" fmla="*/ 10124 w 895049"/>
              <a:gd name="connsiteY114" fmla="*/ 299944 h 303033"/>
              <a:gd name="connsiteX115" fmla="*/ 2566 w 895049"/>
              <a:gd name="connsiteY115" fmla="*/ 291533 h 303033"/>
              <a:gd name="connsiteX116" fmla="*/ 190 w 895049"/>
              <a:gd name="connsiteY116" fmla="*/ 279700 h 303033"/>
              <a:gd name="connsiteX117" fmla="*/ 245258 w 895049"/>
              <a:gd name="connsiteY117" fmla="*/ 242683 h 303033"/>
              <a:gd name="connsiteX118" fmla="*/ 252482 w 895049"/>
              <a:gd name="connsiteY118" fmla="*/ 244061 h 303033"/>
              <a:gd name="connsiteX119" fmla="*/ 257092 w 895049"/>
              <a:gd name="connsiteY119" fmla="*/ 247578 h 303033"/>
              <a:gd name="connsiteX120" fmla="*/ 259992 w 895049"/>
              <a:gd name="connsiteY120" fmla="*/ 252139 h 303033"/>
              <a:gd name="connsiteX121" fmla="*/ 254241 w 895049"/>
              <a:gd name="connsiteY121" fmla="*/ 255846 h 303033"/>
              <a:gd name="connsiteX122" fmla="*/ 250010 w 895049"/>
              <a:gd name="connsiteY122" fmla="*/ 250714 h 303033"/>
              <a:gd name="connsiteX123" fmla="*/ 245685 w 895049"/>
              <a:gd name="connsiteY123" fmla="*/ 249478 h 303033"/>
              <a:gd name="connsiteX124" fmla="*/ 240077 w 895049"/>
              <a:gd name="connsiteY124" fmla="*/ 251474 h 303033"/>
              <a:gd name="connsiteX125" fmla="*/ 238175 w 895049"/>
              <a:gd name="connsiteY125" fmla="*/ 256131 h 303033"/>
              <a:gd name="connsiteX126" fmla="*/ 239411 w 895049"/>
              <a:gd name="connsiteY126" fmla="*/ 260646 h 303033"/>
              <a:gd name="connsiteX127" fmla="*/ 242738 w 895049"/>
              <a:gd name="connsiteY127" fmla="*/ 265255 h 303033"/>
              <a:gd name="connsiteX128" fmla="*/ 258423 w 895049"/>
              <a:gd name="connsiteY128" fmla="*/ 283597 h 303033"/>
              <a:gd name="connsiteX129" fmla="*/ 265933 w 895049"/>
              <a:gd name="connsiteY129" fmla="*/ 274046 h 303033"/>
              <a:gd name="connsiteX130" fmla="*/ 271780 w 895049"/>
              <a:gd name="connsiteY130" fmla="*/ 278703 h 303033"/>
              <a:gd name="connsiteX131" fmla="*/ 263224 w 895049"/>
              <a:gd name="connsiteY131" fmla="*/ 289395 h 303033"/>
              <a:gd name="connsiteX132" fmla="*/ 273728 w 895049"/>
              <a:gd name="connsiteY132" fmla="*/ 301608 h 303033"/>
              <a:gd name="connsiteX133" fmla="*/ 263794 w 895049"/>
              <a:gd name="connsiteY133" fmla="*/ 301608 h 303033"/>
              <a:gd name="connsiteX134" fmla="*/ 258281 w 895049"/>
              <a:gd name="connsiteY134" fmla="*/ 295335 h 303033"/>
              <a:gd name="connsiteX135" fmla="*/ 251389 w 895049"/>
              <a:gd name="connsiteY135" fmla="*/ 300752 h 303033"/>
              <a:gd name="connsiteX136" fmla="*/ 241550 w 895049"/>
              <a:gd name="connsiteY136" fmla="*/ 302986 h 303033"/>
              <a:gd name="connsiteX137" fmla="*/ 231616 w 895049"/>
              <a:gd name="connsiteY137" fmla="*/ 300847 h 303033"/>
              <a:gd name="connsiteX138" fmla="*/ 225485 w 895049"/>
              <a:gd name="connsiteY138" fmla="*/ 295002 h 303033"/>
              <a:gd name="connsiteX139" fmla="*/ 223441 w 895049"/>
              <a:gd name="connsiteY139" fmla="*/ 287019 h 303033"/>
              <a:gd name="connsiteX140" fmla="*/ 226388 w 895049"/>
              <a:gd name="connsiteY140" fmla="*/ 277230 h 303033"/>
              <a:gd name="connsiteX141" fmla="*/ 235371 w 895049"/>
              <a:gd name="connsiteY141" fmla="*/ 268677 h 303033"/>
              <a:gd name="connsiteX142" fmla="*/ 234325 w 895049"/>
              <a:gd name="connsiteY142" fmla="*/ 267393 h 303033"/>
              <a:gd name="connsiteX143" fmla="*/ 231141 w 895049"/>
              <a:gd name="connsiteY143" fmla="*/ 262071 h 303033"/>
              <a:gd name="connsiteX144" fmla="*/ 230000 w 895049"/>
              <a:gd name="connsiteY144" fmla="*/ 256226 h 303033"/>
              <a:gd name="connsiteX145" fmla="*/ 231759 w 895049"/>
              <a:gd name="connsiteY145" fmla="*/ 249621 h 303033"/>
              <a:gd name="connsiteX146" fmla="*/ 236987 w 895049"/>
              <a:gd name="connsiteY146" fmla="*/ 244631 h 303033"/>
              <a:gd name="connsiteX147" fmla="*/ 245258 w 895049"/>
              <a:gd name="connsiteY147" fmla="*/ 242683 h 303033"/>
              <a:gd name="connsiteX148" fmla="*/ 0 w 895049"/>
              <a:gd name="connsiteY148" fmla="*/ 149069 h 303033"/>
              <a:gd name="connsiteX149" fmla="*/ 37264 w 895049"/>
              <a:gd name="connsiteY149" fmla="*/ 149069 h 303033"/>
              <a:gd name="connsiteX150" fmla="*/ 37264 w 895049"/>
              <a:gd name="connsiteY150" fmla="*/ 186324 h 303033"/>
              <a:gd name="connsiteX151" fmla="*/ 0 w 895049"/>
              <a:gd name="connsiteY151" fmla="*/ 186324 h 303033"/>
              <a:gd name="connsiteX152" fmla="*/ 0 w 895049"/>
              <a:gd name="connsiteY152" fmla="*/ 74558 h 303033"/>
              <a:gd name="connsiteX153" fmla="*/ 111839 w 895049"/>
              <a:gd name="connsiteY153" fmla="*/ 74558 h 303033"/>
              <a:gd name="connsiteX154" fmla="*/ 111839 w 895049"/>
              <a:gd name="connsiteY154" fmla="*/ 111813 h 303033"/>
              <a:gd name="connsiteX155" fmla="*/ 0 w 895049"/>
              <a:gd name="connsiteY155" fmla="*/ 111813 h 303033"/>
              <a:gd name="connsiteX156" fmla="*/ 705640 w 895049"/>
              <a:gd name="connsiteY156" fmla="*/ 71659 h 303033"/>
              <a:gd name="connsiteX157" fmla="*/ 690335 w 895049"/>
              <a:gd name="connsiteY157" fmla="*/ 74462 h 303033"/>
              <a:gd name="connsiteX158" fmla="*/ 679165 w 895049"/>
              <a:gd name="connsiteY158" fmla="*/ 81590 h 303033"/>
              <a:gd name="connsiteX159" fmla="*/ 672321 w 895049"/>
              <a:gd name="connsiteY159" fmla="*/ 91237 h 303033"/>
              <a:gd name="connsiteX160" fmla="*/ 669944 w 895049"/>
              <a:gd name="connsiteY160" fmla="*/ 101929 h 303033"/>
              <a:gd name="connsiteX161" fmla="*/ 738341 w 895049"/>
              <a:gd name="connsiteY161" fmla="*/ 101929 h 303033"/>
              <a:gd name="connsiteX162" fmla="*/ 736250 w 895049"/>
              <a:gd name="connsiteY162" fmla="*/ 91237 h 303033"/>
              <a:gd name="connsiteX163" fmla="*/ 730166 w 895049"/>
              <a:gd name="connsiteY163" fmla="*/ 81590 h 303033"/>
              <a:gd name="connsiteX164" fmla="*/ 719899 w 895049"/>
              <a:gd name="connsiteY164" fmla="*/ 74462 h 303033"/>
              <a:gd name="connsiteX165" fmla="*/ 705640 w 895049"/>
              <a:gd name="connsiteY165" fmla="*/ 71659 h 303033"/>
              <a:gd name="connsiteX166" fmla="*/ 241646 w 895049"/>
              <a:gd name="connsiteY166" fmla="*/ 44383 h 303033"/>
              <a:gd name="connsiteX167" fmla="*/ 276723 w 895049"/>
              <a:gd name="connsiteY167" fmla="*/ 44383 h 303033"/>
              <a:gd name="connsiteX168" fmla="*/ 276723 w 895049"/>
              <a:gd name="connsiteY168" fmla="*/ 131343 h 303033"/>
              <a:gd name="connsiteX169" fmla="*/ 283996 w 895049"/>
              <a:gd name="connsiteY169" fmla="*/ 152015 h 303033"/>
              <a:gd name="connsiteX170" fmla="*/ 302865 w 895049"/>
              <a:gd name="connsiteY170" fmla="*/ 159285 h 303033"/>
              <a:gd name="connsiteX171" fmla="*/ 316221 w 895049"/>
              <a:gd name="connsiteY171" fmla="*/ 156434 h 303033"/>
              <a:gd name="connsiteX172" fmla="*/ 326916 w 895049"/>
              <a:gd name="connsiteY172" fmla="*/ 148546 h 303033"/>
              <a:gd name="connsiteX173" fmla="*/ 333903 w 895049"/>
              <a:gd name="connsiteY173" fmla="*/ 136808 h 303033"/>
              <a:gd name="connsiteX174" fmla="*/ 336422 w 895049"/>
              <a:gd name="connsiteY174" fmla="*/ 122410 h 303033"/>
              <a:gd name="connsiteX175" fmla="*/ 336564 w 895049"/>
              <a:gd name="connsiteY175" fmla="*/ 122410 h 303033"/>
              <a:gd name="connsiteX176" fmla="*/ 336564 w 895049"/>
              <a:gd name="connsiteY176" fmla="*/ 44383 h 303033"/>
              <a:gd name="connsiteX177" fmla="*/ 371642 w 895049"/>
              <a:gd name="connsiteY177" fmla="*/ 44383 h 303033"/>
              <a:gd name="connsiteX178" fmla="*/ 371642 w 895049"/>
              <a:gd name="connsiteY178" fmla="*/ 186324 h 303033"/>
              <a:gd name="connsiteX179" fmla="*/ 338038 w 895049"/>
              <a:gd name="connsiteY179" fmla="*/ 186324 h 303033"/>
              <a:gd name="connsiteX180" fmla="*/ 337135 w 895049"/>
              <a:gd name="connsiteY180" fmla="*/ 170548 h 303033"/>
              <a:gd name="connsiteX181" fmla="*/ 330575 w 895049"/>
              <a:gd name="connsiteY181" fmla="*/ 176773 h 303033"/>
              <a:gd name="connsiteX182" fmla="*/ 321640 w 895049"/>
              <a:gd name="connsiteY182" fmla="*/ 182855 h 303033"/>
              <a:gd name="connsiteX183" fmla="*/ 310042 w 895049"/>
              <a:gd name="connsiteY183" fmla="*/ 187465 h 303033"/>
              <a:gd name="connsiteX184" fmla="*/ 295165 w 895049"/>
              <a:gd name="connsiteY184" fmla="*/ 189270 h 303033"/>
              <a:gd name="connsiteX185" fmla="*/ 255335 w 895049"/>
              <a:gd name="connsiteY185" fmla="*/ 173683 h 303033"/>
              <a:gd name="connsiteX186" fmla="*/ 241646 w 895049"/>
              <a:gd name="connsiteY186" fmla="*/ 131629 h 303033"/>
              <a:gd name="connsiteX187" fmla="*/ 876987 w 895049"/>
              <a:gd name="connsiteY187" fmla="*/ 42625 h 303033"/>
              <a:gd name="connsiteX188" fmla="*/ 886065 w 895049"/>
              <a:gd name="connsiteY188" fmla="*/ 43195 h 303033"/>
              <a:gd name="connsiteX189" fmla="*/ 894241 w 895049"/>
              <a:gd name="connsiteY189" fmla="*/ 45334 h 303033"/>
              <a:gd name="connsiteX190" fmla="*/ 887111 w 895049"/>
              <a:gd name="connsiteY190" fmla="*/ 78312 h 303033"/>
              <a:gd name="connsiteX191" fmla="*/ 879839 w 895049"/>
              <a:gd name="connsiteY191" fmla="*/ 76221 h 303033"/>
              <a:gd name="connsiteX192" fmla="*/ 871046 w 895049"/>
              <a:gd name="connsiteY192" fmla="*/ 75651 h 303033"/>
              <a:gd name="connsiteX193" fmla="*/ 857357 w 895049"/>
              <a:gd name="connsiteY193" fmla="*/ 78027 h 303033"/>
              <a:gd name="connsiteX194" fmla="*/ 846045 w 895049"/>
              <a:gd name="connsiteY194" fmla="*/ 84870 h 303033"/>
              <a:gd name="connsiteX195" fmla="*/ 838440 w 895049"/>
              <a:gd name="connsiteY195" fmla="*/ 95562 h 303033"/>
              <a:gd name="connsiteX196" fmla="*/ 835635 w 895049"/>
              <a:gd name="connsiteY196" fmla="*/ 109532 h 303033"/>
              <a:gd name="connsiteX197" fmla="*/ 835635 w 895049"/>
              <a:gd name="connsiteY197" fmla="*/ 186372 h 303033"/>
              <a:gd name="connsiteX198" fmla="*/ 800558 w 895049"/>
              <a:gd name="connsiteY198" fmla="*/ 186372 h 303033"/>
              <a:gd name="connsiteX199" fmla="*/ 800558 w 895049"/>
              <a:gd name="connsiteY199" fmla="*/ 44430 h 303033"/>
              <a:gd name="connsiteX200" fmla="*/ 834162 w 895049"/>
              <a:gd name="connsiteY200" fmla="*/ 44430 h 303033"/>
              <a:gd name="connsiteX201" fmla="*/ 835065 w 895049"/>
              <a:gd name="connsiteY201" fmla="*/ 62868 h 303033"/>
              <a:gd name="connsiteX202" fmla="*/ 841149 w 895049"/>
              <a:gd name="connsiteY202" fmla="*/ 56310 h 303033"/>
              <a:gd name="connsiteX203" fmla="*/ 849942 w 895049"/>
              <a:gd name="connsiteY203" fmla="*/ 49753 h 303033"/>
              <a:gd name="connsiteX204" fmla="*/ 861682 w 895049"/>
              <a:gd name="connsiteY204" fmla="*/ 44716 h 303033"/>
              <a:gd name="connsiteX205" fmla="*/ 876987 w 895049"/>
              <a:gd name="connsiteY205" fmla="*/ 42625 h 303033"/>
              <a:gd name="connsiteX206" fmla="*/ 705640 w 895049"/>
              <a:gd name="connsiteY206" fmla="*/ 42149 h 303033"/>
              <a:gd name="connsiteX207" fmla="*/ 737913 w 895049"/>
              <a:gd name="connsiteY207" fmla="*/ 49134 h 303033"/>
              <a:gd name="connsiteX208" fmla="*/ 759159 w 895049"/>
              <a:gd name="connsiteY208" fmla="*/ 67429 h 303033"/>
              <a:gd name="connsiteX209" fmla="*/ 770710 w 895049"/>
              <a:gd name="connsiteY209" fmla="*/ 93138 h 303033"/>
              <a:gd name="connsiteX210" fmla="*/ 774275 w 895049"/>
              <a:gd name="connsiteY210" fmla="*/ 122267 h 303033"/>
              <a:gd name="connsiteX211" fmla="*/ 774275 w 895049"/>
              <a:gd name="connsiteY211" fmla="*/ 127304 h 303033"/>
              <a:gd name="connsiteX212" fmla="*/ 670230 w 895049"/>
              <a:gd name="connsiteY212" fmla="*/ 127304 h 303033"/>
              <a:gd name="connsiteX213" fmla="*/ 673652 w 895049"/>
              <a:gd name="connsiteY213" fmla="*/ 141275 h 303033"/>
              <a:gd name="connsiteX214" fmla="*/ 682587 w 895049"/>
              <a:gd name="connsiteY214" fmla="*/ 151967 h 303033"/>
              <a:gd name="connsiteX215" fmla="*/ 695088 w 895049"/>
              <a:gd name="connsiteY215" fmla="*/ 158810 h 303033"/>
              <a:gd name="connsiteX216" fmla="*/ 708920 w 895049"/>
              <a:gd name="connsiteY216" fmla="*/ 161185 h 303033"/>
              <a:gd name="connsiteX217" fmla="*/ 726601 w 895049"/>
              <a:gd name="connsiteY217" fmla="*/ 159237 h 303033"/>
              <a:gd name="connsiteX218" fmla="*/ 739529 w 895049"/>
              <a:gd name="connsiteY218" fmla="*/ 154770 h 303033"/>
              <a:gd name="connsiteX219" fmla="*/ 748323 w 895049"/>
              <a:gd name="connsiteY219" fmla="*/ 149401 h 303033"/>
              <a:gd name="connsiteX220" fmla="*/ 753504 w 895049"/>
              <a:gd name="connsiteY220" fmla="*/ 144791 h 303033"/>
              <a:gd name="connsiteX221" fmla="*/ 772516 w 895049"/>
              <a:gd name="connsiteY221" fmla="*/ 166175 h 303033"/>
              <a:gd name="connsiteX222" fmla="*/ 767620 w 895049"/>
              <a:gd name="connsiteY222" fmla="*/ 171070 h 303033"/>
              <a:gd name="connsiteX223" fmla="*/ 756022 w 895049"/>
              <a:gd name="connsiteY223" fmla="*/ 179528 h 303033"/>
              <a:gd name="connsiteX224" fmla="*/ 736678 w 895049"/>
              <a:gd name="connsiteY224" fmla="*/ 187559 h 303033"/>
              <a:gd name="connsiteX225" fmla="*/ 708587 w 895049"/>
              <a:gd name="connsiteY225" fmla="*/ 191123 h 303033"/>
              <a:gd name="connsiteX226" fmla="*/ 678262 w 895049"/>
              <a:gd name="connsiteY226" fmla="*/ 185468 h 303033"/>
              <a:gd name="connsiteX227" fmla="*/ 654924 w 895049"/>
              <a:gd name="connsiteY227" fmla="*/ 169882 h 303033"/>
              <a:gd name="connsiteX228" fmla="*/ 640048 w 895049"/>
              <a:gd name="connsiteY228" fmla="*/ 145931 h 303033"/>
              <a:gd name="connsiteX229" fmla="*/ 634867 w 895049"/>
              <a:gd name="connsiteY229" fmla="*/ 114996 h 303033"/>
              <a:gd name="connsiteX230" fmla="*/ 640048 w 895049"/>
              <a:gd name="connsiteY230" fmla="*/ 86295 h 303033"/>
              <a:gd name="connsiteX231" fmla="*/ 654640 w 895049"/>
              <a:gd name="connsiteY231" fmla="*/ 63247 h 303033"/>
              <a:gd name="connsiteX232" fmla="*/ 676931 w 895049"/>
              <a:gd name="connsiteY232" fmla="*/ 47803 h 303033"/>
              <a:gd name="connsiteX233" fmla="*/ 705640 w 895049"/>
              <a:gd name="connsiteY233" fmla="*/ 42149 h 303033"/>
              <a:gd name="connsiteX234" fmla="*/ 875751 w 895049"/>
              <a:gd name="connsiteY234" fmla="*/ 47 h 303033"/>
              <a:gd name="connsiteX235" fmla="*/ 879744 w 895049"/>
              <a:gd name="connsiteY235" fmla="*/ 47 h 303033"/>
              <a:gd name="connsiteX236" fmla="*/ 884592 w 895049"/>
              <a:gd name="connsiteY236" fmla="*/ 8743 h 303033"/>
              <a:gd name="connsiteX237" fmla="*/ 889298 w 895049"/>
              <a:gd name="connsiteY237" fmla="*/ 47 h 303033"/>
              <a:gd name="connsiteX238" fmla="*/ 893290 w 895049"/>
              <a:gd name="connsiteY238" fmla="*/ 47 h 303033"/>
              <a:gd name="connsiteX239" fmla="*/ 894194 w 895049"/>
              <a:gd name="connsiteY239" fmla="*/ 18627 h 303033"/>
              <a:gd name="connsiteX240" fmla="*/ 889963 w 895049"/>
              <a:gd name="connsiteY240" fmla="*/ 18627 h 303033"/>
              <a:gd name="connsiteX241" fmla="*/ 889440 w 895049"/>
              <a:gd name="connsiteY241" fmla="*/ 6462 h 303033"/>
              <a:gd name="connsiteX242" fmla="*/ 885590 w 895049"/>
              <a:gd name="connsiteY242" fmla="*/ 13732 h 303033"/>
              <a:gd name="connsiteX243" fmla="*/ 883404 w 895049"/>
              <a:gd name="connsiteY243" fmla="*/ 13732 h 303033"/>
              <a:gd name="connsiteX244" fmla="*/ 879364 w 895049"/>
              <a:gd name="connsiteY244" fmla="*/ 6557 h 303033"/>
              <a:gd name="connsiteX245" fmla="*/ 878888 w 895049"/>
              <a:gd name="connsiteY245" fmla="*/ 18627 h 303033"/>
              <a:gd name="connsiteX246" fmla="*/ 874896 w 895049"/>
              <a:gd name="connsiteY246" fmla="*/ 18627 h 303033"/>
              <a:gd name="connsiteX247" fmla="*/ 856834 w 895049"/>
              <a:gd name="connsiteY247" fmla="*/ 47 h 303033"/>
              <a:gd name="connsiteX248" fmla="*/ 873089 w 895049"/>
              <a:gd name="connsiteY248" fmla="*/ 47 h 303033"/>
              <a:gd name="connsiteX249" fmla="*/ 873089 w 895049"/>
              <a:gd name="connsiteY249" fmla="*/ 3753 h 303033"/>
              <a:gd name="connsiteX250" fmla="*/ 867100 w 895049"/>
              <a:gd name="connsiteY250" fmla="*/ 3753 h 303033"/>
              <a:gd name="connsiteX251" fmla="*/ 867100 w 895049"/>
              <a:gd name="connsiteY251" fmla="*/ 18627 h 303033"/>
              <a:gd name="connsiteX252" fmla="*/ 862871 w 895049"/>
              <a:gd name="connsiteY252" fmla="*/ 18627 h 303033"/>
              <a:gd name="connsiteX253" fmla="*/ 862871 w 895049"/>
              <a:gd name="connsiteY253" fmla="*/ 3753 h 303033"/>
              <a:gd name="connsiteX254" fmla="*/ 856834 w 895049"/>
              <a:gd name="connsiteY254" fmla="*/ 3753 h 303033"/>
              <a:gd name="connsiteX255" fmla="*/ 539948 w 895049"/>
              <a:gd name="connsiteY255" fmla="*/ 47 h 303033"/>
              <a:gd name="connsiteX256" fmla="*/ 575026 w 895049"/>
              <a:gd name="connsiteY256" fmla="*/ 47 h 303033"/>
              <a:gd name="connsiteX257" fmla="*/ 575026 w 895049"/>
              <a:gd name="connsiteY257" fmla="*/ 44383 h 303033"/>
              <a:gd name="connsiteX258" fmla="*/ 612480 w 895049"/>
              <a:gd name="connsiteY258" fmla="*/ 44383 h 303033"/>
              <a:gd name="connsiteX259" fmla="*/ 612480 w 895049"/>
              <a:gd name="connsiteY259" fmla="*/ 74558 h 303033"/>
              <a:gd name="connsiteX260" fmla="*/ 575026 w 895049"/>
              <a:gd name="connsiteY260" fmla="*/ 74558 h 303033"/>
              <a:gd name="connsiteX261" fmla="*/ 575026 w 895049"/>
              <a:gd name="connsiteY261" fmla="*/ 136428 h 303033"/>
              <a:gd name="connsiteX262" fmla="*/ 579018 w 895049"/>
              <a:gd name="connsiteY262" fmla="*/ 154723 h 303033"/>
              <a:gd name="connsiteX263" fmla="*/ 591947 w 895049"/>
              <a:gd name="connsiteY263" fmla="*/ 161091 h 303033"/>
              <a:gd name="connsiteX264" fmla="*/ 605160 w 895049"/>
              <a:gd name="connsiteY264" fmla="*/ 158715 h 303033"/>
              <a:gd name="connsiteX265" fmla="*/ 614571 w 895049"/>
              <a:gd name="connsiteY265" fmla="*/ 152965 h 303033"/>
              <a:gd name="connsiteX266" fmla="*/ 629448 w 895049"/>
              <a:gd name="connsiteY266" fmla="*/ 174682 h 303033"/>
              <a:gd name="connsiteX267" fmla="*/ 608915 w 895049"/>
              <a:gd name="connsiteY267" fmla="*/ 187036 h 303033"/>
              <a:gd name="connsiteX268" fmla="*/ 586338 w 895049"/>
              <a:gd name="connsiteY268" fmla="*/ 190743 h 303033"/>
              <a:gd name="connsiteX269" fmla="*/ 564617 w 895049"/>
              <a:gd name="connsiteY269" fmla="*/ 187036 h 303033"/>
              <a:gd name="connsiteX270" fmla="*/ 550215 w 895049"/>
              <a:gd name="connsiteY270" fmla="*/ 176487 h 303033"/>
              <a:gd name="connsiteX271" fmla="*/ 542324 w 895049"/>
              <a:gd name="connsiteY271" fmla="*/ 159998 h 303033"/>
              <a:gd name="connsiteX272" fmla="*/ 539948 w 895049"/>
              <a:gd name="connsiteY272" fmla="*/ 138756 h 303033"/>
              <a:gd name="connsiteX273" fmla="*/ 539948 w 895049"/>
              <a:gd name="connsiteY273" fmla="*/ 74558 h 303033"/>
              <a:gd name="connsiteX274" fmla="*/ 516183 w 895049"/>
              <a:gd name="connsiteY274" fmla="*/ 74558 h 303033"/>
              <a:gd name="connsiteX275" fmla="*/ 516183 w 895049"/>
              <a:gd name="connsiteY275" fmla="*/ 44383 h 303033"/>
              <a:gd name="connsiteX276" fmla="*/ 539948 w 895049"/>
              <a:gd name="connsiteY276" fmla="*/ 44383 h 303033"/>
              <a:gd name="connsiteX277" fmla="*/ 419695 w 895049"/>
              <a:gd name="connsiteY277" fmla="*/ 47 h 303033"/>
              <a:gd name="connsiteX278" fmla="*/ 454773 w 895049"/>
              <a:gd name="connsiteY278" fmla="*/ 47 h 303033"/>
              <a:gd name="connsiteX279" fmla="*/ 454773 w 895049"/>
              <a:gd name="connsiteY279" fmla="*/ 44383 h 303033"/>
              <a:gd name="connsiteX280" fmla="*/ 492227 w 895049"/>
              <a:gd name="connsiteY280" fmla="*/ 44383 h 303033"/>
              <a:gd name="connsiteX281" fmla="*/ 492227 w 895049"/>
              <a:gd name="connsiteY281" fmla="*/ 74558 h 303033"/>
              <a:gd name="connsiteX282" fmla="*/ 454773 w 895049"/>
              <a:gd name="connsiteY282" fmla="*/ 74558 h 303033"/>
              <a:gd name="connsiteX283" fmla="*/ 454773 w 895049"/>
              <a:gd name="connsiteY283" fmla="*/ 136428 h 303033"/>
              <a:gd name="connsiteX284" fmla="*/ 458765 w 895049"/>
              <a:gd name="connsiteY284" fmla="*/ 154723 h 303033"/>
              <a:gd name="connsiteX285" fmla="*/ 471694 w 895049"/>
              <a:gd name="connsiteY285" fmla="*/ 161091 h 303033"/>
              <a:gd name="connsiteX286" fmla="*/ 484907 w 895049"/>
              <a:gd name="connsiteY286" fmla="*/ 158715 h 303033"/>
              <a:gd name="connsiteX287" fmla="*/ 494318 w 895049"/>
              <a:gd name="connsiteY287" fmla="*/ 152965 h 303033"/>
              <a:gd name="connsiteX288" fmla="*/ 509195 w 895049"/>
              <a:gd name="connsiteY288" fmla="*/ 174682 h 303033"/>
              <a:gd name="connsiteX289" fmla="*/ 488662 w 895049"/>
              <a:gd name="connsiteY289" fmla="*/ 187036 h 303033"/>
              <a:gd name="connsiteX290" fmla="*/ 466085 w 895049"/>
              <a:gd name="connsiteY290" fmla="*/ 190743 h 303033"/>
              <a:gd name="connsiteX291" fmla="*/ 444364 w 895049"/>
              <a:gd name="connsiteY291" fmla="*/ 187036 h 303033"/>
              <a:gd name="connsiteX292" fmla="*/ 429962 w 895049"/>
              <a:gd name="connsiteY292" fmla="*/ 176487 h 303033"/>
              <a:gd name="connsiteX293" fmla="*/ 422071 w 895049"/>
              <a:gd name="connsiteY293" fmla="*/ 159998 h 303033"/>
              <a:gd name="connsiteX294" fmla="*/ 419695 w 895049"/>
              <a:gd name="connsiteY294" fmla="*/ 138756 h 303033"/>
              <a:gd name="connsiteX295" fmla="*/ 419695 w 895049"/>
              <a:gd name="connsiteY295" fmla="*/ 74558 h 303033"/>
              <a:gd name="connsiteX296" fmla="*/ 395930 w 895049"/>
              <a:gd name="connsiteY296" fmla="*/ 74558 h 303033"/>
              <a:gd name="connsiteX297" fmla="*/ 395930 w 895049"/>
              <a:gd name="connsiteY297" fmla="*/ 44383 h 303033"/>
              <a:gd name="connsiteX298" fmla="*/ 419695 w 895049"/>
              <a:gd name="connsiteY298" fmla="*/ 44383 h 303033"/>
              <a:gd name="connsiteX299" fmla="*/ 174628 w 895049"/>
              <a:gd name="connsiteY299" fmla="*/ 47 h 303033"/>
              <a:gd name="connsiteX300" fmla="*/ 209705 w 895049"/>
              <a:gd name="connsiteY300" fmla="*/ 47 h 303033"/>
              <a:gd name="connsiteX301" fmla="*/ 209705 w 895049"/>
              <a:gd name="connsiteY301" fmla="*/ 186323 h 303033"/>
              <a:gd name="connsiteX302" fmla="*/ 174628 w 895049"/>
              <a:gd name="connsiteY302" fmla="*/ 186323 h 303033"/>
              <a:gd name="connsiteX303" fmla="*/ 0 w 895049"/>
              <a:gd name="connsiteY303" fmla="*/ 0 h 303033"/>
              <a:gd name="connsiteX304" fmla="*/ 149103 w 895049"/>
              <a:gd name="connsiteY304" fmla="*/ 0 h 303033"/>
              <a:gd name="connsiteX305" fmla="*/ 149103 w 895049"/>
              <a:gd name="connsiteY305" fmla="*/ 37255 h 303033"/>
              <a:gd name="connsiteX306" fmla="*/ 0 w 895049"/>
              <a:gd name="connsiteY306" fmla="*/ 37255 h 30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Lst>
            <a:rect l="l" t="t" r="r" b="b"/>
            <a:pathLst>
              <a:path w="895049" h="303033">
                <a:moveTo>
                  <a:pt x="239934" y="274141"/>
                </a:moveTo>
                <a:cubicBezTo>
                  <a:pt x="236940" y="276184"/>
                  <a:pt x="234848" y="278180"/>
                  <a:pt x="233612" y="280034"/>
                </a:cubicBezTo>
                <a:cubicBezTo>
                  <a:pt x="232377" y="281887"/>
                  <a:pt x="231759" y="284120"/>
                  <a:pt x="231759" y="286639"/>
                </a:cubicBezTo>
                <a:cubicBezTo>
                  <a:pt x="231759" y="289157"/>
                  <a:pt x="232614" y="291296"/>
                  <a:pt x="234325" y="293054"/>
                </a:cubicBezTo>
                <a:cubicBezTo>
                  <a:pt x="236036" y="294812"/>
                  <a:pt x="238603" y="295668"/>
                  <a:pt x="241930" y="295668"/>
                </a:cubicBezTo>
                <a:cubicBezTo>
                  <a:pt x="244592" y="295668"/>
                  <a:pt x="246826" y="295097"/>
                  <a:pt x="248632" y="293909"/>
                </a:cubicBezTo>
                <a:cubicBezTo>
                  <a:pt x="250391" y="292722"/>
                  <a:pt x="252007" y="291296"/>
                  <a:pt x="253480" y="289632"/>
                </a:cubicBezTo>
                <a:close/>
                <a:moveTo>
                  <a:pt x="685535" y="253327"/>
                </a:moveTo>
                <a:lnTo>
                  <a:pt x="676123" y="278608"/>
                </a:lnTo>
                <a:lnTo>
                  <a:pt x="694850" y="278608"/>
                </a:lnTo>
                <a:close/>
                <a:moveTo>
                  <a:pt x="852984" y="251521"/>
                </a:moveTo>
                <a:lnTo>
                  <a:pt x="852984" y="294194"/>
                </a:lnTo>
                <a:lnTo>
                  <a:pt x="863631" y="294194"/>
                </a:lnTo>
                <a:cubicBezTo>
                  <a:pt x="870808" y="294194"/>
                  <a:pt x="876416" y="292436"/>
                  <a:pt x="880409" y="288872"/>
                </a:cubicBezTo>
                <a:cubicBezTo>
                  <a:pt x="884402" y="285356"/>
                  <a:pt x="886398" y="280081"/>
                  <a:pt x="886398" y="273143"/>
                </a:cubicBezTo>
                <a:cubicBezTo>
                  <a:pt x="886398" y="266110"/>
                  <a:pt x="884449" y="260788"/>
                  <a:pt x="880599" y="257081"/>
                </a:cubicBezTo>
                <a:cubicBezTo>
                  <a:pt x="876749" y="253375"/>
                  <a:pt x="870998" y="251521"/>
                  <a:pt x="863393" y="251521"/>
                </a:cubicBezTo>
                <a:close/>
                <a:moveTo>
                  <a:pt x="427395" y="251284"/>
                </a:moveTo>
                <a:lnTo>
                  <a:pt x="427395" y="271100"/>
                </a:lnTo>
                <a:lnTo>
                  <a:pt x="427442" y="271100"/>
                </a:lnTo>
                <a:lnTo>
                  <a:pt x="438470" y="271100"/>
                </a:lnTo>
                <a:cubicBezTo>
                  <a:pt x="442035" y="271100"/>
                  <a:pt x="444744" y="270196"/>
                  <a:pt x="446550" y="268439"/>
                </a:cubicBezTo>
                <a:cubicBezTo>
                  <a:pt x="448403" y="266633"/>
                  <a:pt x="449307" y="264256"/>
                  <a:pt x="449307" y="261263"/>
                </a:cubicBezTo>
                <a:cubicBezTo>
                  <a:pt x="449307" y="258079"/>
                  <a:pt x="448309" y="255656"/>
                  <a:pt x="446360" y="253897"/>
                </a:cubicBezTo>
                <a:cubicBezTo>
                  <a:pt x="444411" y="252139"/>
                  <a:pt x="441702" y="251284"/>
                  <a:pt x="438232" y="251284"/>
                </a:cubicBezTo>
                <a:close/>
                <a:moveTo>
                  <a:pt x="844666" y="244108"/>
                </a:moveTo>
                <a:lnTo>
                  <a:pt x="863868" y="244108"/>
                </a:lnTo>
                <a:cubicBezTo>
                  <a:pt x="869952" y="244108"/>
                  <a:pt x="875371" y="245106"/>
                  <a:pt x="880029" y="247150"/>
                </a:cubicBezTo>
                <a:cubicBezTo>
                  <a:pt x="884734" y="249193"/>
                  <a:pt x="888394" y="252329"/>
                  <a:pt x="891056" y="256606"/>
                </a:cubicBezTo>
                <a:cubicBezTo>
                  <a:pt x="893718" y="260835"/>
                  <a:pt x="895049" y="266300"/>
                  <a:pt x="895049" y="273000"/>
                </a:cubicBezTo>
                <a:cubicBezTo>
                  <a:pt x="895049" y="279415"/>
                  <a:pt x="893718" y="284785"/>
                  <a:pt x="891056" y="289014"/>
                </a:cubicBezTo>
                <a:cubicBezTo>
                  <a:pt x="888394" y="293292"/>
                  <a:pt x="884687" y="296428"/>
                  <a:pt x="879982" y="298519"/>
                </a:cubicBezTo>
                <a:cubicBezTo>
                  <a:pt x="875276" y="300562"/>
                  <a:pt x="869857" y="301607"/>
                  <a:pt x="863773" y="301607"/>
                </a:cubicBezTo>
                <a:lnTo>
                  <a:pt x="844666" y="301607"/>
                </a:lnTo>
                <a:close/>
                <a:moveTo>
                  <a:pt x="751886" y="244108"/>
                </a:moveTo>
                <a:lnTo>
                  <a:pt x="760251" y="244108"/>
                </a:lnTo>
                <a:lnTo>
                  <a:pt x="791621" y="289014"/>
                </a:lnTo>
                <a:lnTo>
                  <a:pt x="791621" y="244108"/>
                </a:lnTo>
                <a:lnTo>
                  <a:pt x="799749" y="244108"/>
                </a:lnTo>
                <a:lnTo>
                  <a:pt x="799749" y="301607"/>
                </a:lnTo>
                <a:lnTo>
                  <a:pt x="791479" y="301607"/>
                </a:lnTo>
                <a:lnTo>
                  <a:pt x="760013" y="256606"/>
                </a:lnTo>
                <a:lnTo>
                  <a:pt x="760013" y="301607"/>
                </a:lnTo>
                <a:lnTo>
                  <a:pt x="751886" y="301607"/>
                </a:lnTo>
                <a:close/>
                <a:moveTo>
                  <a:pt x="681542" y="244108"/>
                </a:moveTo>
                <a:lnTo>
                  <a:pt x="690002" y="244108"/>
                </a:lnTo>
                <a:lnTo>
                  <a:pt x="712484" y="301607"/>
                </a:lnTo>
                <a:lnTo>
                  <a:pt x="703263" y="301607"/>
                </a:lnTo>
                <a:lnTo>
                  <a:pt x="697322" y="285593"/>
                </a:lnTo>
                <a:lnTo>
                  <a:pt x="673699" y="285593"/>
                </a:lnTo>
                <a:lnTo>
                  <a:pt x="667758" y="301607"/>
                </a:lnTo>
                <a:lnTo>
                  <a:pt x="659060" y="301607"/>
                </a:lnTo>
                <a:close/>
                <a:moveTo>
                  <a:pt x="585957" y="244108"/>
                </a:moveTo>
                <a:lnTo>
                  <a:pt x="594227" y="244108"/>
                </a:lnTo>
                <a:lnTo>
                  <a:pt x="594227" y="294289"/>
                </a:lnTo>
                <a:lnTo>
                  <a:pt x="624124" y="294289"/>
                </a:lnTo>
                <a:lnTo>
                  <a:pt x="624124" y="301607"/>
                </a:lnTo>
                <a:lnTo>
                  <a:pt x="585957" y="301607"/>
                </a:lnTo>
                <a:close/>
                <a:moveTo>
                  <a:pt x="503777" y="244108"/>
                </a:moveTo>
                <a:lnTo>
                  <a:pt x="539995" y="244108"/>
                </a:lnTo>
                <a:lnTo>
                  <a:pt x="539995" y="251426"/>
                </a:lnTo>
                <a:lnTo>
                  <a:pt x="512095" y="251426"/>
                </a:lnTo>
                <a:lnTo>
                  <a:pt x="512095" y="268153"/>
                </a:lnTo>
                <a:lnTo>
                  <a:pt x="533104" y="268153"/>
                </a:lnTo>
                <a:lnTo>
                  <a:pt x="533104" y="275566"/>
                </a:lnTo>
                <a:lnTo>
                  <a:pt x="512095" y="275566"/>
                </a:lnTo>
                <a:lnTo>
                  <a:pt x="512095" y="294194"/>
                </a:lnTo>
                <a:lnTo>
                  <a:pt x="542087" y="294194"/>
                </a:lnTo>
                <a:lnTo>
                  <a:pt x="542087" y="301607"/>
                </a:lnTo>
                <a:lnTo>
                  <a:pt x="503777" y="301607"/>
                </a:lnTo>
                <a:close/>
                <a:moveTo>
                  <a:pt x="419410" y="244108"/>
                </a:moveTo>
                <a:lnTo>
                  <a:pt x="437757" y="244108"/>
                </a:lnTo>
                <a:cubicBezTo>
                  <a:pt x="442653" y="244108"/>
                  <a:pt x="446550" y="244916"/>
                  <a:pt x="449497" y="246627"/>
                </a:cubicBezTo>
                <a:cubicBezTo>
                  <a:pt x="452444" y="248338"/>
                  <a:pt x="454535" y="250429"/>
                  <a:pt x="455818" y="252995"/>
                </a:cubicBezTo>
                <a:cubicBezTo>
                  <a:pt x="457102" y="255560"/>
                  <a:pt x="457768" y="258269"/>
                  <a:pt x="457768" y="261025"/>
                </a:cubicBezTo>
                <a:cubicBezTo>
                  <a:pt x="457768" y="264684"/>
                  <a:pt x="456912" y="267963"/>
                  <a:pt x="455200" y="270767"/>
                </a:cubicBezTo>
                <a:cubicBezTo>
                  <a:pt x="453490" y="273570"/>
                  <a:pt x="450780" y="275661"/>
                  <a:pt x="447168" y="277039"/>
                </a:cubicBezTo>
                <a:lnTo>
                  <a:pt x="460619" y="301607"/>
                </a:lnTo>
                <a:lnTo>
                  <a:pt x="451303" y="301607"/>
                </a:lnTo>
                <a:lnTo>
                  <a:pt x="438993" y="278085"/>
                </a:lnTo>
                <a:lnTo>
                  <a:pt x="427442" y="278085"/>
                </a:lnTo>
                <a:lnTo>
                  <a:pt x="427442" y="301607"/>
                </a:lnTo>
                <a:lnTo>
                  <a:pt x="419410" y="301607"/>
                </a:lnTo>
                <a:close/>
                <a:moveTo>
                  <a:pt x="364512" y="244108"/>
                </a:moveTo>
                <a:lnTo>
                  <a:pt x="372782" y="244108"/>
                </a:lnTo>
                <a:lnTo>
                  <a:pt x="372782" y="301607"/>
                </a:lnTo>
                <a:lnTo>
                  <a:pt x="364512" y="301607"/>
                </a:lnTo>
                <a:close/>
                <a:moveTo>
                  <a:pt x="92162" y="244108"/>
                </a:moveTo>
                <a:lnTo>
                  <a:pt x="100385" y="244108"/>
                </a:lnTo>
                <a:lnTo>
                  <a:pt x="100385" y="270244"/>
                </a:lnTo>
                <a:lnTo>
                  <a:pt x="124435" y="244108"/>
                </a:lnTo>
                <a:lnTo>
                  <a:pt x="133894" y="244108"/>
                </a:lnTo>
                <a:lnTo>
                  <a:pt x="112505" y="267535"/>
                </a:lnTo>
                <a:lnTo>
                  <a:pt x="136508" y="301607"/>
                </a:lnTo>
                <a:lnTo>
                  <a:pt x="126574" y="301607"/>
                </a:lnTo>
                <a:lnTo>
                  <a:pt x="106896" y="273428"/>
                </a:lnTo>
                <a:lnTo>
                  <a:pt x="100385" y="280461"/>
                </a:lnTo>
                <a:lnTo>
                  <a:pt x="100385" y="301607"/>
                </a:lnTo>
                <a:lnTo>
                  <a:pt x="92162" y="301607"/>
                </a:lnTo>
                <a:close/>
                <a:moveTo>
                  <a:pt x="190" y="244108"/>
                </a:moveTo>
                <a:lnTo>
                  <a:pt x="8460" y="244108"/>
                </a:lnTo>
                <a:lnTo>
                  <a:pt x="8460" y="277704"/>
                </a:lnTo>
                <a:cubicBezTo>
                  <a:pt x="8460" y="281173"/>
                  <a:pt x="8888" y="284215"/>
                  <a:pt x="9743" y="286829"/>
                </a:cubicBezTo>
                <a:cubicBezTo>
                  <a:pt x="10599" y="289490"/>
                  <a:pt x="12120" y="291533"/>
                  <a:pt x="14211" y="293006"/>
                </a:cubicBezTo>
                <a:cubicBezTo>
                  <a:pt x="16350" y="294479"/>
                  <a:pt x="19297" y="295192"/>
                  <a:pt x="23100" y="295192"/>
                </a:cubicBezTo>
                <a:cubicBezTo>
                  <a:pt x="26902" y="295192"/>
                  <a:pt x="29849" y="294479"/>
                  <a:pt x="31940" y="293006"/>
                </a:cubicBezTo>
                <a:cubicBezTo>
                  <a:pt x="34031" y="291533"/>
                  <a:pt x="35505" y="289490"/>
                  <a:pt x="36360" y="286829"/>
                </a:cubicBezTo>
                <a:cubicBezTo>
                  <a:pt x="37216" y="284167"/>
                  <a:pt x="37644" y="281126"/>
                  <a:pt x="37644" y="277704"/>
                </a:cubicBezTo>
                <a:lnTo>
                  <a:pt x="37644" y="244108"/>
                </a:lnTo>
                <a:lnTo>
                  <a:pt x="45914" y="244108"/>
                </a:lnTo>
                <a:lnTo>
                  <a:pt x="45914" y="279700"/>
                </a:lnTo>
                <a:cubicBezTo>
                  <a:pt x="45914" y="284073"/>
                  <a:pt x="45106" y="288017"/>
                  <a:pt x="43442" y="291533"/>
                </a:cubicBezTo>
                <a:cubicBezTo>
                  <a:pt x="41826" y="295049"/>
                  <a:pt x="39307" y="297853"/>
                  <a:pt x="35933" y="299944"/>
                </a:cubicBezTo>
                <a:cubicBezTo>
                  <a:pt x="32558" y="302035"/>
                  <a:pt x="28280" y="303033"/>
                  <a:pt x="23052" y="303033"/>
                </a:cubicBezTo>
                <a:cubicBezTo>
                  <a:pt x="17824" y="303033"/>
                  <a:pt x="13498" y="301987"/>
                  <a:pt x="10124" y="299944"/>
                </a:cubicBezTo>
                <a:cubicBezTo>
                  <a:pt x="6749" y="297900"/>
                  <a:pt x="4230" y="295097"/>
                  <a:pt x="2566" y="291533"/>
                </a:cubicBezTo>
                <a:cubicBezTo>
                  <a:pt x="998" y="288017"/>
                  <a:pt x="190" y="284073"/>
                  <a:pt x="190" y="279700"/>
                </a:cubicBezTo>
                <a:close/>
                <a:moveTo>
                  <a:pt x="245258" y="242683"/>
                </a:moveTo>
                <a:cubicBezTo>
                  <a:pt x="248204" y="242683"/>
                  <a:pt x="250581" y="243158"/>
                  <a:pt x="252482" y="244061"/>
                </a:cubicBezTo>
                <a:cubicBezTo>
                  <a:pt x="254383" y="244964"/>
                  <a:pt x="255905" y="246152"/>
                  <a:pt x="257092" y="247578"/>
                </a:cubicBezTo>
                <a:cubicBezTo>
                  <a:pt x="258281" y="249004"/>
                  <a:pt x="259231" y="250524"/>
                  <a:pt x="259992" y="252139"/>
                </a:cubicBezTo>
                <a:lnTo>
                  <a:pt x="254241" y="255846"/>
                </a:lnTo>
                <a:cubicBezTo>
                  <a:pt x="252815" y="253280"/>
                  <a:pt x="251389" y="251569"/>
                  <a:pt x="250010" y="250714"/>
                </a:cubicBezTo>
                <a:cubicBezTo>
                  <a:pt x="248632" y="249906"/>
                  <a:pt x="247206" y="249478"/>
                  <a:pt x="245685" y="249478"/>
                </a:cubicBezTo>
                <a:cubicBezTo>
                  <a:pt x="243214" y="249478"/>
                  <a:pt x="241360" y="250144"/>
                  <a:pt x="240077" y="251474"/>
                </a:cubicBezTo>
                <a:cubicBezTo>
                  <a:pt x="238793" y="252805"/>
                  <a:pt x="238175" y="254373"/>
                  <a:pt x="238175" y="256131"/>
                </a:cubicBezTo>
                <a:cubicBezTo>
                  <a:pt x="238175" y="257700"/>
                  <a:pt x="238603" y="259173"/>
                  <a:pt x="239411" y="260646"/>
                </a:cubicBezTo>
                <a:cubicBezTo>
                  <a:pt x="240267" y="262119"/>
                  <a:pt x="241360" y="263639"/>
                  <a:pt x="242738" y="265255"/>
                </a:cubicBezTo>
                <a:lnTo>
                  <a:pt x="258423" y="283597"/>
                </a:lnTo>
                <a:lnTo>
                  <a:pt x="265933" y="274046"/>
                </a:lnTo>
                <a:lnTo>
                  <a:pt x="271780" y="278703"/>
                </a:lnTo>
                <a:lnTo>
                  <a:pt x="263224" y="289395"/>
                </a:lnTo>
                <a:lnTo>
                  <a:pt x="273728" y="301608"/>
                </a:lnTo>
                <a:lnTo>
                  <a:pt x="263794" y="301608"/>
                </a:lnTo>
                <a:lnTo>
                  <a:pt x="258281" y="295335"/>
                </a:lnTo>
                <a:cubicBezTo>
                  <a:pt x="256332" y="297474"/>
                  <a:pt x="254050" y="299279"/>
                  <a:pt x="251389" y="300752"/>
                </a:cubicBezTo>
                <a:cubicBezTo>
                  <a:pt x="248727" y="302226"/>
                  <a:pt x="245448" y="302986"/>
                  <a:pt x="241550" y="302986"/>
                </a:cubicBezTo>
                <a:cubicBezTo>
                  <a:pt x="237653" y="302986"/>
                  <a:pt x="234325" y="302273"/>
                  <a:pt x="231616" y="300847"/>
                </a:cubicBezTo>
                <a:cubicBezTo>
                  <a:pt x="228907" y="299422"/>
                  <a:pt x="226863" y="297474"/>
                  <a:pt x="225485" y="295002"/>
                </a:cubicBezTo>
                <a:cubicBezTo>
                  <a:pt x="224106" y="292579"/>
                  <a:pt x="223441" y="289918"/>
                  <a:pt x="223441" y="287019"/>
                </a:cubicBezTo>
                <a:cubicBezTo>
                  <a:pt x="223441" y="283455"/>
                  <a:pt x="224439" y="280176"/>
                  <a:pt x="226388" y="277230"/>
                </a:cubicBezTo>
                <a:cubicBezTo>
                  <a:pt x="228336" y="274283"/>
                  <a:pt x="231331" y="271385"/>
                  <a:pt x="235371" y="268677"/>
                </a:cubicBezTo>
                <a:lnTo>
                  <a:pt x="234325" y="267393"/>
                </a:lnTo>
                <a:cubicBezTo>
                  <a:pt x="232947" y="265683"/>
                  <a:pt x="231901" y="263877"/>
                  <a:pt x="231141" y="262071"/>
                </a:cubicBezTo>
                <a:cubicBezTo>
                  <a:pt x="230380" y="260218"/>
                  <a:pt x="230000" y="258270"/>
                  <a:pt x="230000" y="256226"/>
                </a:cubicBezTo>
                <a:cubicBezTo>
                  <a:pt x="230000" y="253898"/>
                  <a:pt x="230570" y="251665"/>
                  <a:pt x="231759" y="249621"/>
                </a:cubicBezTo>
                <a:cubicBezTo>
                  <a:pt x="232947" y="247578"/>
                  <a:pt x="234658" y="245914"/>
                  <a:pt x="236987" y="244631"/>
                </a:cubicBezTo>
                <a:cubicBezTo>
                  <a:pt x="239269" y="243348"/>
                  <a:pt x="242025" y="242683"/>
                  <a:pt x="245258" y="242683"/>
                </a:cubicBezTo>
                <a:close/>
                <a:moveTo>
                  <a:pt x="0" y="149069"/>
                </a:moveTo>
                <a:lnTo>
                  <a:pt x="37264" y="149069"/>
                </a:lnTo>
                <a:lnTo>
                  <a:pt x="37264" y="186324"/>
                </a:lnTo>
                <a:lnTo>
                  <a:pt x="0" y="186324"/>
                </a:lnTo>
                <a:close/>
                <a:moveTo>
                  <a:pt x="0" y="74558"/>
                </a:moveTo>
                <a:lnTo>
                  <a:pt x="111839" y="74558"/>
                </a:lnTo>
                <a:lnTo>
                  <a:pt x="111839" y="111813"/>
                </a:lnTo>
                <a:lnTo>
                  <a:pt x="0" y="111813"/>
                </a:lnTo>
                <a:close/>
                <a:moveTo>
                  <a:pt x="705640" y="71659"/>
                </a:moveTo>
                <a:cubicBezTo>
                  <a:pt x="699889" y="71659"/>
                  <a:pt x="694803" y="72561"/>
                  <a:pt x="690335" y="74462"/>
                </a:cubicBezTo>
                <a:cubicBezTo>
                  <a:pt x="685867" y="76363"/>
                  <a:pt x="682112" y="78739"/>
                  <a:pt x="679165" y="81590"/>
                </a:cubicBezTo>
                <a:cubicBezTo>
                  <a:pt x="676171" y="84442"/>
                  <a:pt x="673889" y="87673"/>
                  <a:pt x="672321" y="91237"/>
                </a:cubicBezTo>
                <a:cubicBezTo>
                  <a:pt x="670752" y="94800"/>
                  <a:pt x="669944" y="98364"/>
                  <a:pt x="669944" y="101929"/>
                </a:cubicBezTo>
                <a:lnTo>
                  <a:pt x="738341" y="101929"/>
                </a:lnTo>
                <a:cubicBezTo>
                  <a:pt x="738341" y="98364"/>
                  <a:pt x="737628" y="94800"/>
                  <a:pt x="736250" y="91237"/>
                </a:cubicBezTo>
                <a:cubicBezTo>
                  <a:pt x="734871" y="87673"/>
                  <a:pt x="732827" y="84489"/>
                  <a:pt x="730166" y="81590"/>
                </a:cubicBezTo>
                <a:cubicBezTo>
                  <a:pt x="727504" y="78739"/>
                  <a:pt x="724082" y="76363"/>
                  <a:pt x="719899" y="74462"/>
                </a:cubicBezTo>
                <a:cubicBezTo>
                  <a:pt x="715764" y="72609"/>
                  <a:pt x="711011" y="71659"/>
                  <a:pt x="705640" y="71659"/>
                </a:cubicBezTo>
                <a:close/>
                <a:moveTo>
                  <a:pt x="241646" y="44383"/>
                </a:moveTo>
                <a:lnTo>
                  <a:pt x="276723" y="44383"/>
                </a:lnTo>
                <a:lnTo>
                  <a:pt x="276723" y="131343"/>
                </a:lnTo>
                <a:cubicBezTo>
                  <a:pt x="276723" y="140277"/>
                  <a:pt x="279147" y="147168"/>
                  <a:pt x="283996" y="152015"/>
                </a:cubicBezTo>
                <a:cubicBezTo>
                  <a:pt x="288843" y="156862"/>
                  <a:pt x="295118" y="159285"/>
                  <a:pt x="302865" y="159285"/>
                </a:cubicBezTo>
                <a:cubicBezTo>
                  <a:pt x="307618" y="159285"/>
                  <a:pt x="312039" y="158335"/>
                  <a:pt x="316221" y="156434"/>
                </a:cubicBezTo>
                <a:cubicBezTo>
                  <a:pt x="320357" y="154534"/>
                  <a:pt x="323969" y="151920"/>
                  <a:pt x="326916" y="148546"/>
                </a:cubicBezTo>
                <a:cubicBezTo>
                  <a:pt x="329910" y="145172"/>
                  <a:pt x="332239" y="141275"/>
                  <a:pt x="333903" y="136808"/>
                </a:cubicBezTo>
                <a:cubicBezTo>
                  <a:pt x="335566" y="132389"/>
                  <a:pt x="336422" y="127590"/>
                  <a:pt x="336422" y="122410"/>
                </a:cubicBezTo>
                <a:lnTo>
                  <a:pt x="336564" y="122410"/>
                </a:lnTo>
                <a:lnTo>
                  <a:pt x="336564" y="44383"/>
                </a:lnTo>
                <a:lnTo>
                  <a:pt x="371642" y="44383"/>
                </a:lnTo>
                <a:lnTo>
                  <a:pt x="371642" y="186324"/>
                </a:lnTo>
                <a:lnTo>
                  <a:pt x="338038" y="186324"/>
                </a:lnTo>
                <a:lnTo>
                  <a:pt x="337135" y="170548"/>
                </a:lnTo>
                <a:cubicBezTo>
                  <a:pt x="335329" y="172496"/>
                  <a:pt x="333142" y="174587"/>
                  <a:pt x="330575" y="176773"/>
                </a:cubicBezTo>
                <a:cubicBezTo>
                  <a:pt x="327962" y="178958"/>
                  <a:pt x="325015" y="180954"/>
                  <a:pt x="321640" y="182855"/>
                </a:cubicBezTo>
                <a:cubicBezTo>
                  <a:pt x="318265" y="184756"/>
                  <a:pt x="314415" y="186276"/>
                  <a:pt x="310042" y="187465"/>
                </a:cubicBezTo>
                <a:cubicBezTo>
                  <a:pt x="305669" y="188700"/>
                  <a:pt x="300726" y="189270"/>
                  <a:pt x="295165" y="189270"/>
                </a:cubicBezTo>
                <a:cubicBezTo>
                  <a:pt x="277721" y="189270"/>
                  <a:pt x="264460" y="184091"/>
                  <a:pt x="255335" y="173683"/>
                </a:cubicBezTo>
                <a:cubicBezTo>
                  <a:pt x="246209" y="163277"/>
                  <a:pt x="241646" y="149259"/>
                  <a:pt x="241646" y="131629"/>
                </a:cubicBezTo>
                <a:close/>
                <a:moveTo>
                  <a:pt x="876987" y="42625"/>
                </a:moveTo>
                <a:cubicBezTo>
                  <a:pt x="880362" y="42625"/>
                  <a:pt x="883403" y="42815"/>
                  <a:pt x="886065" y="43195"/>
                </a:cubicBezTo>
                <a:cubicBezTo>
                  <a:pt x="888727" y="43622"/>
                  <a:pt x="891484" y="44288"/>
                  <a:pt x="894241" y="45334"/>
                </a:cubicBezTo>
                <a:lnTo>
                  <a:pt x="887111" y="78312"/>
                </a:lnTo>
                <a:cubicBezTo>
                  <a:pt x="884734" y="77314"/>
                  <a:pt x="882311" y="76601"/>
                  <a:pt x="879839" y="76221"/>
                </a:cubicBezTo>
                <a:cubicBezTo>
                  <a:pt x="877319" y="75841"/>
                  <a:pt x="874420" y="75651"/>
                  <a:pt x="871046" y="75651"/>
                </a:cubicBezTo>
                <a:cubicBezTo>
                  <a:pt x="866293" y="75651"/>
                  <a:pt x="861730" y="76459"/>
                  <a:pt x="857357" y="78027"/>
                </a:cubicBezTo>
                <a:cubicBezTo>
                  <a:pt x="852984" y="79595"/>
                  <a:pt x="849229" y="81876"/>
                  <a:pt x="846045" y="84870"/>
                </a:cubicBezTo>
                <a:cubicBezTo>
                  <a:pt x="842860" y="87863"/>
                  <a:pt x="840341" y="91380"/>
                  <a:pt x="838440" y="95562"/>
                </a:cubicBezTo>
                <a:cubicBezTo>
                  <a:pt x="836586" y="99744"/>
                  <a:pt x="835635" y="104401"/>
                  <a:pt x="835635" y="109532"/>
                </a:cubicBezTo>
                <a:lnTo>
                  <a:pt x="835635" y="186372"/>
                </a:lnTo>
                <a:lnTo>
                  <a:pt x="800558" y="186372"/>
                </a:lnTo>
                <a:lnTo>
                  <a:pt x="800558" y="44430"/>
                </a:lnTo>
                <a:lnTo>
                  <a:pt x="834162" y="44430"/>
                </a:lnTo>
                <a:lnTo>
                  <a:pt x="835065" y="62868"/>
                </a:lnTo>
                <a:cubicBezTo>
                  <a:pt x="836634" y="60872"/>
                  <a:pt x="838677" y="58687"/>
                  <a:pt x="841149" y="56310"/>
                </a:cubicBezTo>
                <a:cubicBezTo>
                  <a:pt x="843668" y="53935"/>
                  <a:pt x="846568" y="51748"/>
                  <a:pt x="849942" y="49753"/>
                </a:cubicBezTo>
                <a:cubicBezTo>
                  <a:pt x="853317" y="47804"/>
                  <a:pt x="857215" y="46094"/>
                  <a:pt x="861682" y="44716"/>
                </a:cubicBezTo>
                <a:cubicBezTo>
                  <a:pt x="866150" y="43338"/>
                  <a:pt x="871236" y="42625"/>
                  <a:pt x="876987" y="42625"/>
                </a:cubicBezTo>
                <a:close/>
                <a:moveTo>
                  <a:pt x="705640" y="42149"/>
                </a:moveTo>
                <a:cubicBezTo>
                  <a:pt x="718330" y="42149"/>
                  <a:pt x="729073" y="44477"/>
                  <a:pt x="737913" y="49134"/>
                </a:cubicBezTo>
                <a:cubicBezTo>
                  <a:pt x="746707" y="53791"/>
                  <a:pt x="753788" y="59921"/>
                  <a:pt x="759159" y="67429"/>
                </a:cubicBezTo>
                <a:cubicBezTo>
                  <a:pt x="764483" y="74985"/>
                  <a:pt x="768381" y="83491"/>
                  <a:pt x="770710" y="93138"/>
                </a:cubicBezTo>
                <a:cubicBezTo>
                  <a:pt x="773086" y="102642"/>
                  <a:pt x="774275" y="112383"/>
                  <a:pt x="774275" y="122267"/>
                </a:cubicBezTo>
                <a:lnTo>
                  <a:pt x="774275" y="127304"/>
                </a:lnTo>
                <a:lnTo>
                  <a:pt x="670230" y="127304"/>
                </a:lnTo>
                <a:cubicBezTo>
                  <a:pt x="670230" y="132436"/>
                  <a:pt x="671370" y="137093"/>
                  <a:pt x="673652" y="141275"/>
                </a:cubicBezTo>
                <a:cubicBezTo>
                  <a:pt x="675933" y="145409"/>
                  <a:pt x="678928" y="149021"/>
                  <a:pt x="682587" y="151967"/>
                </a:cubicBezTo>
                <a:cubicBezTo>
                  <a:pt x="686248" y="154961"/>
                  <a:pt x="690430" y="157241"/>
                  <a:pt x="695088" y="158810"/>
                </a:cubicBezTo>
                <a:cubicBezTo>
                  <a:pt x="699746" y="160378"/>
                  <a:pt x="704357" y="161185"/>
                  <a:pt x="708920" y="161185"/>
                </a:cubicBezTo>
                <a:cubicBezTo>
                  <a:pt x="715669" y="161185"/>
                  <a:pt x="721563" y="160520"/>
                  <a:pt x="726601" y="159237"/>
                </a:cubicBezTo>
                <a:cubicBezTo>
                  <a:pt x="731639" y="157954"/>
                  <a:pt x="735965" y="156481"/>
                  <a:pt x="739529" y="154770"/>
                </a:cubicBezTo>
                <a:cubicBezTo>
                  <a:pt x="743094" y="153060"/>
                  <a:pt x="746041" y="151301"/>
                  <a:pt x="748323" y="149401"/>
                </a:cubicBezTo>
                <a:cubicBezTo>
                  <a:pt x="750557" y="147500"/>
                  <a:pt x="752315" y="145979"/>
                  <a:pt x="753504" y="144791"/>
                </a:cubicBezTo>
                <a:lnTo>
                  <a:pt x="772516" y="166175"/>
                </a:lnTo>
                <a:cubicBezTo>
                  <a:pt x="771946" y="166745"/>
                  <a:pt x="770282" y="168409"/>
                  <a:pt x="767620" y="171070"/>
                </a:cubicBezTo>
                <a:cubicBezTo>
                  <a:pt x="764958" y="173731"/>
                  <a:pt x="761061" y="176535"/>
                  <a:pt x="756022" y="179528"/>
                </a:cubicBezTo>
                <a:cubicBezTo>
                  <a:pt x="750937" y="182475"/>
                  <a:pt x="744520" y="185183"/>
                  <a:pt x="736678" y="187559"/>
                </a:cubicBezTo>
                <a:cubicBezTo>
                  <a:pt x="728835" y="189935"/>
                  <a:pt x="719472" y="191123"/>
                  <a:pt x="708587" y="191123"/>
                </a:cubicBezTo>
                <a:cubicBezTo>
                  <a:pt x="697513" y="191123"/>
                  <a:pt x="687388" y="189223"/>
                  <a:pt x="678262" y="185468"/>
                </a:cubicBezTo>
                <a:cubicBezTo>
                  <a:pt x="669136" y="181714"/>
                  <a:pt x="661389" y="176535"/>
                  <a:pt x="654924" y="169882"/>
                </a:cubicBezTo>
                <a:cubicBezTo>
                  <a:pt x="648461" y="163229"/>
                  <a:pt x="643517" y="155245"/>
                  <a:pt x="640048" y="145931"/>
                </a:cubicBezTo>
                <a:cubicBezTo>
                  <a:pt x="636578" y="136618"/>
                  <a:pt x="634867" y="126306"/>
                  <a:pt x="634867" y="114996"/>
                </a:cubicBezTo>
                <a:cubicBezTo>
                  <a:pt x="634867" y="104685"/>
                  <a:pt x="636578" y="95133"/>
                  <a:pt x="640048" y="86295"/>
                </a:cubicBezTo>
                <a:cubicBezTo>
                  <a:pt x="643517" y="77456"/>
                  <a:pt x="648413" y="69805"/>
                  <a:pt x="654640" y="63247"/>
                </a:cubicBezTo>
                <a:cubicBezTo>
                  <a:pt x="660866" y="56737"/>
                  <a:pt x="668328" y="51558"/>
                  <a:pt x="676931" y="47803"/>
                </a:cubicBezTo>
                <a:cubicBezTo>
                  <a:pt x="685582" y="44050"/>
                  <a:pt x="695136" y="42149"/>
                  <a:pt x="705640" y="42149"/>
                </a:cubicBezTo>
                <a:close/>
                <a:moveTo>
                  <a:pt x="875751" y="47"/>
                </a:moveTo>
                <a:lnTo>
                  <a:pt x="879744" y="47"/>
                </a:lnTo>
                <a:lnTo>
                  <a:pt x="884592" y="8743"/>
                </a:lnTo>
                <a:lnTo>
                  <a:pt x="889298" y="47"/>
                </a:lnTo>
                <a:lnTo>
                  <a:pt x="893290" y="47"/>
                </a:lnTo>
                <a:lnTo>
                  <a:pt x="894194" y="18627"/>
                </a:lnTo>
                <a:lnTo>
                  <a:pt x="889963" y="18627"/>
                </a:lnTo>
                <a:lnTo>
                  <a:pt x="889440" y="6462"/>
                </a:lnTo>
                <a:lnTo>
                  <a:pt x="885590" y="13732"/>
                </a:lnTo>
                <a:lnTo>
                  <a:pt x="883404" y="13732"/>
                </a:lnTo>
                <a:lnTo>
                  <a:pt x="879364" y="6557"/>
                </a:lnTo>
                <a:lnTo>
                  <a:pt x="878888" y="18627"/>
                </a:lnTo>
                <a:lnTo>
                  <a:pt x="874896" y="18627"/>
                </a:lnTo>
                <a:close/>
                <a:moveTo>
                  <a:pt x="856834" y="47"/>
                </a:moveTo>
                <a:lnTo>
                  <a:pt x="873089" y="47"/>
                </a:lnTo>
                <a:lnTo>
                  <a:pt x="873089" y="3753"/>
                </a:lnTo>
                <a:lnTo>
                  <a:pt x="867100" y="3753"/>
                </a:lnTo>
                <a:lnTo>
                  <a:pt x="867100" y="18627"/>
                </a:lnTo>
                <a:lnTo>
                  <a:pt x="862871" y="18627"/>
                </a:lnTo>
                <a:lnTo>
                  <a:pt x="862871" y="3753"/>
                </a:lnTo>
                <a:lnTo>
                  <a:pt x="856834" y="3753"/>
                </a:lnTo>
                <a:close/>
                <a:moveTo>
                  <a:pt x="539948" y="47"/>
                </a:moveTo>
                <a:lnTo>
                  <a:pt x="575026" y="47"/>
                </a:lnTo>
                <a:lnTo>
                  <a:pt x="575026" y="44383"/>
                </a:lnTo>
                <a:lnTo>
                  <a:pt x="612480" y="44383"/>
                </a:lnTo>
                <a:lnTo>
                  <a:pt x="612480" y="74558"/>
                </a:lnTo>
                <a:lnTo>
                  <a:pt x="575026" y="74558"/>
                </a:lnTo>
                <a:lnTo>
                  <a:pt x="575026" y="136428"/>
                </a:lnTo>
                <a:cubicBezTo>
                  <a:pt x="575026" y="144364"/>
                  <a:pt x="576356" y="150447"/>
                  <a:pt x="579018" y="154723"/>
                </a:cubicBezTo>
                <a:cubicBezTo>
                  <a:pt x="581680" y="158952"/>
                  <a:pt x="586005" y="161091"/>
                  <a:pt x="591947" y="161091"/>
                </a:cubicBezTo>
                <a:cubicBezTo>
                  <a:pt x="597460" y="161091"/>
                  <a:pt x="601880" y="160283"/>
                  <a:pt x="605160" y="158715"/>
                </a:cubicBezTo>
                <a:cubicBezTo>
                  <a:pt x="608440" y="157099"/>
                  <a:pt x="611577" y="155246"/>
                  <a:pt x="614571" y="152965"/>
                </a:cubicBezTo>
                <a:lnTo>
                  <a:pt x="629448" y="174682"/>
                </a:lnTo>
                <a:cubicBezTo>
                  <a:pt x="622508" y="180431"/>
                  <a:pt x="615664" y="184565"/>
                  <a:pt x="608915" y="187036"/>
                </a:cubicBezTo>
                <a:cubicBezTo>
                  <a:pt x="602213" y="189508"/>
                  <a:pt x="594656" y="190743"/>
                  <a:pt x="586338" y="190743"/>
                </a:cubicBezTo>
                <a:cubicBezTo>
                  <a:pt x="577782" y="190743"/>
                  <a:pt x="570558" y="189508"/>
                  <a:pt x="564617" y="187036"/>
                </a:cubicBezTo>
                <a:cubicBezTo>
                  <a:pt x="558675" y="184565"/>
                  <a:pt x="553875" y="181049"/>
                  <a:pt x="550215" y="176487"/>
                </a:cubicBezTo>
                <a:cubicBezTo>
                  <a:pt x="546555" y="171925"/>
                  <a:pt x="543893" y="166460"/>
                  <a:pt x="542324" y="159998"/>
                </a:cubicBezTo>
                <a:cubicBezTo>
                  <a:pt x="540756" y="153582"/>
                  <a:pt x="539948" y="146502"/>
                  <a:pt x="539948" y="138756"/>
                </a:cubicBezTo>
                <a:lnTo>
                  <a:pt x="539948" y="74558"/>
                </a:lnTo>
                <a:lnTo>
                  <a:pt x="516183" y="74558"/>
                </a:lnTo>
                <a:lnTo>
                  <a:pt x="516183" y="44383"/>
                </a:lnTo>
                <a:lnTo>
                  <a:pt x="539948" y="44383"/>
                </a:lnTo>
                <a:close/>
                <a:moveTo>
                  <a:pt x="419695" y="47"/>
                </a:moveTo>
                <a:lnTo>
                  <a:pt x="454773" y="47"/>
                </a:lnTo>
                <a:lnTo>
                  <a:pt x="454773" y="44383"/>
                </a:lnTo>
                <a:lnTo>
                  <a:pt x="492227" y="44383"/>
                </a:lnTo>
                <a:lnTo>
                  <a:pt x="492227" y="74558"/>
                </a:lnTo>
                <a:lnTo>
                  <a:pt x="454773" y="74558"/>
                </a:lnTo>
                <a:lnTo>
                  <a:pt x="454773" y="136428"/>
                </a:lnTo>
                <a:cubicBezTo>
                  <a:pt x="454773" y="144364"/>
                  <a:pt x="456103" y="150447"/>
                  <a:pt x="458765" y="154723"/>
                </a:cubicBezTo>
                <a:cubicBezTo>
                  <a:pt x="461427" y="158952"/>
                  <a:pt x="465752" y="161091"/>
                  <a:pt x="471694" y="161091"/>
                </a:cubicBezTo>
                <a:cubicBezTo>
                  <a:pt x="477207" y="161091"/>
                  <a:pt x="481627" y="160283"/>
                  <a:pt x="484907" y="158715"/>
                </a:cubicBezTo>
                <a:cubicBezTo>
                  <a:pt x="488139" y="157099"/>
                  <a:pt x="491276" y="155246"/>
                  <a:pt x="494318" y="152965"/>
                </a:cubicBezTo>
                <a:lnTo>
                  <a:pt x="509195" y="174682"/>
                </a:lnTo>
                <a:cubicBezTo>
                  <a:pt x="502255" y="180431"/>
                  <a:pt x="495411" y="184565"/>
                  <a:pt x="488662" y="187036"/>
                </a:cubicBezTo>
                <a:cubicBezTo>
                  <a:pt x="481960" y="189508"/>
                  <a:pt x="474403" y="190743"/>
                  <a:pt x="466085" y="190743"/>
                </a:cubicBezTo>
                <a:cubicBezTo>
                  <a:pt x="457529" y="190743"/>
                  <a:pt x="450305" y="189508"/>
                  <a:pt x="444364" y="187036"/>
                </a:cubicBezTo>
                <a:cubicBezTo>
                  <a:pt x="438422" y="184565"/>
                  <a:pt x="433622" y="181049"/>
                  <a:pt x="429962" y="176487"/>
                </a:cubicBezTo>
                <a:cubicBezTo>
                  <a:pt x="426302" y="171925"/>
                  <a:pt x="423640" y="166460"/>
                  <a:pt x="422071" y="159998"/>
                </a:cubicBezTo>
                <a:cubicBezTo>
                  <a:pt x="420503" y="153582"/>
                  <a:pt x="419695" y="146502"/>
                  <a:pt x="419695" y="138756"/>
                </a:cubicBezTo>
                <a:lnTo>
                  <a:pt x="419695" y="74558"/>
                </a:lnTo>
                <a:lnTo>
                  <a:pt x="395930" y="74558"/>
                </a:lnTo>
                <a:lnTo>
                  <a:pt x="395930" y="44383"/>
                </a:lnTo>
                <a:lnTo>
                  <a:pt x="419695" y="44383"/>
                </a:lnTo>
                <a:close/>
                <a:moveTo>
                  <a:pt x="174628" y="47"/>
                </a:moveTo>
                <a:lnTo>
                  <a:pt x="209705" y="47"/>
                </a:lnTo>
                <a:lnTo>
                  <a:pt x="209705" y="186323"/>
                </a:lnTo>
                <a:lnTo>
                  <a:pt x="174628" y="186323"/>
                </a:lnTo>
                <a:close/>
                <a:moveTo>
                  <a:pt x="0" y="0"/>
                </a:moveTo>
                <a:lnTo>
                  <a:pt x="149103" y="0"/>
                </a:lnTo>
                <a:lnTo>
                  <a:pt x="149103" y="37255"/>
                </a:lnTo>
                <a:lnTo>
                  <a:pt x="0" y="37255"/>
                </a:lnTo>
                <a:close/>
              </a:path>
            </a:pathLst>
          </a:custGeom>
          <a:solidFill>
            <a:schemeClr val="bg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28969264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ictures (COLOURS)">
    <p:bg>
      <p:bgPr>
        <a:solidFill>
          <a:schemeClr val="tx2"/>
        </a:solidFill>
        <a:effectLst/>
      </p:bgPr>
    </p:bg>
    <p:spTree>
      <p:nvGrpSpPr>
        <p:cNvPr id="1" name=""/>
        <p:cNvGrpSpPr/>
        <p:nvPr/>
      </p:nvGrpSpPr>
      <p:grpSpPr>
        <a:xfrm>
          <a:off x="0" y="0"/>
          <a:ext cx="0" cy="0"/>
          <a:chOff x="0" y="0"/>
          <a:chExt cx="0" cy="0"/>
        </a:xfrm>
      </p:grpSpPr>
      <p:sp>
        <p:nvSpPr>
          <p:cNvPr id="7" name="Graphic">
            <a:extLst>
              <a:ext uri="{FF2B5EF4-FFF2-40B4-BE49-F238E27FC236}">
                <a16:creationId xmlns:a16="http://schemas.microsoft.com/office/drawing/2014/main" id="{81F3E71B-6A11-1B36-63CD-EC625F320512}"/>
              </a:ext>
              <a:ext uri="{C183D7F6-B498-43B3-948B-1728B52AA6E4}">
                <adec:decorative xmlns:adec="http://schemas.microsoft.com/office/drawing/2017/decorative" val="1"/>
              </a:ext>
            </a:extLst>
          </p:cNvPr>
          <p:cNvSpPr/>
          <p:nvPr/>
        </p:nvSpPr>
        <p:spPr>
          <a:xfrm rot="2700000" flipH="1">
            <a:off x="508815" y="-4582958"/>
            <a:ext cx="8605988" cy="13506241"/>
          </a:xfrm>
          <a:custGeom>
            <a:avLst/>
            <a:gdLst>
              <a:gd name="connsiteX0" fmla="*/ 5780521 w 6454491"/>
              <a:gd name="connsiteY0" fmla="*/ 5316312 h 10129681"/>
              <a:gd name="connsiteX1" fmla="*/ 464209 w 6454491"/>
              <a:gd name="connsiteY1" fmla="*/ 0 h 10129681"/>
              <a:gd name="connsiteX2" fmla="*/ 0 w 6454491"/>
              <a:gd name="connsiteY2" fmla="*/ 464209 h 10129681"/>
              <a:gd name="connsiteX3" fmla="*/ 0 w 6454491"/>
              <a:gd name="connsiteY3" fmla="*/ 6863584 h 10129681"/>
              <a:gd name="connsiteX4" fmla="*/ 3266097 w 6454491"/>
              <a:gd name="connsiteY4" fmla="*/ 10129681 h 10129681"/>
              <a:gd name="connsiteX5" fmla="*/ 4628943 w 6454491"/>
              <a:gd name="connsiteY5" fmla="*/ 8766835 h 10129681"/>
              <a:gd name="connsiteX6" fmla="*/ 2032448 w 6454491"/>
              <a:gd name="connsiteY6" fmla="*/ 6170340 h 10129681"/>
              <a:gd name="connsiteX7" fmla="*/ 2037539 w 6454491"/>
              <a:gd name="connsiteY7" fmla="*/ 6165248 h 10129681"/>
              <a:gd name="connsiteX8" fmla="*/ 4634034 w 6454491"/>
              <a:gd name="connsiteY8" fmla="*/ 8761743 h 10129681"/>
              <a:gd name="connsiteX9" fmla="*/ 6454491 w 6454491"/>
              <a:gd name="connsiteY9" fmla="*/ 6941286 h 10129681"/>
              <a:gd name="connsiteX10" fmla="*/ 5780521 w 6454491"/>
              <a:gd name="connsiteY10" fmla="*/ 6941286 h 1012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4491" h="10129681">
                <a:moveTo>
                  <a:pt x="5780521" y="5316312"/>
                </a:moveTo>
                <a:lnTo>
                  <a:pt x="464209" y="0"/>
                </a:lnTo>
                <a:lnTo>
                  <a:pt x="0" y="464209"/>
                </a:lnTo>
                <a:lnTo>
                  <a:pt x="0" y="6863584"/>
                </a:lnTo>
                <a:lnTo>
                  <a:pt x="3266097" y="10129681"/>
                </a:lnTo>
                <a:lnTo>
                  <a:pt x="4628943" y="8766835"/>
                </a:lnTo>
                <a:lnTo>
                  <a:pt x="2032448" y="6170340"/>
                </a:lnTo>
                <a:lnTo>
                  <a:pt x="2037539" y="6165248"/>
                </a:lnTo>
                <a:lnTo>
                  <a:pt x="4634034" y="8761743"/>
                </a:lnTo>
                <a:lnTo>
                  <a:pt x="6454491" y="6941286"/>
                </a:lnTo>
                <a:lnTo>
                  <a:pt x="5780521" y="69412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2000910"/>
            <a:ext cx="4114951" cy="2256039"/>
          </a:xfrm>
        </p:spPr>
        <p:txBody>
          <a:bodyPr anchor="b" anchorCtr="0"/>
          <a:lstStyle>
            <a:lvl1pPr>
              <a:lnSpc>
                <a:spcPct val="80000"/>
              </a:lnSpc>
              <a:defRPr>
                <a:solidFill>
                  <a:schemeClr val="tx1"/>
                </a:solidFill>
              </a:defRPr>
            </a:lvl1pPr>
          </a:lstStyle>
          <a:p>
            <a:r>
              <a:rPr lang="en-US" dirty="0"/>
              <a:t>Add Title</a:t>
            </a:r>
            <a:br>
              <a:rPr lang="en-US" dirty="0"/>
            </a:br>
            <a:r>
              <a:rPr lang="en-US" dirty="0" err="1"/>
              <a:t>upto</a:t>
            </a:r>
            <a:br>
              <a:rPr lang="en-US" dirty="0"/>
            </a:br>
            <a:r>
              <a:rPr lang="en-US" dirty="0"/>
              <a:t>3 Lines</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4571062"/>
            <a:ext cx="4114949" cy="1497423"/>
          </a:xfrm>
          <a:prstGeom prst="rect">
            <a:avLst/>
          </a:prstGeom>
        </p:spPr>
        <p:txBody>
          <a:bodyPr>
            <a:normAutofit/>
          </a:bodyPr>
          <a:lstStyle>
            <a:lvl1pPr>
              <a:spcAft>
                <a:spcPts val="4400"/>
              </a:spcAft>
              <a:defRPr sz="933" b="0" i="0">
                <a:latin typeface="+mn-lt"/>
              </a:defRPr>
            </a:lvl1pPr>
          </a:lstStyle>
          <a:p>
            <a:pPr lvl="0"/>
            <a:r>
              <a:rPr lang="en-GB"/>
              <a:t>Click to edit Master text styles</a:t>
            </a:r>
          </a:p>
        </p:txBody>
      </p:sp>
      <p:sp>
        <p:nvSpPr>
          <p:cNvPr id="20" name="Picture Placeholder 1">
            <a:extLst>
              <a:ext uri="{FF2B5EF4-FFF2-40B4-BE49-F238E27FC236}">
                <a16:creationId xmlns:a16="http://schemas.microsoft.com/office/drawing/2014/main" id="{8D4A0B81-4641-6AC7-CE9C-B69CD653CECD}"/>
              </a:ext>
            </a:extLst>
          </p:cNvPr>
          <p:cNvSpPr>
            <a:spLocks noGrp="1"/>
          </p:cNvSpPr>
          <p:nvPr>
            <p:ph type="pic" sz="quarter" idx="13"/>
          </p:nvPr>
        </p:nvSpPr>
        <p:spPr>
          <a:xfrm>
            <a:off x="5288983" y="1"/>
            <a:ext cx="4786043" cy="3959755"/>
          </a:xfrm>
          <a:custGeom>
            <a:avLst/>
            <a:gdLst>
              <a:gd name="connsiteX0" fmla="*/ 0 w 3589532"/>
              <a:gd name="connsiteY0" fmla="*/ 471041 h 2969816"/>
              <a:gd name="connsiteX1" fmla="*/ 3589532 w 3589532"/>
              <a:gd name="connsiteY1" fmla="*/ 471041 h 2969816"/>
              <a:gd name="connsiteX2" fmla="*/ 3589532 w 3589532"/>
              <a:gd name="connsiteY2" fmla="*/ 2969816 h 2969816"/>
              <a:gd name="connsiteX3" fmla="*/ 0 w 3589532"/>
              <a:gd name="connsiteY3" fmla="*/ 2969816 h 2969816"/>
              <a:gd name="connsiteX4" fmla="*/ 0 w 3589532"/>
              <a:gd name="connsiteY4" fmla="*/ 0 h 2969816"/>
              <a:gd name="connsiteX5" fmla="*/ 3589532 w 3589532"/>
              <a:gd name="connsiteY5" fmla="*/ 0 h 2969816"/>
              <a:gd name="connsiteX6" fmla="*/ 3589532 w 3589532"/>
              <a:gd name="connsiteY6" fmla="*/ 463841 h 2969816"/>
              <a:gd name="connsiteX7" fmla="*/ 0 w 3589532"/>
              <a:gd name="connsiteY7" fmla="*/ 463841 h 2969816"/>
              <a:gd name="connsiteX0" fmla="*/ 0 w 3589532"/>
              <a:gd name="connsiteY0" fmla="*/ 471041 h 2969816"/>
              <a:gd name="connsiteX1" fmla="*/ 3589532 w 3589532"/>
              <a:gd name="connsiteY1" fmla="*/ 471041 h 2969816"/>
              <a:gd name="connsiteX2" fmla="*/ 3589532 w 3589532"/>
              <a:gd name="connsiteY2" fmla="*/ 2969816 h 2969816"/>
              <a:gd name="connsiteX3" fmla="*/ 0 w 3589532"/>
              <a:gd name="connsiteY3" fmla="*/ 2969816 h 2969816"/>
              <a:gd name="connsiteX4" fmla="*/ 0 w 3589532"/>
              <a:gd name="connsiteY4" fmla="*/ 471041 h 2969816"/>
              <a:gd name="connsiteX5" fmla="*/ 0 w 3589532"/>
              <a:gd name="connsiteY5" fmla="*/ 463841 h 2969816"/>
              <a:gd name="connsiteX6" fmla="*/ 3589532 w 3589532"/>
              <a:gd name="connsiteY6" fmla="*/ 0 h 2969816"/>
              <a:gd name="connsiteX7" fmla="*/ 3589532 w 3589532"/>
              <a:gd name="connsiteY7" fmla="*/ 463841 h 2969816"/>
              <a:gd name="connsiteX8" fmla="*/ 0 w 3589532"/>
              <a:gd name="connsiteY8" fmla="*/ 463841 h 2969816"/>
              <a:gd name="connsiteX0" fmla="*/ 0 w 3589532"/>
              <a:gd name="connsiteY0" fmla="*/ 471041 h 2969816"/>
              <a:gd name="connsiteX1" fmla="*/ 3589532 w 3589532"/>
              <a:gd name="connsiteY1" fmla="*/ 471041 h 2969816"/>
              <a:gd name="connsiteX2" fmla="*/ 3589532 w 3589532"/>
              <a:gd name="connsiteY2" fmla="*/ 2969816 h 2969816"/>
              <a:gd name="connsiteX3" fmla="*/ 0 w 3589532"/>
              <a:gd name="connsiteY3" fmla="*/ 2969816 h 2969816"/>
              <a:gd name="connsiteX4" fmla="*/ 0 w 3589532"/>
              <a:gd name="connsiteY4" fmla="*/ 471041 h 2969816"/>
              <a:gd name="connsiteX5" fmla="*/ 3589532 w 3589532"/>
              <a:gd name="connsiteY5" fmla="*/ 463841 h 2969816"/>
              <a:gd name="connsiteX6" fmla="*/ 3589532 w 3589532"/>
              <a:gd name="connsiteY6" fmla="*/ 0 h 2969816"/>
              <a:gd name="connsiteX7" fmla="*/ 3589532 w 3589532"/>
              <a:gd name="connsiteY7" fmla="*/ 463841 h 2969816"/>
              <a:gd name="connsiteX0" fmla="*/ 0 w 3589532"/>
              <a:gd name="connsiteY0" fmla="*/ 0 h 2498775"/>
              <a:gd name="connsiteX1" fmla="*/ 3589532 w 3589532"/>
              <a:gd name="connsiteY1" fmla="*/ 0 h 2498775"/>
              <a:gd name="connsiteX2" fmla="*/ 3589532 w 3589532"/>
              <a:gd name="connsiteY2" fmla="*/ 2498775 h 2498775"/>
              <a:gd name="connsiteX3" fmla="*/ 0 w 3589532"/>
              <a:gd name="connsiteY3" fmla="*/ 2498775 h 2498775"/>
              <a:gd name="connsiteX4" fmla="*/ 0 w 3589532"/>
              <a:gd name="connsiteY4" fmla="*/ 0 h 2498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532" h="2498775">
                <a:moveTo>
                  <a:pt x="0" y="0"/>
                </a:moveTo>
                <a:lnTo>
                  <a:pt x="3589532" y="0"/>
                </a:lnTo>
                <a:lnTo>
                  <a:pt x="3589532" y="2498775"/>
                </a:lnTo>
                <a:lnTo>
                  <a:pt x="0" y="2498775"/>
                </a:lnTo>
                <a:lnTo>
                  <a:pt x="0"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a:p>
        </p:txBody>
      </p:sp>
      <p:sp>
        <p:nvSpPr>
          <p:cNvPr id="19" name="Picture Placeholder 2">
            <a:extLst>
              <a:ext uri="{FF2B5EF4-FFF2-40B4-BE49-F238E27FC236}">
                <a16:creationId xmlns:a16="http://schemas.microsoft.com/office/drawing/2014/main" id="{A16416EA-9B24-F949-D16A-C8DF2CAC412E}"/>
              </a:ext>
            </a:extLst>
          </p:cNvPr>
          <p:cNvSpPr>
            <a:spLocks noGrp="1"/>
          </p:cNvSpPr>
          <p:nvPr>
            <p:ph type="pic" sz="quarter" idx="14"/>
          </p:nvPr>
        </p:nvSpPr>
        <p:spPr>
          <a:xfrm>
            <a:off x="6020859" y="4081883"/>
            <a:ext cx="5074336" cy="2776116"/>
          </a:xfrm>
          <a:prstGeom prst="rect">
            <a:avLst/>
          </a:prstGeom>
          <a:solidFill>
            <a:schemeClr val="bg1">
              <a:lumMod val="50000"/>
            </a:schemeClr>
          </a:solidFill>
        </p:spPr>
        <p:txBody>
          <a:bodyPr anchor="ctr"/>
          <a:lstStyle>
            <a:lvl1pPr algn="ctr">
              <a:defRPr/>
            </a:lvl1pPr>
          </a:lstStyle>
          <a:p>
            <a:r>
              <a:rPr lang="en-GB"/>
              <a:t>Click icon to add picture</a:t>
            </a:r>
            <a:endParaRPr lang="en-US"/>
          </a:p>
        </p:txBody>
      </p:sp>
      <p:sp>
        <p:nvSpPr>
          <p:cNvPr id="11" name="Logo">
            <a:extLst>
              <a:ext uri="{FF2B5EF4-FFF2-40B4-BE49-F238E27FC236}">
                <a16:creationId xmlns:a16="http://schemas.microsoft.com/office/drawing/2014/main" id="{2A1281E9-3FE9-9DF0-6647-7FF9856E2D41}"/>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2185708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Pictures NAVY (COLOURS)">
    <p:bg>
      <p:bgPr>
        <a:solidFill>
          <a:schemeClr val="tx2"/>
        </a:solidFill>
        <a:effectLst/>
      </p:bgPr>
    </p:bg>
    <p:spTree>
      <p:nvGrpSpPr>
        <p:cNvPr id="1" name=""/>
        <p:cNvGrpSpPr/>
        <p:nvPr/>
      </p:nvGrpSpPr>
      <p:grpSpPr>
        <a:xfrm>
          <a:off x="0" y="0"/>
          <a:ext cx="0" cy="0"/>
          <a:chOff x="0" y="0"/>
          <a:chExt cx="0" cy="0"/>
        </a:xfrm>
      </p:grpSpPr>
      <p:sp>
        <p:nvSpPr>
          <p:cNvPr id="8" name="Graphic">
            <a:extLst>
              <a:ext uri="{FF2B5EF4-FFF2-40B4-BE49-F238E27FC236}">
                <a16:creationId xmlns:a16="http://schemas.microsoft.com/office/drawing/2014/main" id="{2E554A4D-22E7-3A33-90F1-11CE8E4A9667}"/>
              </a:ext>
              <a:ext uri="{C183D7F6-B498-43B3-948B-1728B52AA6E4}">
                <adec:decorative xmlns:adec="http://schemas.microsoft.com/office/drawing/2017/decorative" val="1"/>
              </a:ext>
            </a:extLst>
          </p:cNvPr>
          <p:cNvSpPr/>
          <p:nvPr/>
        </p:nvSpPr>
        <p:spPr>
          <a:xfrm rot="2700000" flipH="1">
            <a:off x="508815" y="-4582958"/>
            <a:ext cx="8605988" cy="13506241"/>
          </a:xfrm>
          <a:custGeom>
            <a:avLst/>
            <a:gdLst>
              <a:gd name="connsiteX0" fmla="*/ 5780521 w 6454491"/>
              <a:gd name="connsiteY0" fmla="*/ 5316312 h 10129681"/>
              <a:gd name="connsiteX1" fmla="*/ 464209 w 6454491"/>
              <a:gd name="connsiteY1" fmla="*/ 0 h 10129681"/>
              <a:gd name="connsiteX2" fmla="*/ 0 w 6454491"/>
              <a:gd name="connsiteY2" fmla="*/ 464209 h 10129681"/>
              <a:gd name="connsiteX3" fmla="*/ 0 w 6454491"/>
              <a:gd name="connsiteY3" fmla="*/ 6863584 h 10129681"/>
              <a:gd name="connsiteX4" fmla="*/ 3266097 w 6454491"/>
              <a:gd name="connsiteY4" fmla="*/ 10129681 h 10129681"/>
              <a:gd name="connsiteX5" fmla="*/ 4628943 w 6454491"/>
              <a:gd name="connsiteY5" fmla="*/ 8766835 h 10129681"/>
              <a:gd name="connsiteX6" fmla="*/ 2032448 w 6454491"/>
              <a:gd name="connsiteY6" fmla="*/ 6170340 h 10129681"/>
              <a:gd name="connsiteX7" fmla="*/ 2037539 w 6454491"/>
              <a:gd name="connsiteY7" fmla="*/ 6165248 h 10129681"/>
              <a:gd name="connsiteX8" fmla="*/ 4634034 w 6454491"/>
              <a:gd name="connsiteY8" fmla="*/ 8761743 h 10129681"/>
              <a:gd name="connsiteX9" fmla="*/ 6454491 w 6454491"/>
              <a:gd name="connsiteY9" fmla="*/ 6941286 h 10129681"/>
              <a:gd name="connsiteX10" fmla="*/ 5780521 w 6454491"/>
              <a:gd name="connsiteY10" fmla="*/ 6941286 h 1012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4491" h="10129681">
                <a:moveTo>
                  <a:pt x="5780521" y="5316312"/>
                </a:moveTo>
                <a:lnTo>
                  <a:pt x="464209" y="0"/>
                </a:lnTo>
                <a:lnTo>
                  <a:pt x="0" y="464209"/>
                </a:lnTo>
                <a:lnTo>
                  <a:pt x="0" y="6863584"/>
                </a:lnTo>
                <a:lnTo>
                  <a:pt x="3266097" y="10129681"/>
                </a:lnTo>
                <a:lnTo>
                  <a:pt x="4628943" y="8766835"/>
                </a:lnTo>
                <a:lnTo>
                  <a:pt x="2032448" y="6170340"/>
                </a:lnTo>
                <a:lnTo>
                  <a:pt x="2037539" y="6165248"/>
                </a:lnTo>
                <a:lnTo>
                  <a:pt x="4634034" y="8761743"/>
                </a:lnTo>
                <a:lnTo>
                  <a:pt x="6454491" y="6941286"/>
                </a:lnTo>
                <a:lnTo>
                  <a:pt x="5780521" y="694128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2000910"/>
            <a:ext cx="4114951" cy="2256039"/>
          </a:xfrm>
        </p:spPr>
        <p:txBody>
          <a:bodyPr anchor="b" anchorCtr="0"/>
          <a:lstStyle>
            <a:lvl1pPr>
              <a:lnSpc>
                <a:spcPct val="80000"/>
              </a:lnSpc>
              <a:defRPr>
                <a:solidFill>
                  <a:schemeClr val="bg2"/>
                </a:solidFill>
              </a:defRPr>
            </a:lvl1pPr>
          </a:lstStyle>
          <a:p>
            <a:r>
              <a:rPr lang="en-US" dirty="0"/>
              <a:t>Add Title</a:t>
            </a:r>
            <a:br>
              <a:rPr lang="en-US" dirty="0"/>
            </a:br>
            <a:r>
              <a:rPr lang="en-US" dirty="0"/>
              <a:t>UPTO</a:t>
            </a:r>
            <a:br>
              <a:rPr lang="en-US" dirty="0"/>
            </a:br>
            <a:r>
              <a:rPr lang="en-US" dirty="0"/>
              <a:t>3 Lines</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781051" y="4571062"/>
            <a:ext cx="4114949" cy="1497423"/>
          </a:xfrm>
          <a:prstGeom prst="rect">
            <a:avLst/>
          </a:prstGeom>
        </p:spPr>
        <p:txBody>
          <a:bodyPr>
            <a:normAutofit/>
          </a:bodyPr>
          <a:lstStyle>
            <a:lvl1pPr>
              <a:spcAft>
                <a:spcPts val="4400"/>
              </a:spcAft>
              <a:defRPr sz="933" b="0" i="0">
                <a:solidFill>
                  <a:schemeClr val="bg2"/>
                </a:solidFill>
                <a:latin typeface="+mn-lt"/>
              </a:defRPr>
            </a:lvl1pPr>
          </a:lstStyle>
          <a:p>
            <a:pPr lvl="0"/>
            <a:r>
              <a:rPr lang="en-GB"/>
              <a:t>Click to edit Master text styles</a:t>
            </a:r>
          </a:p>
        </p:txBody>
      </p:sp>
      <p:sp>
        <p:nvSpPr>
          <p:cNvPr id="20" name="Picture Placeholder 1">
            <a:extLst>
              <a:ext uri="{FF2B5EF4-FFF2-40B4-BE49-F238E27FC236}">
                <a16:creationId xmlns:a16="http://schemas.microsoft.com/office/drawing/2014/main" id="{8D4A0B81-4641-6AC7-CE9C-B69CD653CECD}"/>
              </a:ext>
            </a:extLst>
          </p:cNvPr>
          <p:cNvSpPr>
            <a:spLocks noGrp="1"/>
          </p:cNvSpPr>
          <p:nvPr>
            <p:ph type="pic" sz="quarter" idx="13"/>
          </p:nvPr>
        </p:nvSpPr>
        <p:spPr>
          <a:xfrm>
            <a:off x="5288983" y="1"/>
            <a:ext cx="4786043" cy="3959755"/>
          </a:xfrm>
          <a:custGeom>
            <a:avLst/>
            <a:gdLst>
              <a:gd name="connsiteX0" fmla="*/ 0 w 3589532"/>
              <a:gd name="connsiteY0" fmla="*/ 471041 h 2969816"/>
              <a:gd name="connsiteX1" fmla="*/ 3589532 w 3589532"/>
              <a:gd name="connsiteY1" fmla="*/ 471041 h 2969816"/>
              <a:gd name="connsiteX2" fmla="*/ 3589532 w 3589532"/>
              <a:gd name="connsiteY2" fmla="*/ 2969816 h 2969816"/>
              <a:gd name="connsiteX3" fmla="*/ 0 w 3589532"/>
              <a:gd name="connsiteY3" fmla="*/ 2969816 h 2969816"/>
              <a:gd name="connsiteX4" fmla="*/ 0 w 3589532"/>
              <a:gd name="connsiteY4" fmla="*/ 0 h 2969816"/>
              <a:gd name="connsiteX5" fmla="*/ 3589532 w 3589532"/>
              <a:gd name="connsiteY5" fmla="*/ 0 h 2969816"/>
              <a:gd name="connsiteX6" fmla="*/ 3589532 w 3589532"/>
              <a:gd name="connsiteY6" fmla="*/ 463841 h 2969816"/>
              <a:gd name="connsiteX7" fmla="*/ 0 w 3589532"/>
              <a:gd name="connsiteY7" fmla="*/ 463841 h 2969816"/>
              <a:gd name="connsiteX0" fmla="*/ 0 w 3589532"/>
              <a:gd name="connsiteY0" fmla="*/ 471041 h 2969816"/>
              <a:gd name="connsiteX1" fmla="*/ 3589532 w 3589532"/>
              <a:gd name="connsiteY1" fmla="*/ 471041 h 2969816"/>
              <a:gd name="connsiteX2" fmla="*/ 3589532 w 3589532"/>
              <a:gd name="connsiteY2" fmla="*/ 2969816 h 2969816"/>
              <a:gd name="connsiteX3" fmla="*/ 0 w 3589532"/>
              <a:gd name="connsiteY3" fmla="*/ 2969816 h 2969816"/>
              <a:gd name="connsiteX4" fmla="*/ 0 w 3589532"/>
              <a:gd name="connsiteY4" fmla="*/ 471041 h 2969816"/>
              <a:gd name="connsiteX5" fmla="*/ 0 w 3589532"/>
              <a:gd name="connsiteY5" fmla="*/ 0 h 2969816"/>
              <a:gd name="connsiteX6" fmla="*/ 3589532 w 3589532"/>
              <a:gd name="connsiteY6" fmla="*/ 0 h 2969816"/>
              <a:gd name="connsiteX7" fmla="*/ 3589532 w 3589532"/>
              <a:gd name="connsiteY7" fmla="*/ 463841 h 2969816"/>
              <a:gd name="connsiteX8" fmla="*/ 0 w 3589532"/>
              <a:gd name="connsiteY8" fmla="*/ 0 h 2969816"/>
              <a:gd name="connsiteX0" fmla="*/ 0 w 3589532"/>
              <a:gd name="connsiteY0" fmla="*/ 471041 h 2969816"/>
              <a:gd name="connsiteX1" fmla="*/ 3589532 w 3589532"/>
              <a:gd name="connsiteY1" fmla="*/ 471041 h 2969816"/>
              <a:gd name="connsiteX2" fmla="*/ 3589532 w 3589532"/>
              <a:gd name="connsiteY2" fmla="*/ 2969816 h 2969816"/>
              <a:gd name="connsiteX3" fmla="*/ 0 w 3589532"/>
              <a:gd name="connsiteY3" fmla="*/ 2969816 h 2969816"/>
              <a:gd name="connsiteX4" fmla="*/ 0 w 3589532"/>
              <a:gd name="connsiteY4" fmla="*/ 471041 h 2969816"/>
              <a:gd name="connsiteX5" fmla="*/ 3589532 w 3589532"/>
              <a:gd name="connsiteY5" fmla="*/ 463841 h 2969816"/>
              <a:gd name="connsiteX6" fmla="*/ 3589532 w 3589532"/>
              <a:gd name="connsiteY6" fmla="*/ 0 h 2969816"/>
              <a:gd name="connsiteX7" fmla="*/ 3589532 w 3589532"/>
              <a:gd name="connsiteY7" fmla="*/ 463841 h 2969816"/>
              <a:gd name="connsiteX0" fmla="*/ 0 w 3589532"/>
              <a:gd name="connsiteY0" fmla="*/ 0 h 2498775"/>
              <a:gd name="connsiteX1" fmla="*/ 3589532 w 3589532"/>
              <a:gd name="connsiteY1" fmla="*/ 0 h 2498775"/>
              <a:gd name="connsiteX2" fmla="*/ 3589532 w 3589532"/>
              <a:gd name="connsiteY2" fmla="*/ 2498775 h 2498775"/>
              <a:gd name="connsiteX3" fmla="*/ 0 w 3589532"/>
              <a:gd name="connsiteY3" fmla="*/ 2498775 h 2498775"/>
              <a:gd name="connsiteX4" fmla="*/ 0 w 3589532"/>
              <a:gd name="connsiteY4" fmla="*/ 0 h 2498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532" h="2498775">
                <a:moveTo>
                  <a:pt x="0" y="0"/>
                </a:moveTo>
                <a:lnTo>
                  <a:pt x="3589532" y="0"/>
                </a:lnTo>
                <a:lnTo>
                  <a:pt x="3589532" y="2498775"/>
                </a:lnTo>
                <a:lnTo>
                  <a:pt x="0" y="2498775"/>
                </a:lnTo>
                <a:lnTo>
                  <a:pt x="0"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a:p>
        </p:txBody>
      </p:sp>
      <p:sp>
        <p:nvSpPr>
          <p:cNvPr id="19" name="Picture Placeholder 2">
            <a:extLst>
              <a:ext uri="{FF2B5EF4-FFF2-40B4-BE49-F238E27FC236}">
                <a16:creationId xmlns:a16="http://schemas.microsoft.com/office/drawing/2014/main" id="{A16416EA-9B24-F949-D16A-C8DF2CAC412E}"/>
              </a:ext>
            </a:extLst>
          </p:cNvPr>
          <p:cNvSpPr>
            <a:spLocks noGrp="1"/>
          </p:cNvSpPr>
          <p:nvPr>
            <p:ph type="pic" sz="quarter" idx="14"/>
          </p:nvPr>
        </p:nvSpPr>
        <p:spPr>
          <a:xfrm>
            <a:off x="6020859" y="4081883"/>
            <a:ext cx="5074336" cy="2776116"/>
          </a:xfrm>
          <a:prstGeom prst="rect">
            <a:avLst/>
          </a:prstGeom>
          <a:solidFill>
            <a:schemeClr val="bg1">
              <a:lumMod val="50000"/>
            </a:schemeClr>
          </a:solidFill>
        </p:spPr>
        <p:txBody>
          <a:bodyPr anchor="ctr"/>
          <a:lstStyle>
            <a:lvl1pPr algn="ctr">
              <a:defRPr/>
            </a:lvl1pPr>
          </a:lstStyle>
          <a:p>
            <a:r>
              <a:rPr lang="en-GB"/>
              <a:t>Click icon to add picture</a:t>
            </a:r>
            <a:endParaRPr lang="en-US"/>
          </a:p>
        </p:txBody>
      </p:sp>
      <p:sp>
        <p:nvSpPr>
          <p:cNvPr id="11" name="Logo">
            <a:extLst>
              <a:ext uri="{FF2B5EF4-FFF2-40B4-BE49-F238E27FC236}">
                <a16:creationId xmlns:a16="http://schemas.microsoft.com/office/drawing/2014/main" id="{2A1281E9-3FE9-9DF0-6647-7FF9856E2D41}"/>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2"/>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507648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Key Points">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B1CDF52-5819-98AC-6AB9-E81E677850E5}"/>
              </a:ext>
              <a:ext uri="{C183D7F6-B498-43B3-948B-1728B52AA6E4}">
                <adec:decorative xmlns:adec="http://schemas.microsoft.com/office/drawing/2017/decorative" val="1"/>
              </a:ext>
            </a:extLst>
          </p:cNvPr>
          <p:cNvGrpSpPr/>
          <p:nvPr/>
        </p:nvGrpSpPr>
        <p:grpSpPr>
          <a:xfrm>
            <a:off x="-158784" y="-1148793"/>
            <a:ext cx="14705111" cy="8559280"/>
            <a:chOff x="-119088" y="-861595"/>
            <a:chExt cx="11028833" cy="6419460"/>
          </a:xfrm>
          <a:solidFill>
            <a:srgbClr val="F7F7F7"/>
          </a:solidFill>
        </p:grpSpPr>
        <p:sp>
          <p:nvSpPr>
            <p:cNvPr id="14" name="Freeform 13">
              <a:extLst>
                <a:ext uri="{FF2B5EF4-FFF2-40B4-BE49-F238E27FC236}">
                  <a16:creationId xmlns:a16="http://schemas.microsoft.com/office/drawing/2014/main" id="{24CBD9A1-45D8-D22D-EB6D-6186CD586E74}"/>
                </a:ext>
              </a:extLst>
            </p:cNvPr>
            <p:cNvSpPr/>
            <p:nvPr/>
          </p:nvSpPr>
          <p:spPr>
            <a:xfrm rot="2700000">
              <a:off x="6831326" y="1479446"/>
              <a:ext cx="2718946" cy="5437892"/>
            </a:xfrm>
            <a:custGeom>
              <a:avLst/>
              <a:gdLst>
                <a:gd name="connsiteX0" fmla="*/ 0 w 2718946"/>
                <a:gd name="connsiteY0" fmla="*/ 0 h 5437892"/>
                <a:gd name="connsiteX1" fmla="*/ 2718946 w 2718946"/>
                <a:gd name="connsiteY1" fmla="*/ 2718946 h 5437892"/>
                <a:gd name="connsiteX2" fmla="*/ 0 w 2718946"/>
                <a:gd name="connsiteY2" fmla="*/ 5437892 h 5437892"/>
              </a:gdLst>
              <a:ahLst/>
              <a:cxnLst>
                <a:cxn ang="0">
                  <a:pos x="connsiteX0" y="connsiteY0"/>
                </a:cxn>
                <a:cxn ang="0">
                  <a:pos x="connsiteX1" y="connsiteY1"/>
                </a:cxn>
                <a:cxn ang="0">
                  <a:pos x="connsiteX2" y="connsiteY2"/>
                </a:cxn>
              </a:cxnLst>
              <a:rect l="l" t="t" r="r" b="b"/>
              <a:pathLst>
                <a:path w="2718946" h="5437892">
                  <a:moveTo>
                    <a:pt x="0" y="0"/>
                  </a:moveTo>
                  <a:lnTo>
                    <a:pt x="2718946" y="2718946"/>
                  </a:lnTo>
                  <a:lnTo>
                    <a:pt x="0" y="54378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15" name="Freeform 14">
              <a:extLst>
                <a:ext uri="{FF2B5EF4-FFF2-40B4-BE49-F238E27FC236}">
                  <a16:creationId xmlns:a16="http://schemas.microsoft.com/office/drawing/2014/main" id="{8AFFD75D-6889-6CEF-420B-275947C6BE04}"/>
                </a:ext>
              </a:extLst>
            </p:cNvPr>
            <p:cNvSpPr/>
            <p:nvPr/>
          </p:nvSpPr>
          <p:spPr>
            <a:xfrm rot="2700000">
              <a:off x="201933" y="-1182616"/>
              <a:ext cx="2142312" cy="2784353"/>
            </a:xfrm>
            <a:custGeom>
              <a:avLst/>
              <a:gdLst>
                <a:gd name="connsiteX0" fmla="*/ 0 w 2142312"/>
                <a:gd name="connsiteY0" fmla="*/ 2142312 h 2784353"/>
                <a:gd name="connsiteX1" fmla="*/ 2142312 w 2142312"/>
                <a:gd name="connsiteY1" fmla="*/ 0 h 2784353"/>
                <a:gd name="connsiteX2" fmla="*/ 2142312 w 2142312"/>
                <a:gd name="connsiteY2" fmla="*/ 2784353 h 2784353"/>
                <a:gd name="connsiteX3" fmla="*/ 642040 w 2142312"/>
                <a:gd name="connsiteY3" fmla="*/ 2784353 h 2784353"/>
              </a:gdLst>
              <a:ahLst/>
              <a:cxnLst>
                <a:cxn ang="0">
                  <a:pos x="connsiteX0" y="connsiteY0"/>
                </a:cxn>
                <a:cxn ang="0">
                  <a:pos x="connsiteX1" y="connsiteY1"/>
                </a:cxn>
                <a:cxn ang="0">
                  <a:pos x="connsiteX2" y="connsiteY2"/>
                </a:cxn>
                <a:cxn ang="0">
                  <a:pos x="connsiteX3" y="connsiteY3"/>
                </a:cxn>
              </a:cxnLst>
              <a:rect l="l" t="t" r="r" b="b"/>
              <a:pathLst>
                <a:path w="2142312" h="2784353">
                  <a:moveTo>
                    <a:pt x="0" y="2142312"/>
                  </a:moveTo>
                  <a:lnTo>
                    <a:pt x="2142312" y="0"/>
                  </a:lnTo>
                  <a:lnTo>
                    <a:pt x="2142312" y="2784353"/>
                  </a:lnTo>
                  <a:lnTo>
                    <a:pt x="642040" y="27843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24" name="Graphic">
            <a:extLst>
              <a:ext uri="{FF2B5EF4-FFF2-40B4-BE49-F238E27FC236}">
                <a16:creationId xmlns:a16="http://schemas.microsoft.com/office/drawing/2014/main" id="{BAB44F54-F963-CE2A-033B-7CC4AC987CC3}"/>
              </a:ext>
              <a:ext uri="{C183D7F6-B498-43B3-948B-1728B52AA6E4}">
                <adec:decorative xmlns:adec="http://schemas.microsoft.com/office/drawing/2017/decorative" val="1"/>
              </a:ext>
            </a:extLst>
          </p:cNvPr>
          <p:cNvSpPr/>
          <p:nvPr/>
        </p:nvSpPr>
        <p:spPr>
          <a:xfrm rot="18900000">
            <a:off x="592895" y="-1407565"/>
            <a:ext cx="2812959" cy="2811024"/>
          </a:xfrm>
          <a:custGeom>
            <a:avLst/>
            <a:gdLst>
              <a:gd name="connsiteX0" fmla="*/ 1452 w 2109719"/>
              <a:gd name="connsiteY0" fmla="*/ 0 h 2108268"/>
              <a:gd name="connsiteX1" fmla="*/ 2109719 w 2109719"/>
              <a:gd name="connsiteY1" fmla="*/ 2108268 h 2108268"/>
              <a:gd name="connsiteX2" fmla="*/ 2106816 w 2109719"/>
              <a:gd name="connsiteY2" fmla="*/ 2108268 h 2108268"/>
              <a:gd name="connsiteX3" fmla="*/ 0 w 2109719"/>
              <a:gd name="connsiteY3" fmla="*/ 1452 h 2108268"/>
              <a:gd name="connsiteX4" fmla="*/ 1452 w 2109719"/>
              <a:gd name="connsiteY4" fmla="*/ 0 h 2108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9719" h="2108268">
                <a:moveTo>
                  <a:pt x="1452" y="0"/>
                </a:moveTo>
                <a:lnTo>
                  <a:pt x="2109719" y="2108268"/>
                </a:lnTo>
                <a:lnTo>
                  <a:pt x="2106816" y="2108268"/>
                </a:lnTo>
                <a:lnTo>
                  <a:pt x="0" y="1452"/>
                </a:lnTo>
                <a:lnTo>
                  <a:pt x="1452"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2" name="Graphic">
            <a:extLst>
              <a:ext uri="{FF2B5EF4-FFF2-40B4-BE49-F238E27FC236}">
                <a16:creationId xmlns:a16="http://schemas.microsoft.com/office/drawing/2014/main" id="{D2093A65-5E5D-E547-EC32-A7C357F5EF0C}"/>
              </a:ext>
              <a:ext uri="{C183D7F6-B498-43B3-948B-1728B52AA6E4}">
                <adec:decorative xmlns:adec="http://schemas.microsoft.com/office/drawing/2017/decorative" val="1"/>
              </a:ext>
            </a:extLst>
          </p:cNvPr>
          <p:cNvSpPr/>
          <p:nvPr/>
        </p:nvSpPr>
        <p:spPr>
          <a:xfrm rot="18900000">
            <a:off x="6464695" y="3248723"/>
            <a:ext cx="8496376" cy="4248189"/>
          </a:xfrm>
          <a:custGeom>
            <a:avLst/>
            <a:gdLst>
              <a:gd name="connsiteX0" fmla="*/ 6372282 w 6372282"/>
              <a:gd name="connsiteY0" fmla="*/ 0 h 3186142"/>
              <a:gd name="connsiteX1" fmla="*/ 3186140 w 6372282"/>
              <a:gd name="connsiteY1" fmla="*/ 3186142 h 3186142"/>
              <a:gd name="connsiteX2" fmla="*/ 0 w 6372282"/>
              <a:gd name="connsiteY2" fmla="*/ 2 h 3186142"/>
              <a:gd name="connsiteX3" fmla="*/ 17798 w 6372282"/>
              <a:gd name="connsiteY3" fmla="*/ 2 h 3186142"/>
              <a:gd name="connsiteX4" fmla="*/ 3182925 w 6372282"/>
              <a:gd name="connsiteY4" fmla="*/ 3165129 h 3186142"/>
              <a:gd name="connsiteX5" fmla="*/ 6348054 w 6372282"/>
              <a:gd name="connsiteY5" fmla="*/ 0 h 3186142"/>
              <a:gd name="connsiteX6" fmla="*/ 6372282 w 6372282"/>
              <a:gd name="connsiteY6" fmla="*/ 0 h 318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2282" h="3186142">
                <a:moveTo>
                  <a:pt x="6372282" y="0"/>
                </a:moveTo>
                <a:lnTo>
                  <a:pt x="3186140" y="3186142"/>
                </a:lnTo>
                <a:lnTo>
                  <a:pt x="0" y="2"/>
                </a:lnTo>
                <a:lnTo>
                  <a:pt x="17798" y="2"/>
                </a:lnTo>
                <a:lnTo>
                  <a:pt x="3182925" y="3165129"/>
                </a:lnTo>
                <a:lnTo>
                  <a:pt x="6348054" y="0"/>
                </a:lnTo>
                <a:lnTo>
                  <a:pt x="6372282"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8893"/>
            <a:ext cx="8214783" cy="801080"/>
          </a:xfrm>
        </p:spPr>
        <p:txBody>
          <a:bodyPr anchor="t" anchorCtr="0"/>
          <a:lstStyle>
            <a:lvl1pPr>
              <a:lnSpc>
                <a:spcPct val="80000"/>
              </a:lnSpc>
              <a:defRPr>
                <a:solidFill>
                  <a:schemeClr val="tx1"/>
                </a:solidFill>
              </a:defRPr>
            </a:lvl1pPr>
          </a:lstStyle>
          <a:p>
            <a:r>
              <a:rPr lang="en-US" dirty="0"/>
              <a:t>Add Title</a:t>
            </a:r>
          </a:p>
        </p:txBody>
      </p:sp>
      <p:sp>
        <p:nvSpPr>
          <p:cNvPr id="12" name="Text Placeholder 1">
            <a:extLst>
              <a:ext uri="{FF2B5EF4-FFF2-40B4-BE49-F238E27FC236}">
                <a16:creationId xmlns:a16="http://schemas.microsoft.com/office/drawing/2014/main" id="{554DC2F5-1F7C-0765-8D03-5A8148C0A418}"/>
              </a:ext>
            </a:extLst>
          </p:cNvPr>
          <p:cNvSpPr>
            <a:spLocks noGrp="1"/>
          </p:cNvSpPr>
          <p:nvPr>
            <p:ph type="body" sz="quarter" idx="13" hasCustomPrompt="1"/>
          </p:nvPr>
        </p:nvSpPr>
        <p:spPr>
          <a:xfrm>
            <a:off x="781049" y="3015760"/>
            <a:ext cx="2364319" cy="2659025"/>
          </a:xfrm>
          <a:prstGeom prst="rect">
            <a:avLst/>
          </a:prstGeom>
          <a:ln w="9525">
            <a:noFill/>
          </a:ln>
        </p:spPr>
        <p:txBody>
          <a:bodyPr lIns="108000" tIns="144000" rIns="108000" bIns="72000"/>
          <a:lstStyle>
            <a:lvl1pPr>
              <a:spcAft>
                <a:spcPts val="3600"/>
              </a:spcAft>
              <a:defRPr b="1"/>
            </a:lvl1pPr>
            <a:lvl2pPr marL="6351" indent="0">
              <a:buNone/>
              <a:defRPr sz="1107"/>
            </a:lvl2pPr>
          </a:lstStyle>
          <a:p>
            <a:pPr lvl="0"/>
            <a:r>
              <a:rPr lang="en-US" dirty="0"/>
              <a:t>Title single line</a:t>
            </a:r>
          </a:p>
          <a:p>
            <a:pPr lvl="1"/>
            <a:r>
              <a:rPr lang="en-US" dirty="0"/>
              <a:t>Add text here.</a:t>
            </a:r>
          </a:p>
        </p:txBody>
      </p:sp>
      <p:sp>
        <p:nvSpPr>
          <p:cNvPr id="90" name="Text Placeholder 2">
            <a:extLst>
              <a:ext uri="{FF2B5EF4-FFF2-40B4-BE49-F238E27FC236}">
                <a16:creationId xmlns:a16="http://schemas.microsoft.com/office/drawing/2014/main" id="{487C67C0-8961-DB10-A02D-319A8E94CF86}"/>
              </a:ext>
            </a:extLst>
          </p:cNvPr>
          <p:cNvSpPr>
            <a:spLocks noGrp="1"/>
          </p:cNvSpPr>
          <p:nvPr>
            <p:ph type="body" sz="quarter" idx="14" hasCustomPrompt="1"/>
          </p:nvPr>
        </p:nvSpPr>
        <p:spPr>
          <a:xfrm>
            <a:off x="3530346" y="3015760"/>
            <a:ext cx="2364319" cy="2659025"/>
          </a:xfrm>
          <a:prstGeom prst="rect">
            <a:avLst/>
          </a:prstGeom>
          <a:ln w="9525">
            <a:noFill/>
          </a:ln>
        </p:spPr>
        <p:txBody>
          <a:bodyPr lIns="108000" tIns="144000" rIns="108000" bIns="72000"/>
          <a:lstStyle>
            <a:lvl1pPr>
              <a:spcAft>
                <a:spcPts val="3600"/>
              </a:spcAft>
              <a:defRPr b="1"/>
            </a:lvl1pPr>
            <a:lvl2pPr marL="6351" indent="0">
              <a:buNone/>
              <a:defRPr sz="1107"/>
            </a:lvl2pPr>
          </a:lstStyle>
          <a:p>
            <a:pPr lvl="0"/>
            <a:r>
              <a:rPr lang="en-US" dirty="0"/>
              <a:t>Title single line</a:t>
            </a:r>
          </a:p>
          <a:p>
            <a:pPr lvl="1"/>
            <a:r>
              <a:rPr lang="en-US" dirty="0"/>
              <a:t>Add text here.</a:t>
            </a:r>
          </a:p>
        </p:txBody>
      </p:sp>
      <p:sp>
        <p:nvSpPr>
          <p:cNvPr id="93" name="Text Placeholder 3">
            <a:extLst>
              <a:ext uri="{FF2B5EF4-FFF2-40B4-BE49-F238E27FC236}">
                <a16:creationId xmlns:a16="http://schemas.microsoft.com/office/drawing/2014/main" id="{8DFECFEE-484F-7A39-D5D9-7FFFCE3C1D85}"/>
              </a:ext>
            </a:extLst>
          </p:cNvPr>
          <p:cNvSpPr>
            <a:spLocks noGrp="1"/>
          </p:cNvSpPr>
          <p:nvPr>
            <p:ph type="body" sz="quarter" idx="15" hasCustomPrompt="1"/>
          </p:nvPr>
        </p:nvSpPr>
        <p:spPr>
          <a:xfrm>
            <a:off x="6282266" y="3015760"/>
            <a:ext cx="2364319" cy="2659025"/>
          </a:xfrm>
          <a:prstGeom prst="rect">
            <a:avLst/>
          </a:prstGeom>
          <a:noFill/>
          <a:ln w="9525">
            <a:noFill/>
          </a:ln>
        </p:spPr>
        <p:txBody>
          <a:bodyPr lIns="108000" tIns="144000" rIns="108000" bIns="72000"/>
          <a:lstStyle>
            <a:lvl1pPr>
              <a:spcAft>
                <a:spcPts val="3600"/>
              </a:spcAft>
              <a:defRPr b="1"/>
            </a:lvl1pPr>
            <a:lvl2pPr marL="6351" indent="0">
              <a:buNone/>
              <a:defRPr sz="1107"/>
            </a:lvl2pPr>
          </a:lstStyle>
          <a:p>
            <a:pPr lvl="0"/>
            <a:r>
              <a:rPr lang="en-US" dirty="0"/>
              <a:t>Title single line</a:t>
            </a:r>
          </a:p>
          <a:p>
            <a:pPr lvl="1"/>
            <a:r>
              <a:rPr lang="en-US" dirty="0"/>
              <a:t>Add text here.</a:t>
            </a:r>
          </a:p>
        </p:txBody>
      </p:sp>
      <p:sp>
        <p:nvSpPr>
          <p:cNvPr id="96" name="Text Placeholder 4">
            <a:extLst>
              <a:ext uri="{FF2B5EF4-FFF2-40B4-BE49-F238E27FC236}">
                <a16:creationId xmlns:a16="http://schemas.microsoft.com/office/drawing/2014/main" id="{E62C88B7-2CE4-0787-389A-28A23631A291}"/>
              </a:ext>
            </a:extLst>
          </p:cNvPr>
          <p:cNvSpPr>
            <a:spLocks noGrp="1"/>
          </p:cNvSpPr>
          <p:nvPr>
            <p:ph type="body" sz="quarter" idx="16" hasCustomPrompt="1"/>
          </p:nvPr>
        </p:nvSpPr>
        <p:spPr>
          <a:xfrm>
            <a:off x="9040279" y="3015760"/>
            <a:ext cx="2364319" cy="2659025"/>
          </a:xfrm>
          <a:prstGeom prst="rect">
            <a:avLst/>
          </a:prstGeom>
          <a:noFill/>
          <a:ln w="9525">
            <a:noFill/>
          </a:ln>
        </p:spPr>
        <p:txBody>
          <a:bodyPr lIns="108000" tIns="144000" rIns="108000" bIns="72000"/>
          <a:lstStyle>
            <a:lvl1pPr>
              <a:spcAft>
                <a:spcPts val="3600"/>
              </a:spcAft>
              <a:defRPr b="1"/>
            </a:lvl1pPr>
            <a:lvl2pPr marL="6351" indent="0">
              <a:buNone/>
              <a:defRPr sz="1107"/>
            </a:lvl2pPr>
          </a:lstStyle>
          <a:p>
            <a:pPr lvl="0"/>
            <a:r>
              <a:rPr lang="en-US" dirty="0"/>
              <a:t>Title single line</a:t>
            </a:r>
          </a:p>
          <a:p>
            <a:pPr lvl="1"/>
            <a:r>
              <a:rPr lang="en-US" dirty="0"/>
              <a:t>Add text here.</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751513"/>
            <a:ext cx="11424000" cy="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27A74E95-49C0-19E0-A04B-11E5AA77D6D6}"/>
              </a:ext>
              <a:ext uri="{C183D7F6-B498-43B3-948B-1728B52AA6E4}">
                <adec:decorative xmlns:adec="http://schemas.microsoft.com/office/drawing/2017/decorative" val="0"/>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3329943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Key Points NAVY (COLOURS)">
    <p:bg>
      <p:bgPr>
        <a:solidFill>
          <a:schemeClr val="tx2"/>
        </a:solidFill>
        <a:effectLst/>
      </p:bgPr>
    </p:b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25882791-A932-AD9A-2328-286ED09F3735}"/>
              </a:ext>
              <a:ext uri="{C183D7F6-B498-43B3-948B-1728B52AA6E4}">
                <adec:decorative xmlns:adec="http://schemas.microsoft.com/office/drawing/2017/decorative" val="1"/>
              </a:ext>
            </a:extLst>
          </p:cNvPr>
          <p:cNvSpPr/>
          <p:nvPr/>
        </p:nvSpPr>
        <p:spPr>
          <a:xfrm>
            <a:off x="0" y="0"/>
            <a:ext cx="12192000" cy="6858000"/>
          </a:xfrm>
          <a:custGeom>
            <a:avLst/>
            <a:gdLst>
              <a:gd name="connsiteX0" fmla="*/ 7725038 w 9144000"/>
              <a:gd name="connsiteY0" fmla="*/ 0 h 5143500"/>
              <a:gd name="connsiteX1" fmla="*/ 9144000 w 9144000"/>
              <a:gd name="connsiteY1" fmla="*/ 0 h 5143500"/>
              <a:gd name="connsiteX2" fmla="*/ 9144000 w 9144000"/>
              <a:gd name="connsiteY2" fmla="*/ 0 h 5143500"/>
              <a:gd name="connsiteX3" fmla="*/ 0 w 9144000"/>
              <a:gd name="connsiteY3" fmla="*/ 0 h 5143500"/>
              <a:gd name="connsiteX4" fmla="*/ 6582039 w 9144000"/>
              <a:gd name="connsiteY4" fmla="*/ 0 h 5143500"/>
              <a:gd name="connsiteX5" fmla="*/ 9144000 w 9144000"/>
              <a:gd name="connsiteY5" fmla="*/ 2561961 h 5143500"/>
              <a:gd name="connsiteX6" fmla="*/ 9144000 w 9144000"/>
              <a:gd name="connsiteY6" fmla="*/ 5143500 h 5143500"/>
              <a:gd name="connsiteX7" fmla="*/ 1683875 w 9144000"/>
              <a:gd name="connsiteY7" fmla="*/ 5143500 h 5143500"/>
              <a:gd name="connsiteX8" fmla="*/ 385215 w 9144000"/>
              <a:gd name="connsiteY8" fmla="*/ 3844841 h 5143500"/>
              <a:gd name="connsiteX9" fmla="*/ 0 w 9144000"/>
              <a:gd name="connsiteY9" fmla="*/ 4230056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7725038" y="0"/>
                </a:moveTo>
                <a:lnTo>
                  <a:pt x="9144000" y="0"/>
                </a:lnTo>
                <a:lnTo>
                  <a:pt x="9144000" y="0"/>
                </a:lnTo>
                <a:close/>
                <a:moveTo>
                  <a:pt x="0" y="0"/>
                </a:moveTo>
                <a:lnTo>
                  <a:pt x="6582039" y="0"/>
                </a:lnTo>
                <a:lnTo>
                  <a:pt x="9144000" y="2561961"/>
                </a:lnTo>
                <a:lnTo>
                  <a:pt x="9144000" y="5143500"/>
                </a:lnTo>
                <a:lnTo>
                  <a:pt x="1683875" y="5143500"/>
                </a:lnTo>
                <a:lnTo>
                  <a:pt x="385215" y="3844841"/>
                </a:lnTo>
                <a:lnTo>
                  <a:pt x="0" y="4230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8894"/>
            <a:ext cx="7865535" cy="791479"/>
          </a:xfrm>
        </p:spPr>
        <p:txBody>
          <a:bodyPr anchor="t" anchorCtr="0"/>
          <a:lstStyle>
            <a:lvl1pPr>
              <a:lnSpc>
                <a:spcPct val="80000"/>
              </a:lnSpc>
              <a:defRPr>
                <a:solidFill>
                  <a:schemeClr val="bg1"/>
                </a:solidFill>
              </a:defRPr>
            </a:lvl1pPr>
          </a:lstStyle>
          <a:p>
            <a:r>
              <a:rPr lang="en-US" dirty="0"/>
              <a:t>Add Title</a:t>
            </a:r>
          </a:p>
        </p:txBody>
      </p:sp>
      <p:sp>
        <p:nvSpPr>
          <p:cNvPr id="12" name="Text Placeholder 1">
            <a:extLst>
              <a:ext uri="{FF2B5EF4-FFF2-40B4-BE49-F238E27FC236}">
                <a16:creationId xmlns:a16="http://schemas.microsoft.com/office/drawing/2014/main" id="{554DC2F5-1F7C-0765-8D03-5A8148C0A418}"/>
              </a:ext>
            </a:extLst>
          </p:cNvPr>
          <p:cNvSpPr>
            <a:spLocks noGrp="1"/>
          </p:cNvSpPr>
          <p:nvPr>
            <p:ph type="body" sz="quarter" idx="13" hasCustomPrompt="1"/>
          </p:nvPr>
        </p:nvSpPr>
        <p:spPr>
          <a:xfrm>
            <a:off x="781049" y="3015760"/>
            <a:ext cx="2364319" cy="2659025"/>
          </a:xfrm>
          <a:prstGeom prst="rect">
            <a:avLst/>
          </a:prstGeom>
          <a:noFill/>
          <a:ln w="9525">
            <a:noFill/>
          </a:ln>
        </p:spPr>
        <p:txBody>
          <a:bodyPr lIns="108000" tIns="144000" rIns="108000" bIns="72000"/>
          <a:lstStyle>
            <a:lvl1pPr>
              <a:spcAft>
                <a:spcPts val="3600"/>
              </a:spcAft>
              <a:defRPr b="1">
                <a:solidFill>
                  <a:schemeClr val="bg1"/>
                </a:solidFill>
              </a:defRPr>
            </a:lvl1pPr>
            <a:lvl2pPr marL="6351" indent="0">
              <a:buNone/>
              <a:defRPr sz="1107">
                <a:solidFill>
                  <a:schemeClr val="bg1"/>
                </a:solidFill>
              </a:defRPr>
            </a:lvl2pPr>
          </a:lstStyle>
          <a:p>
            <a:pPr lvl="0"/>
            <a:r>
              <a:rPr lang="en-US" dirty="0"/>
              <a:t>Title single line</a:t>
            </a:r>
          </a:p>
          <a:p>
            <a:pPr lvl="1"/>
            <a:r>
              <a:rPr lang="en-US" dirty="0"/>
              <a:t>Add text here.</a:t>
            </a:r>
          </a:p>
        </p:txBody>
      </p:sp>
      <p:sp>
        <p:nvSpPr>
          <p:cNvPr id="90" name="Text Placeholder 2">
            <a:extLst>
              <a:ext uri="{FF2B5EF4-FFF2-40B4-BE49-F238E27FC236}">
                <a16:creationId xmlns:a16="http://schemas.microsoft.com/office/drawing/2014/main" id="{487C67C0-8961-DB10-A02D-319A8E94CF86}"/>
              </a:ext>
            </a:extLst>
          </p:cNvPr>
          <p:cNvSpPr>
            <a:spLocks noGrp="1"/>
          </p:cNvSpPr>
          <p:nvPr>
            <p:ph type="body" sz="quarter" idx="14" hasCustomPrompt="1"/>
          </p:nvPr>
        </p:nvSpPr>
        <p:spPr>
          <a:xfrm>
            <a:off x="3530346" y="3015760"/>
            <a:ext cx="2364319" cy="2659025"/>
          </a:xfrm>
          <a:prstGeom prst="rect">
            <a:avLst/>
          </a:prstGeom>
          <a:noFill/>
          <a:ln w="9525">
            <a:noFill/>
          </a:ln>
        </p:spPr>
        <p:txBody>
          <a:bodyPr lIns="108000" tIns="144000" rIns="108000" bIns="72000"/>
          <a:lstStyle>
            <a:lvl1pPr>
              <a:spcAft>
                <a:spcPts val="3600"/>
              </a:spcAft>
              <a:defRPr b="1">
                <a:solidFill>
                  <a:schemeClr val="bg1"/>
                </a:solidFill>
              </a:defRPr>
            </a:lvl1pPr>
            <a:lvl2pPr marL="6351" indent="0">
              <a:buNone/>
              <a:defRPr sz="1107">
                <a:solidFill>
                  <a:schemeClr val="bg1"/>
                </a:solidFill>
              </a:defRPr>
            </a:lvl2pPr>
          </a:lstStyle>
          <a:p>
            <a:pPr lvl="0"/>
            <a:r>
              <a:rPr lang="en-US" dirty="0"/>
              <a:t>Title single line</a:t>
            </a:r>
          </a:p>
          <a:p>
            <a:pPr lvl="1"/>
            <a:r>
              <a:rPr lang="en-US" dirty="0"/>
              <a:t>Add text here.</a:t>
            </a:r>
          </a:p>
        </p:txBody>
      </p:sp>
      <p:sp>
        <p:nvSpPr>
          <p:cNvPr id="93" name="Text Placeholder 3">
            <a:extLst>
              <a:ext uri="{FF2B5EF4-FFF2-40B4-BE49-F238E27FC236}">
                <a16:creationId xmlns:a16="http://schemas.microsoft.com/office/drawing/2014/main" id="{8DFECFEE-484F-7A39-D5D9-7FFFCE3C1D85}"/>
              </a:ext>
            </a:extLst>
          </p:cNvPr>
          <p:cNvSpPr>
            <a:spLocks noGrp="1"/>
          </p:cNvSpPr>
          <p:nvPr>
            <p:ph type="body" sz="quarter" idx="15" hasCustomPrompt="1"/>
          </p:nvPr>
        </p:nvSpPr>
        <p:spPr>
          <a:xfrm>
            <a:off x="6282266" y="3015760"/>
            <a:ext cx="2364319" cy="2659025"/>
          </a:xfrm>
          <a:prstGeom prst="rect">
            <a:avLst/>
          </a:prstGeom>
          <a:noFill/>
          <a:ln w="9525">
            <a:noFill/>
          </a:ln>
        </p:spPr>
        <p:txBody>
          <a:bodyPr lIns="108000" tIns="144000" rIns="108000" bIns="72000"/>
          <a:lstStyle>
            <a:lvl1pPr>
              <a:spcAft>
                <a:spcPts val="3600"/>
              </a:spcAft>
              <a:defRPr b="1">
                <a:solidFill>
                  <a:schemeClr val="bg1"/>
                </a:solidFill>
              </a:defRPr>
            </a:lvl1pPr>
            <a:lvl2pPr marL="6351" indent="0">
              <a:buNone/>
              <a:defRPr sz="1107">
                <a:solidFill>
                  <a:schemeClr val="bg1"/>
                </a:solidFill>
              </a:defRPr>
            </a:lvl2pPr>
          </a:lstStyle>
          <a:p>
            <a:pPr lvl="0"/>
            <a:r>
              <a:rPr lang="en-US" dirty="0"/>
              <a:t>Title single line</a:t>
            </a:r>
          </a:p>
          <a:p>
            <a:pPr lvl="1"/>
            <a:r>
              <a:rPr lang="en-US" dirty="0"/>
              <a:t>Add text here.</a:t>
            </a:r>
          </a:p>
        </p:txBody>
      </p:sp>
      <p:sp>
        <p:nvSpPr>
          <p:cNvPr id="96" name="Text Placeholder 4">
            <a:extLst>
              <a:ext uri="{FF2B5EF4-FFF2-40B4-BE49-F238E27FC236}">
                <a16:creationId xmlns:a16="http://schemas.microsoft.com/office/drawing/2014/main" id="{E62C88B7-2CE4-0787-389A-28A23631A291}"/>
              </a:ext>
            </a:extLst>
          </p:cNvPr>
          <p:cNvSpPr>
            <a:spLocks noGrp="1"/>
          </p:cNvSpPr>
          <p:nvPr>
            <p:ph type="body" sz="quarter" idx="16" hasCustomPrompt="1"/>
          </p:nvPr>
        </p:nvSpPr>
        <p:spPr>
          <a:xfrm>
            <a:off x="9040279" y="3015760"/>
            <a:ext cx="2364319" cy="2659025"/>
          </a:xfrm>
          <a:prstGeom prst="rect">
            <a:avLst/>
          </a:prstGeom>
          <a:noFill/>
          <a:ln w="9525">
            <a:noFill/>
          </a:ln>
        </p:spPr>
        <p:txBody>
          <a:bodyPr lIns="108000" tIns="144000" rIns="108000" bIns="72000"/>
          <a:lstStyle>
            <a:lvl1pPr>
              <a:spcAft>
                <a:spcPts val="3600"/>
              </a:spcAft>
              <a:defRPr b="1">
                <a:solidFill>
                  <a:schemeClr val="bg1"/>
                </a:solidFill>
              </a:defRPr>
            </a:lvl1pPr>
            <a:lvl2pPr marL="6351" indent="0">
              <a:buNone/>
              <a:defRPr sz="1107">
                <a:solidFill>
                  <a:schemeClr val="bg1"/>
                </a:solidFill>
              </a:defRPr>
            </a:lvl2pPr>
          </a:lstStyle>
          <a:p>
            <a:pPr lvl="0"/>
            <a:r>
              <a:rPr lang="en-US" dirty="0"/>
              <a:t>Title single line</a:t>
            </a:r>
          </a:p>
          <a:p>
            <a:pPr lvl="1"/>
            <a:r>
              <a:rPr lang="en-US" dirty="0"/>
              <a:t>Add text here.</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751513"/>
            <a:ext cx="11424000" cy="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44188490-AB6F-4357-7D43-AEAB8513DDBC}"/>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3" name="Slide Number">
            <a:extLst>
              <a:ext uri="{FF2B5EF4-FFF2-40B4-BE49-F238E27FC236}">
                <a16:creationId xmlns:a16="http://schemas.microsoft.com/office/drawing/2014/main" id="{45E4E237-B0D7-4A85-AB50-B600E0A4E680}"/>
              </a:ext>
            </a:extLst>
          </p:cNvPr>
          <p:cNvSpPr>
            <a:spLocks noGrp="1"/>
          </p:cNvSpPr>
          <p:nvPr>
            <p:ph type="sldNum" sz="quarter" idx="17"/>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42702845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Icons">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C5C1E58-742B-A02B-946A-B62923F070BC}"/>
              </a:ext>
              <a:ext uri="{C183D7F6-B498-43B3-948B-1728B52AA6E4}">
                <adec:decorative xmlns:adec="http://schemas.microsoft.com/office/drawing/2017/decorative" val="1"/>
              </a:ext>
            </a:extLst>
          </p:cNvPr>
          <p:cNvGrpSpPr/>
          <p:nvPr/>
        </p:nvGrpSpPr>
        <p:grpSpPr>
          <a:xfrm>
            <a:off x="-158784" y="-1148793"/>
            <a:ext cx="14705111" cy="8559280"/>
            <a:chOff x="-119088" y="-861595"/>
            <a:chExt cx="11028833" cy="6419460"/>
          </a:xfrm>
          <a:solidFill>
            <a:srgbClr val="F7F7F7"/>
          </a:solidFill>
        </p:grpSpPr>
        <p:sp>
          <p:nvSpPr>
            <p:cNvPr id="17" name="Freeform 16">
              <a:extLst>
                <a:ext uri="{FF2B5EF4-FFF2-40B4-BE49-F238E27FC236}">
                  <a16:creationId xmlns:a16="http://schemas.microsoft.com/office/drawing/2014/main" id="{1693C505-C816-C867-B6A1-88EB272F96A0}"/>
                </a:ext>
              </a:extLst>
            </p:cNvPr>
            <p:cNvSpPr/>
            <p:nvPr/>
          </p:nvSpPr>
          <p:spPr>
            <a:xfrm rot="2700000">
              <a:off x="6831326" y="1479446"/>
              <a:ext cx="2718946" cy="5437892"/>
            </a:xfrm>
            <a:custGeom>
              <a:avLst/>
              <a:gdLst>
                <a:gd name="connsiteX0" fmla="*/ 0 w 2718946"/>
                <a:gd name="connsiteY0" fmla="*/ 0 h 5437892"/>
                <a:gd name="connsiteX1" fmla="*/ 2718946 w 2718946"/>
                <a:gd name="connsiteY1" fmla="*/ 2718946 h 5437892"/>
                <a:gd name="connsiteX2" fmla="*/ 0 w 2718946"/>
                <a:gd name="connsiteY2" fmla="*/ 5437892 h 5437892"/>
              </a:gdLst>
              <a:ahLst/>
              <a:cxnLst>
                <a:cxn ang="0">
                  <a:pos x="connsiteX0" y="connsiteY0"/>
                </a:cxn>
                <a:cxn ang="0">
                  <a:pos x="connsiteX1" y="connsiteY1"/>
                </a:cxn>
                <a:cxn ang="0">
                  <a:pos x="connsiteX2" y="connsiteY2"/>
                </a:cxn>
              </a:cxnLst>
              <a:rect l="l" t="t" r="r" b="b"/>
              <a:pathLst>
                <a:path w="2718946" h="5437892">
                  <a:moveTo>
                    <a:pt x="0" y="0"/>
                  </a:moveTo>
                  <a:lnTo>
                    <a:pt x="2718946" y="2718946"/>
                  </a:lnTo>
                  <a:lnTo>
                    <a:pt x="0" y="54378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0" name="Freeform 19">
              <a:extLst>
                <a:ext uri="{FF2B5EF4-FFF2-40B4-BE49-F238E27FC236}">
                  <a16:creationId xmlns:a16="http://schemas.microsoft.com/office/drawing/2014/main" id="{7E3FCBFC-4589-33A2-B70B-8FF57756A0F7}"/>
                </a:ext>
              </a:extLst>
            </p:cNvPr>
            <p:cNvSpPr/>
            <p:nvPr/>
          </p:nvSpPr>
          <p:spPr>
            <a:xfrm rot="2700000">
              <a:off x="201933" y="-1182616"/>
              <a:ext cx="2142312" cy="2784353"/>
            </a:xfrm>
            <a:custGeom>
              <a:avLst/>
              <a:gdLst>
                <a:gd name="connsiteX0" fmla="*/ 0 w 2142312"/>
                <a:gd name="connsiteY0" fmla="*/ 2142312 h 2784353"/>
                <a:gd name="connsiteX1" fmla="*/ 2142312 w 2142312"/>
                <a:gd name="connsiteY1" fmla="*/ 0 h 2784353"/>
                <a:gd name="connsiteX2" fmla="*/ 2142312 w 2142312"/>
                <a:gd name="connsiteY2" fmla="*/ 2784353 h 2784353"/>
                <a:gd name="connsiteX3" fmla="*/ 642040 w 2142312"/>
                <a:gd name="connsiteY3" fmla="*/ 2784353 h 2784353"/>
              </a:gdLst>
              <a:ahLst/>
              <a:cxnLst>
                <a:cxn ang="0">
                  <a:pos x="connsiteX0" y="connsiteY0"/>
                </a:cxn>
                <a:cxn ang="0">
                  <a:pos x="connsiteX1" y="connsiteY1"/>
                </a:cxn>
                <a:cxn ang="0">
                  <a:pos x="connsiteX2" y="connsiteY2"/>
                </a:cxn>
                <a:cxn ang="0">
                  <a:pos x="connsiteX3" y="connsiteY3"/>
                </a:cxn>
              </a:cxnLst>
              <a:rect l="l" t="t" r="r" b="b"/>
              <a:pathLst>
                <a:path w="2142312" h="2784353">
                  <a:moveTo>
                    <a:pt x="0" y="2142312"/>
                  </a:moveTo>
                  <a:lnTo>
                    <a:pt x="2142312" y="0"/>
                  </a:lnTo>
                  <a:lnTo>
                    <a:pt x="2142312" y="2784353"/>
                  </a:lnTo>
                  <a:lnTo>
                    <a:pt x="642040" y="27843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21" name="Graphic">
            <a:extLst>
              <a:ext uri="{FF2B5EF4-FFF2-40B4-BE49-F238E27FC236}">
                <a16:creationId xmlns:a16="http://schemas.microsoft.com/office/drawing/2014/main" id="{D4B0041E-3896-5F99-2F8B-8E68AADE12D1}"/>
              </a:ext>
              <a:ext uri="{C183D7F6-B498-43B3-948B-1728B52AA6E4}">
                <adec:decorative xmlns:adec="http://schemas.microsoft.com/office/drawing/2017/decorative" val="1"/>
              </a:ext>
            </a:extLst>
          </p:cNvPr>
          <p:cNvSpPr/>
          <p:nvPr/>
        </p:nvSpPr>
        <p:spPr>
          <a:xfrm rot="18900000">
            <a:off x="-190466" y="-1100057"/>
            <a:ext cx="3704831" cy="2811025"/>
          </a:xfrm>
          <a:custGeom>
            <a:avLst/>
            <a:gdLst>
              <a:gd name="connsiteX0" fmla="*/ 670354 w 2778623"/>
              <a:gd name="connsiteY0" fmla="*/ 0 h 2108269"/>
              <a:gd name="connsiteX1" fmla="*/ 2778623 w 2778623"/>
              <a:gd name="connsiteY1" fmla="*/ 2108269 h 2108269"/>
              <a:gd name="connsiteX2" fmla="*/ 2767430 w 2778623"/>
              <a:gd name="connsiteY2" fmla="*/ 2108269 h 2108269"/>
              <a:gd name="connsiteX3" fmla="*/ 669923 w 2778623"/>
              <a:gd name="connsiteY3" fmla="*/ 10761 h 2108269"/>
              <a:gd name="connsiteX4" fmla="*/ 0 w 2778623"/>
              <a:gd name="connsiteY4" fmla="*/ 680683 h 2108269"/>
              <a:gd name="connsiteX5" fmla="*/ 0 w 2778623"/>
              <a:gd name="connsiteY5" fmla="*/ 670354 h 2108269"/>
              <a:gd name="connsiteX6" fmla="*/ 670354 w 2778623"/>
              <a:gd name="connsiteY6" fmla="*/ 0 h 210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8623" h="2108269">
                <a:moveTo>
                  <a:pt x="670354" y="0"/>
                </a:moveTo>
                <a:lnTo>
                  <a:pt x="2778623" y="2108269"/>
                </a:lnTo>
                <a:lnTo>
                  <a:pt x="2767430" y="2108269"/>
                </a:lnTo>
                <a:lnTo>
                  <a:pt x="669923" y="10761"/>
                </a:lnTo>
                <a:lnTo>
                  <a:pt x="0" y="680683"/>
                </a:lnTo>
                <a:lnTo>
                  <a:pt x="0" y="670354"/>
                </a:lnTo>
                <a:lnTo>
                  <a:pt x="670354"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10" name="Graphic">
            <a:extLst>
              <a:ext uri="{FF2B5EF4-FFF2-40B4-BE49-F238E27FC236}">
                <a16:creationId xmlns:a16="http://schemas.microsoft.com/office/drawing/2014/main" id="{0BF90C0D-BBDA-B4FB-8CBD-C28BEBD0C511}"/>
              </a:ext>
              <a:ext uri="{C183D7F6-B498-43B3-948B-1728B52AA6E4}">
                <adec:decorative xmlns:adec="http://schemas.microsoft.com/office/drawing/2017/decorative" val="1"/>
              </a:ext>
            </a:extLst>
          </p:cNvPr>
          <p:cNvSpPr/>
          <p:nvPr/>
        </p:nvSpPr>
        <p:spPr>
          <a:xfrm rot="18900000">
            <a:off x="6442592" y="3240911"/>
            <a:ext cx="8496376" cy="4248188"/>
          </a:xfrm>
          <a:custGeom>
            <a:avLst/>
            <a:gdLst>
              <a:gd name="connsiteX0" fmla="*/ 6372282 w 6372282"/>
              <a:gd name="connsiteY0" fmla="*/ 0 h 3186141"/>
              <a:gd name="connsiteX1" fmla="*/ 3186141 w 6372282"/>
              <a:gd name="connsiteY1" fmla="*/ 3186141 h 3186141"/>
              <a:gd name="connsiteX2" fmla="*/ 0 w 6372282"/>
              <a:gd name="connsiteY2" fmla="*/ 0 h 3186141"/>
              <a:gd name="connsiteX3" fmla="*/ 9509 w 6372282"/>
              <a:gd name="connsiteY3" fmla="*/ 0 h 3186141"/>
              <a:gd name="connsiteX4" fmla="*/ 3190501 w 6372282"/>
              <a:gd name="connsiteY4" fmla="*/ 3180992 h 3186141"/>
              <a:gd name="connsiteX5" fmla="*/ 6371493 w 6372282"/>
              <a:gd name="connsiteY5" fmla="*/ 0 h 3186141"/>
              <a:gd name="connsiteX6" fmla="*/ 6372282 w 6372282"/>
              <a:gd name="connsiteY6" fmla="*/ 0 h 318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2282" h="3186141">
                <a:moveTo>
                  <a:pt x="6372282" y="0"/>
                </a:moveTo>
                <a:lnTo>
                  <a:pt x="3186141" y="3186141"/>
                </a:lnTo>
                <a:lnTo>
                  <a:pt x="0" y="0"/>
                </a:lnTo>
                <a:lnTo>
                  <a:pt x="9509" y="0"/>
                </a:lnTo>
                <a:lnTo>
                  <a:pt x="3190501" y="3180992"/>
                </a:lnTo>
                <a:lnTo>
                  <a:pt x="6371493" y="0"/>
                </a:lnTo>
                <a:lnTo>
                  <a:pt x="6372282"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8893"/>
            <a:ext cx="8214783" cy="801080"/>
          </a:xfrm>
        </p:spPr>
        <p:txBody>
          <a:bodyPr anchor="t" anchorCtr="0"/>
          <a:lstStyle>
            <a:lvl1pPr>
              <a:lnSpc>
                <a:spcPct val="80000"/>
              </a:lnSpc>
              <a:defRPr>
                <a:solidFill>
                  <a:schemeClr val="tx1"/>
                </a:solidFill>
              </a:defRPr>
            </a:lvl1pPr>
          </a:lstStyle>
          <a:p>
            <a:r>
              <a:rPr lang="en-US" dirty="0"/>
              <a:t>Add Title</a:t>
            </a:r>
          </a:p>
        </p:txBody>
      </p:sp>
      <p:sp>
        <p:nvSpPr>
          <p:cNvPr id="12" name="Text Placeholder 1">
            <a:extLst>
              <a:ext uri="{FF2B5EF4-FFF2-40B4-BE49-F238E27FC236}">
                <a16:creationId xmlns:a16="http://schemas.microsoft.com/office/drawing/2014/main" id="{554DC2F5-1F7C-0765-8D03-5A8148C0A418}"/>
              </a:ext>
            </a:extLst>
          </p:cNvPr>
          <p:cNvSpPr>
            <a:spLocks noGrp="1"/>
          </p:cNvSpPr>
          <p:nvPr>
            <p:ph type="body" sz="quarter" idx="13" hasCustomPrompt="1"/>
          </p:nvPr>
        </p:nvSpPr>
        <p:spPr>
          <a:xfrm>
            <a:off x="781049" y="3710076"/>
            <a:ext cx="2364319" cy="1964709"/>
          </a:xfrm>
          <a:prstGeom prst="rect">
            <a:avLst/>
          </a:prstGeom>
          <a:ln w="9525">
            <a:noFill/>
          </a:ln>
        </p:spPr>
        <p:txBody>
          <a:bodyPr lIns="108000" tIns="144000" rIns="108000" bIns="72000"/>
          <a:lstStyle>
            <a:lvl1pPr algn="ctr">
              <a:spcAft>
                <a:spcPts val="3600"/>
              </a:spcAft>
              <a:defRPr b="1"/>
            </a:lvl1pPr>
            <a:lvl2pPr marL="6351" indent="0" algn="ctr">
              <a:buNone/>
              <a:defRPr sz="1107"/>
            </a:lvl2pPr>
          </a:lstStyle>
          <a:p>
            <a:pPr lvl="0"/>
            <a:r>
              <a:rPr lang="en-US" dirty="0"/>
              <a:t>Title single line</a:t>
            </a:r>
          </a:p>
          <a:p>
            <a:pPr lvl="1"/>
            <a:r>
              <a:rPr lang="en-US" dirty="0"/>
              <a:t>Second level</a:t>
            </a:r>
          </a:p>
        </p:txBody>
      </p:sp>
      <p:sp>
        <p:nvSpPr>
          <p:cNvPr id="90" name="Text Placeholder 2">
            <a:extLst>
              <a:ext uri="{FF2B5EF4-FFF2-40B4-BE49-F238E27FC236}">
                <a16:creationId xmlns:a16="http://schemas.microsoft.com/office/drawing/2014/main" id="{487C67C0-8961-DB10-A02D-319A8E94CF86}"/>
              </a:ext>
            </a:extLst>
          </p:cNvPr>
          <p:cNvSpPr>
            <a:spLocks noGrp="1"/>
          </p:cNvSpPr>
          <p:nvPr>
            <p:ph type="body" sz="quarter" idx="14" hasCustomPrompt="1"/>
          </p:nvPr>
        </p:nvSpPr>
        <p:spPr>
          <a:xfrm>
            <a:off x="3530346" y="3710076"/>
            <a:ext cx="2364319" cy="1964709"/>
          </a:xfrm>
          <a:prstGeom prst="rect">
            <a:avLst/>
          </a:prstGeom>
          <a:ln w="9525">
            <a:noFill/>
          </a:ln>
        </p:spPr>
        <p:txBody>
          <a:bodyPr lIns="108000" tIns="144000" rIns="108000" bIns="72000"/>
          <a:lstStyle>
            <a:lvl1pPr algn="ctr">
              <a:spcAft>
                <a:spcPts val="3600"/>
              </a:spcAft>
              <a:defRPr b="1"/>
            </a:lvl1pPr>
            <a:lvl2pPr marL="6351" indent="0" algn="ctr">
              <a:buNone/>
              <a:defRPr sz="1107"/>
            </a:lvl2pPr>
          </a:lstStyle>
          <a:p>
            <a:pPr lvl="0"/>
            <a:r>
              <a:rPr lang="en-US" dirty="0"/>
              <a:t>Title single line</a:t>
            </a:r>
          </a:p>
          <a:p>
            <a:pPr lvl="1"/>
            <a:r>
              <a:rPr lang="en-US" dirty="0"/>
              <a:t>Second level</a:t>
            </a:r>
          </a:p>
        </p:txBody>
      </p:sp>
      <p:sp>
        <p:nvSpPr>
          <p:cNvPr id="93" name="Text Placeholder 3">
            <a:extLst>
              <a:ext uri="{FF2B5EF4-FFF2-40B4-BE49-F238E27FC236}">
                <a16:creationId xmlns:a16="http://schemas.microsoft.com/office/drawing/2014/main" id="{8DFECFEE-484F-7A39-D5D9-7FFFCE3C1D85}"/>
              </a:ext>
            </a:extLst>
          </p:cNvPr>
          <p:cNvSpPr>
            <a:spLocks noGrp="1"/>
          </p:cNvSpPr>
          <p:nvPr>
            <p:ph type="body" sz="quarter" idx="15" hasCustomPrompt="1"/>
          </p:nvPr>
        </p:nvSpPr>
        <p:spPr>
          <a:xfrm>
            <a:off x="6282266" y="3710076"/>
            <a:ext cx="2364319" cy="1964709"/>
          </a:xfrm>
          <a:prstGeom prst="rect">
            <a:avLst/>
          </a:prstGeom>
          <a:ln w="9525">
            <a:noFill/>
          </a:ln>
        </p:spPr>
        <p:txBody>
          <a:bodyPr lIns="108000" tIns="144000" rIns="108000" bIns="72000"/>
          <a:lstStyle>
            <a:lvl1pPr algn="ctr">
              <a:spcAft>
                <a:spcPts val="3600"/>
              </a:spcAft>
              <a:defRPr b="1"/>
            </a:lvl1pPr>
            <a:lvl2pPr marL="6351" indent="0" algn="ctr">
              <a:buNone/>
              <a:defRPr sz="1107"/>
            </a:lvl2pPr>
          </a:lstStyle>
          <a:p>
            <a:pPr lvl="0"/>
            <a:r>
              <a:rPr lang="en-US" dirty="0"/>
              <a:t>Title single line</a:t>
            </a:r>
          </a:p>
          <a:p>
            <a:pPr lvl="1"/>
            <a:r>
              <a:rPr lang="en-US" dirty="0"/>
              <a:t>Second level</a:t>
            </a:r>
          </a:p>
        </p:txBody>
      </p:sp>
      <p:sp>
        <p:nvSpPr>
          <p:cNvPr id="96" name="Text Placeholder 4">
            <a:extLst>
              <a:ext uri="{FF2B5EF4-FFF2-40B4-BE49-F238E27FC236}">
                <a16:creationId xmlns:a16="http://schemas.microsoft.com/office/drawing/2014/main" id="{E62C88B7-2CE4-0787-389A-28A23631A291}"/>
              </a:ext>
            </a:extLst>
          </p:cNvPr>
          <p:cNvSpPr>
            <a:spLocks noGrp="1"/>
          </p:cNvSpPr>
          <p:nvPr>
            <p:ph type="body" sz="quarter" idx="16" hasCustomPrompt="1"/>
          </p:nvPr>
        </p:nvSpPr>
        <p:spPr>
          <a:xfrm>
            <a:off x="9040279" y="3710076"/>
            <a:ext cx="2364319" cy="1964709"/>
          </a:xfrm>
          <a:prstGeom prst="rect">
            <a:avLst/>
          </a:prstGeom>
          <a:ln w="9525">
            <a:noFill/>
          </a:ln>
        </p:spPr>
        <p:txBody>
          <a:bodyPr lIns="108000" tIns="144000" rIns="108000" bIns="72000"/>
          <a:lstStyle>
            <a:lvl1pPr algn="ctr">
              <a:spcAft>
                <a:spcPts val="3600"/>
              </a:spcAft>
              <a:defRPr b="1"/>
            </a:lvl1pPr>
            <a:lvl2pPr marL="6351" indent="0" algn="ctr">
              <a:buNone/>
              <a:defRPr sz="1107"/>
            </a:lvl2pPr>
          </a:lstStyle>
          <a:p>
            <a:pPr lvl="0"/>
            <a:r>
              <a:rPr lang="en-US" dirty="0"/>
              <a:t>Title single line</a:t>
            </a:r>
          </a:p>
          <a:p>
            <a:pPr lvl="1"/>
            <a:r>
              <a:rPr lang="en-US" dirty="0"/>
              <a:t>Second level</a:t>
            </a:r>
          </a:p>
        </p:txBody>
      </p:sp>
      <p:sp>
        <p:nvSpPr>
          <p:cNvPr id="9" name="Line">
            <a:extLst>
              <a:ext uri="{FF2B5EF4-FFF2-40B4-BE49-F238E27FC236}">
                <a16:creationId xmlns:a16="http://schemas.microsoft.com/office/drawing/2014/main" id="{53E1E99C-F608-B8F3-53AA-7D2FAE4FADF7}"/>
              </a:ext>
            </a:extLst>
          </p:cNvPr>
          <p:cNvSpPr/>
          <p:nvPr/>
        </p:nvSpPr>
        <p:spPr>
          <a:xfrm>
            <a:off x="0" y="2751513"/>
            <a:ext cx="11424000" cy="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1356E27E-713F-F5D9-F46F-83DF88368F27}"/>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3" name="Icon 1">
            <a:extLst>
              <a:ext uri="{FF2B5EF4-FFF2-40B4-BE49-F238E27FC236}">
                <a16:creationId xmlns:a16="http://schemas.microsoft.com/office/drawing/2014/main" id="{EBB9E024-B53F-4FF4-1884-3CBE22CAF9A9}"/>
              </a:ext>
              <a:ext uri="{C183D7F6-B498-43B3-948B-1728B52AA6E4}">
                <adec:decorative xmlns:adec="http://schemas.microsoft.com/office/drawing/2017/decorative" val="1"/>
              </a:ext>
            </a:extLst>
          </p:cNvPr>
          <p:cNvSpPr>
            <a:spLocks noGrp="1" noChangeAspect="1"/>
          </p:cNvSpPr>
          <p:nvPr>
            <p:ph type="pic" sz="quarter" idx="17" hasCustomPrompt="1"/>
          </p:nvPr>
        </p:nvSpPr>
        <p:spPr>
          <a:xfrm>
            <a:off x="1627207" y="2920624"/>
            <a:ext cx="672000" cy="672000"/>
          </a:xfrm>
          <a:prstGeom prst="rect">
            <a:avLst/>
          </a:prstGeom>
          <a:noFill/>
        </p:spPr>
        <p:txBody>
          <a:bodyPr anchor="ctr">
            <a:normAutofit/>
          </a:bodyPr>
          <a:lstStyle>
            <a:lvl1pPr algn="ctr">
              <a:defRPr sz="800"/>
            </a:lvl1pPr>
          </a:lstStyle>
          <a:p>
            <a:r>
              <a:rPr lang="en-US" dirty="0"/>
              <a:t>ICON</a:t>
            </a:r>
          </a:p>
        </p:txBody>
      </p:sp>
      <p:sp>
        <p:nvSpPr>
          <p:cNvPr id="11" name="Icon 2">
            <a:extLst>
              <a:ext uri="{FF2B5EF4-FFF2-40B4-BE49-F238E27FC236}">
                <a16:creationId xmlns:a16="http://schemas.microsoft.com/office/drawing/2014/main" id="{E2184BAF-2642-8A0C-332B-E5C2ED5E1FEF}"/>
              </a:ext>
              <a:ext uri="{C183D7F6-B498-43B3-948B-1728B52AA6E4}">
                <adec:decorative xmlns:adec="http://schemas.microsoft.com/office/drawing/2017/decorative" val="1"/>
              </a:ext>
            </a:extLst>
          </p:cNvPr>
          <p:cNvSpPr>
            <a:spLocks noGrp="1" noChangeAspect="1"/>
          </p:cNvSpPr>
          <p:nvPr>
            <p:ph type="pic" sz="quarter" idx="18" hasCustomPrompt="1"/>
          </p:nvPr>
        </p:nvSpPr>
        <p:spPr>
          <a:xfrm>
            <a:off x="4380172" y="2920624"/>
            <a:ext cx="672000" cy="672000"/>
          </a:xfrm>
          <a:prstGeom prst="rect">
            <a:avLst/>
          </a:prstGeom>
          <a:noFill/>
        </p:spPr>
        <p:txBody>
          <a:bodyPr anchor="ctr">
            <a:normAutofit/>
          </a:bodyPr>
          <a:lstStyle>
            <a:lvl1pPr algn="ctr">
              <a:defRPr sz="800"/>
            </a:lvl1pPr>
          </a:lstStyle>
          <a:p>
            <a:r>
              <a:rPr lang="en-US" dirty="0"/>
              <a:t>ICON</a:t>
            </a:r>
          </a:p>
        </p:txBody>
      </p:sp>
      <p:sp>
        <p:nvSpPr>
          <p:cNvPr id="18" name="Icon 3">
            <a:extLst>
              <a:ext uri="{FF2B5EF4-FFF2-40B4-BE49-F238E27FC236}">
                <a16:creationId xmlns:a16="http://schemas.microsoft.com/office/drawing/2014/main" id="{43A6F347-AA6B-A155-BAD6-D05AAD105C4B}"/>
              </a:ext>
              <a:ext uri="{C183D7F6-B498-43B3-948B-1728B52AA6E4}">
                <adec:decorative xmlns:adec="http://schemas.microsoft.com/office/drawing/2017/decorative" val="1"/>
              </a:ext>
            </a:extLst>
          </p:cNvPr>
          <p:cNvSpPr>
            <a:spLocks noGrp="1" noChangeAspect="1"/>
          </p:cNvSpPr>
          <p:nvPr>
            <p:ph type="pic" sz="quarter" idx="19" hasCustomPrompt="1"/>
          </p:nvPr>
        </p:nvSpPr>
        <p:spPr>
          <a:xfrm>
            <a:off x="7133137" y="2920624"/>
            <a:ext cx="672000" cy="672000"/>
          </a:xfrm>
          <a:prstGeom prst="rect">
            <a:avLst/>
          </a:prstGeom>
          <a:noFill/>
        </p:spPr>
        <p:txBody>
          <a:bodyPr anchor="ctr">
            <a:normAutofit/>
          </a:bodyPr>
          <a:lstStyle>
            <a:lvl1pPr algn="ctr">
              <a:defRPr sz="800"/>
            </a:lvl1pPr>
          </a:lstStyle>
          <a:p>
            <a:r>
              <a:rPr lang="en-US" dirty="0"/>
              <a:t>ICON</a:t>
            </a:r>
          </a:p>
        </p:txBody>
      </p:sp>
      <p:sp>
        <p:nvSpPr>
          <p:cNvPr id="19" name="Icon 4">
            <a:extLst>
              <a:ext uri="{FF2B5EF4-FFF2-40B4-BE49-F238E27FC236}">
                <a16:creationId xmlns:a16="http://schemas.microsoft.com/office/drawing/2014/main" id="{B55EDFED-0C3C-9064-40BB-2F93F2D53F23}"/>
              </a:ext>
              <a:ext uri="{C183D7F6-B498-43B3-948B-1728B52AA6E4}">
                <adec:decorative xmlns:adec="http://schemas.microsoft.com/office/drawing/2017/decorative" val="1"/>
              </a:ext>
            </a:extLst>
          </p:cNvPr>
          <p:cNvSpPr>
            <a:spLocks noGrp="1" noChangeAspect="1"/>
          </p:cNvSpPr>
          <p:nvPr>
            <p:ph type="pic" sz="quarter" idx="20" hasCustomPrompt="1"/>
          </p:nvPr>
        </p:nvSpPr>
        <p:spPr>
          <a:xfrm>
            <a:off x="9886101" y="2931660"/>
            <a:ext cx="672000" cy="672000"/>
          </a:xfrm>
          <a:prstGeom prst="rect">
            <a:avLst/>
          </a:prstGeom>
          <a:noFill/>
        </p:spPr>
        <p:txBody>
          <a:bodyPr anchor="ctr">
            <a:normAutofit/>
          </a:bodyPr>
          <a:lstStyle>
            <a:lvl1pPr algn="ctr">
              <a:defRPr sz="800"/>
            </a:lvl1pPr>
          </a:lstStyle>
          <a:p>
            <a:r>
              <a:rPr lang="en-US" dirty="0"/>
              <a:t>ICON</a:t>
            </a:r>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27838930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cons NAVY (COLOURS)">
    <p:bg>
      <p:bgPr>
        <a:solidFill>
          <a:schemeClr val="tx2"/>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A8B401AB-255E-BA70-7ACA-23B7C29F90F8}"/>
              </a:ext>
              <a:ext uri="{C183D7F6-B498-43B3-948B-1728B52AA6E4}">
                <adec:decorative xmlns:adec="http://schemas.microsoft.com/office/drawing/2017/decorative" val="1"/>
              </a:ext>
            </a:extLst>
          </p:cNvPr>
          <p:cNvSpPr/>
          <p:nvPr/>
        </p:nvSpPr>
        <p:spPr>
          <a:xfrm>
            <a:off x="0" y="0"/>
            <a:ext cx="12192000" cy="6858000"/>
          </a:xfrm>
          <a:custGeom>
            <a:avLst/>
            <a:gdLst>
              <a:gd name="connsiteX0" fmla="*/ 7725038 w 9144000"/>
              <a:gd name="connsiteY0" fmla="*/ 0 h 5143500"/>
              <a:gd name="connsiteX1" fmla="*/ 9144000 w 9144000"/>
              <a:gd name="connsiteY1" fmla="*/ 0 h 5143500"/>
              <a:gd name="connsiteX2" fmla="*/ 9144000 w 9144000"/>
              <a:gd name="connsiteY2" fmla="*/ 0 h 5143500"/>
              <a:gd name="connsiteX3" fmla="*/ 0 w 9144000"/>
              <a:gd name="connsiteY3" fmla="*/ 0 h 5143500"/>
              <a:gd name="connsiteX4" fmla="*/ 6582039 w 9144000"/>
              <a:gd name="connsiteY4" fmla="*/ 0 h 5143500"/>
              <a:gd name="connsiteX5" fmla="*/ 9144000 w 9144000"/>
              <a:gd name="connsiteY5" fmla="*/ 2561961 h 5143500"/>
              <a:gd name="connsiteX6" fmla="*/ 9144000 w 9144000"/>
              <a:gd name="connsiteY6" fmla="*/ 5143500 h 5143500"/>
              <a:gd name="connsiteX7" fmla="*/ 1683875 w 9144000"/>
              <a:gd name="connsiteY7" fmla="*/ 5143500 h 5143500"/>
              <a:gd name="connsiteX8" fmla="*/ 385215 w 9144000"/>
              <a:gd name="connsiteY8" fmla="*/ 3844841 h 5143500"/>
              <a:gd name="connsiteX9" fmla="*/ 0 w 9144000"/>
              <a:gd name="connsiteY9" fmla="*/ 4230056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7725038" y="0"/>
                </a:moveTo>
                <a:lnTo>
                  <a:pt x="9144000" y="0"/>
                </a:lnTo>
                <a:lnTo>
                  <a:pt x="9144000" y="0"/>
                </a:lnTo>
                <a:close/>
                <a:moveTo>
                  <a:pt x="0" y="0"/>
                </a:moveTo>
                <a:lnTo>
                  <a:pt x="6582039" y="0"/>
                </a:lnTo>
                <a:lnTo>
                  <a:pt x="9144000" y="2561961"/>
                </a:lnTo>
                <a:lnTo>
                  <a:pt x="9144000" y="5143500"/>
                </a:lnTo>
                <a:lnTo>
                  <a:pt x="1683875" y="5143500"/>
                </a:lnTo>
                <a:lnTo>
                  <a:pt x="385215" y="3844841"/>
                </a:lnTo>
                <a:lnTo>
                  <a:pt x="0" y="4230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8893"/>
            <a:ext cx="8214783" cy="801080"/>
          </a:xfrm>
        </p:spPr>
        <p:txBody>
          <a:bodyPr anchor="t" anchorCtr="0"/>
          <a:lstStyle>
            <a:lvl1pPr>
              <a:lnSpc>
                <a:spcPct val="80000"/>
              </a:lnSpc>
              <a:defRPr>
                <a:solidFill>
                  <a:schemeClr val="bg1"/>
                </a:solidFill>
              </a:defRPr>
            </a:lvl1pPr>
          </a:lstStyle>
          <a:p>
            <a:r>
              <a:rPr lang="en-US" dirty="0"/>
              <a:t>Add Title</a:t>
            </a:r>
          </a:p>
        </p:txBody>
      </p:sp>
      <p:sp>
        <p:nvSpPr>
          <p:cNvPr id="12" name="Text Placeholder 1">
            <a:extLst>
              <a:ext uri="{FF2B5EF4-FFF2-40B4-BE49-F238E27FC236}">
                <a16:creationId xmlns:a16="http://schemas.microsoft.com/office/drawing/2014/main" id="{554DC2F5-1F7C-0765-8D03-5A8148C0A418}"/>
              </a:ext>
            </a:extLst>
          </p:cNvPr>
          <p:cNvSpPr>
            <a:spLocks noGrp="1"/>
          </p:cNvSpPr>
          <p:nvPr>
            <p:ph type="body" sz="quarter" idx="13" hasCustomPrompt="1"/>
          </p:nvPr>
        </p:nvSpPr>
        <p:spPr>
          <a:xfrm>
            <a:off x="781049" y="3710076"/>
            <a:ext cx="2364319" cy="1964709"/>
          </a:xfrm>
          <a:prstGeom prst="rect">
            <a:avLst/>
          </a:prstGeom>
          <a:ln w="9525">
            <a:noFill/>
          </a:ln>
        </p:spPr>
        <p:txBody>
          <a:bodyPr lIns="108000" tIns="144000" rIns="108000" bIns="72000"/>
          <a:lstStyle>
            <a:lvl1pPr algn="ctr">
              <a:spcAft>
                <a:spcPts val="3600"/>
              </a:spcAft>
              <a:defRPr b="1">
                <a:solidFill>
                  <a:schemeClr val="bg1"/>
                </a:solidFill>
              </a:defRPr>
            </a:lvl1pPr>
            <a:lvl2pPr marL="6351" indent="0" algn="ctr">
              <a:buNone/>
              <a:defRPr sz="1107">
                <a:solidFill>
                  <a:schemeClr val="bg1"/>
                </a:solidFill>
              </a:defRPr>
            </a:lvl2pPr>
          </a:lstStyle>
          <a:p>
            <a:pPr lvl="0"/>
            <a:r>
              <a:rPr lang="en-US" dirty="0"/>
              <a:t>Title single line</a:t>
            </a:r>
          </a:p>
          <a:p>
            <a:pPr lvl="1"/>
            <a:r>
              <a:rPr lang="en-US" dirty="0"/>
              <a:t>Second level</a:t>
            </a:r>
          </a:p>
        </p:txBody>
      </p:sp>
      <p:sp>
        <p:nvSpPr>
          <p:cNvPr id="90" name="Text Placeholder 2">
            <a:extLst>
              <a:ext uri="{FF2B5EF4-FFF2-40B4-BE49-F238E27FC236}">
                <a16:creationId xmlns:a16="http://schemas.microsoft.com/office/drawing/2014/main" id="{487C67C0-8961-DB10-A02D-319A8E94CF86}"/>
              </a:ext>
            </a:extLst>
          </p:cNvPr>
          <p:cNvSpPr>
            <a:spLocks noGrp="1"/>
          </p:cNvSpPr>
          <p:nvPr>
            <p:ph type="body" sz="quarter" idx="14" hasCustomPrompt="1"/>
          </p:nvPr>
        </p:nvSpPr>
        <p:spPr>
          <a:xfrm>
            <a:off x="3530346" y="3710076"/>
            <a:ext cx="2364319" cy="1964709"/>
          </a:xfrm>
          <a:prstGeom prst="rect">
            <a:avLst/>
          </a:prstGeom>
          <a:ln w="9525">
            <a:noFill/>
          </a:ln>
        </p:spPr>
        <p:txBody>
          <a:bodyPr lIns="108000" tIns="144000" rIns="108000" bIns="72000"/>
          <a:lstStyle>
            <a:lvl1pPr algn="ctr">
              <a:spcAft>
                <a:spcPts val="3600"/>
              </a:spcAft>
              <a:defRPr b="1">
                <a:solidFill>
                  <a:schemeClr val="bg1"/>
                </a:solidFill>
              </a:defRPr>
            </a:lvl1pPr>
            <a:lvl2pPr marL="6351" indent="0" algn="ctr">
              <a:buNone/>
              <a:defRPr sz="1107">
                <a:solidFill>
                  <a:schemeClr val="bg1"/>
                </a:solidFill>
              </a:defRPr>
            </a:lvl2pPr>
          </a:lstStyle>
          <a:p>
            <a:pPr lvl="0"/>
            <a:r>
              <a:rPr lang="en-US" dirty="0"/>
              <a:t>Title single line</a:t>
            </a:r>
          </a:p>
          <a:p>
            <a:pPr lvl="1"/>
            <a:r>
              <a:rPr lang="en-US" dirty="0"/>
              <a:t>Second level</a:t>
            </a:r>
          </a:p>
        </p:txBody>
      </p:sp>
      <p:sp>
        <p:nvSpPr>
          <p:cNvPr id="93" name="Text Placeholder 3">
            <a:extLst>
              <a:ext uri="{FF2B5EF4-FFF2-40B4-BE49-F238E27FC236}">
                <a16:creationId xmlns:a16="http://schemas.microsoft.com/office/drawing/2014/main" id="{8DFECFEE-484F-7A39-D5D9-7FFFCE3C1D85}"/>
              </a:ext>
            </a:extLst>
          </p:cNvPr>
          <p:cNvSpPr>
            <a:spLocks noGrp="1"/>
          </p:cNvSpPr>
          <p:nvPr>
            <p:ph type="body" sz="quarter" idx="15" hasCustomPrompt="1"/>
          </p:nvPr>
        </p:nvSpPr>
        <p:spPr>
          <a:xfrm>
            <a:off x="6282266" y="3710076"/>
            <a:ext cx="2364319" cy="1964709"/>
          </a:xfrm>
          <a:prstGeom prst="rect">
            <a:avLst/>
          </a:prstGeom>
          <a:ln w="9525">
            <a:noFill/>
          </a:ln>
        </p:spPr>
        <p:txBody>
          <a:bodyPr lIns="108000" tIns="144000" rIns="108000" bIns="72000"/>
          <a:lstStyle>
            <a:lvl1pPr algn="ctr">
              <a:spcAft>
                <a:spcPts val="3600"/>
              </a:spcAft>
              <a:defRPr b="1">
                <a:solidFill>
                  <a:schemeClr val="bg1"/>
                </a:solidFill>
              </a:defRPr>
            </a:lvl1pPr>
            <a:lvl2pPr marL="6351" indent="0" algn="ctr">
              <a:buNone/>
              <a:defRPr sz="1107">
                <a:solidFill>
                  <a:schemeClr val="bg1"/>
                </a:solidFill>
              </a:defRPr>
            </a:lvl2pPr>
          </a:lstStyle>
          <a:p>
            <a:pPr lvl="0"/>
            <a:r>
              <a:rPr lang="en-US" dirty="0"/>
              <a:t>Title single line</a:t>
            </a:r>
          </a:p>
          <a:p>
            <a:pPr lvl="1"/>
            <a:r>
              <a:rPr lang="en-US" dirty="0"/>
              <a:t>Second level</a:t>
            </a:r>
          </a:p>
        </p:txBody>
      </p:sp>
      <p:sp>
        <p:nvSpPr>
          <p:cNvPr id="96" name="Text Placeholder 4">
            <a:extLst>
              <a:ext uri="{FF2B5EF4-FFF2-40B4-BE49-F238E27FC236}">
                <a16:creationId xmlns:a16="http://schemas.microsoft.com/office/drawing/2014/main" id="{E62C88B7-2CE4-0787-389A-28A23631A291}"/>
              </a:ext>
            </a:extLst>
          </p:cNvPr>
          <p:cNvSpPr>
            <a:spLocks noGrp="1"/>
          </p:cNvSpPr>
          <p:nvPr>
            <p:ph type="body" sz="quarter" idx="16" hasCustomPrompt="1"/>
          </p:nvPr>
        </p:nvSpPr>
        <p:spPr>
          <a:xfrm>
            <a:off x="9040279" y="3710076"/>
            <a:ext cx="2364319" cy="1964709"/>
          </a:xfrm>
          <a:prstGeom prst="rect">
            <a:avLst/>
          </a:prstGeom>
          <a:ln w="9525">
            <a:noFill/>
          </a:ln>
        </p:spPr>
        <p:txBody>
          <a:bodyPr lIns="108000" tIns="144000" rIns="108000" bIns="72000"/>
          <a:lstStyle>
            <a:lvl1pPr algn="ctr">
              <a:spcAft>
                <a:spcPts val="3600"/>
              </a:spcAft>
              <a:defRPr b="1">
                <a:solidFill>
                  <a:schemeClr val="bg1"/>
                </a:solidFill>
              </a:defRPr>
            </a:lvl1pPr>
            <a:lvl2pPr marL="6351" indent="0" algn="ctr">
              <a:buNone/>
              <a:defRPr sz="1107">
                <a:solidFill>
                  <a:schemeClr val="bg1"/>
                </a:solidFill>
              </a:defRPr>
            </a:lvl2pPr>
          </a:lstStyle>
          <a:p>
            <a:pPr lvl="0"/>
            <a:r>
              <a:rPr lang="en-US" dirty="0"/>
              <a:t>Title single line</a:t>
            </a:r>
          </a:p>
          <a:p>
            <a:pPr lvl="1"/>
            <a:r>
              <a:rPr lang="en-US" dirty="0"/>
              <a:t>Second level</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751513"/>
            <a:ext cx="11424000" cy="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Icon 1">
            <a:extLst>
              <a:ext uri="{FF2B5EF4-FFF2-40B4-BE49-F238E27FC236}">
                <a16:creationId xmlns:a16="http://schemas.microsoft.com/office/drawing/2014/main" id="{EBB9E024-B53F-4FF4-1884-3CBE22CAF9A9}"/>
              </a:ext>
              <a:ext uri="{C183D7F6-B498-43B3-948B-1728B52AA6E4}">
                <adec:decorative xmlns:adec="http://schemas.microsoft.com/office/drawing/2017/decorative" val="1"/>
              </a:ext>
            </a:extLst>
          </p:cNvPr>
          <p:cNvSpPr>
            <a:spLocks noGrp="1" noChangeAspect="1"/>
          </p:cNvSpPr>
          <p:nvPr>
            <p:ph type="pic" sz="quarter" idx="17" hasCustomPrompt="1"/>
          </p:nvPr>
        </p:nvSpPr>
        <p:spPr>
          <a:xfrm>
            <a:off x="1627207" y="2920624"/>
            <a:ext cx="672000" cy="672000"/>
          </a:xfrm>
          <a:prstGeom prst="rect">
            <a:avLst/>
          </a:prstGeom>
          <a:noFill/>
        </p:spPr>
        <p:txBody>
          <a:bodyPr anchor="ctr">
            <a:normAutofit/>
          </a:bodyPr>
          <a:lstStyle>
            <a:lvl1pPr algn="ctr">
              <a:defRPr sz="800"/>
            </a:lvl1pPr>
          </a:lstStyle>
          <a:p>
            <a:r>
              <a:rPr lang="en-US" dirty="0"/>
              <a:t>ICON</a:t>
            </a:r>
          </a:p>
        </p:txBody>
      </p:sp>
      <p:sp>
        <p:nvSpPr>
          <p:cNvPr id="11" name="Icon 2">
            <a:extLst>
              <a:ext uri="{FF2B5EF4-FFF2-40B4-BE49-F238E27FC236}">
                <a16:creationId xmlns:a16="http://schemas.microsoft.com/office/drawing/2014/main" id="{E2184BAF-2642-8A0C-332B-E5C2ED5E1FEF}"/>
              </a:ext>
              <a:ext uri="{C183D7F6-B498-43B3-948B-1728B52AA6E4}">
                <adec:decorative xmlns:adec="http://schemas.microsoft.com/office/drawing/2017/decorative" val="1"/>
              </a:ext>
            </a:extLst>
          </p:cNvPr>
          <p:cNvSpPr>
            <a:spLocks noGrp="1" noChangeAspect="1"/>
          </p:cNvSpPr>
          <p:nvPr>
            <p:ph type="pic" sz="quarter" idx="18" hasCustomPrompt="1"/>
          </p:nvPr>
        </p:nvSpPr>
        <p:spPr>
          <a:xfrm>
            <a:off x="4380172" y="2920624"/>
            <a:ext cx="672000" cy="672000"/>
          </a:xfrm>
          <a:prstGeom prst="rect">
            <a:avLst/>
          </a:prstGeom>
          <a:noFill/>
        </p:spPr>
        <p:txBody>
          <a:bodyPr anchor="ctr">
            <a:normAutofit/>
          </a:bodyPr>
          <a:lstStyle>
            <a:lvl1pPr algn="ctr">
              <a:defRPr sz="800"/>
            </a:lvl1pPr>
          </a:lstStyle>
          <a:p>
            <a:r>
              <a:rPr lang="en-US" dirty="0"/>
              <a:t>ICON</a:t>
            </a:r>
          </a:p>
        </p:txBody>
      </p:sp>
      <p:sp>
        <p:nvSpPr>
          <p:cNvPr id="18" name="Icon 3">
            <a:extLst>
              <a:ext uri="{FF2B5EF4-FFF2-40B4-BE49-F238E27FC236}">
                <a16:creationId xmlns:a16="http://schemas.microsoft.com/office/drawing/2014/main" id="{43A6F347-AA6B-A155-BAD6-D05AAD105C4B}"/>
              </a:ext>
              <a:ext uri="{C183D7F6-B498-43B3-948B-1728B52AA6E4}">
                <adec:decorative xmlns:adec="http://schemas.microsoft.com/office/drawing/2017/decorative" val="1"/>
              </a:ext>
            </a:extLst>
          </p:cNvPr>
          <p:cNvSpPr>
            <a:spLocks noGrp="1" noChangeAspect="1"/>
          </p:cNvSpPr>
          <p:nvPr>
            <p:ph type="pic" sz="quarter" idx="19" hasCustomPrompt="1"/>
          </p:nvPr>
        </p:nvSpPr>
        <p:spPr>
          <a:xfrm>
            <a:off x="7133137" y="2920624"/>
            <a:ext cx="672000" cy="672000"/>
          </a:xfrm>
          <a:prstGeom prst="rect">
            <a:avLst/>
          </a:prstGeom>
          <a:noFill/>
        </p:spPr>
        <p:txBody>
          <a:bodyPr anchor="ctr">
            <a:normAutofit/>
          </a:bodyPr>
          <a:lstStyle>
            <a:lvl1pPr algn="ctr">
              <a:defRPr sz="800"/>
            </a:lvl1pPr>
          </a:lstStyle>
          <a:p>
            <a:r>
              <a:rPr lang="en-US" dirty="0"/>
              <a:t>ICON</a:t>
            </a:r>
          </a:p>
        </p:txBody>
      </p:sp>
      <p:sp>
        <p:nvSpPr>
          <p:cNvPr id="19" name="Icon 4">
            <a:extLst>
              <a:ext uri="{FF2B5EF4-FFF2-40B4-BE49-F238E27FC236}">
                <a16:creationId xmlns:a16="http://schemas.microsoft.com/office/drawing/2014/main" id="{B55EDFED-0C3C-9064-40BB-2F93F2D53F23}"/>
              </a:ext>
              <a:ext uri="{C183D7F6-B498-43B3-948B-1728B52AA6E4}">
                <adec:decorative xmlns:adec="http://schemas.microsoft.com/office/drawing/2017/decorative" val="1"/>
              </a:ext>
            </a:extLst>
          </p:cNvPr>
          <p:cNvSpPr>
            <a:spLocks noGrp="1" noChangeAspect="1"/>
          </p:cNvSpPr>
          <p:nvPr>
            <p:ph type="pic" sz="quarter" idx="20" hasCustomPrompt="1"/>
          </p:nvPr>
        </p:nvSpPr>
        <p:spPr>
          <a:xfrm>
            <a:off x="9886101" y="2931660"/>
            <a:ext cx="672000" cy="672000"/>
          </a:xfrm>
          <a:prstGeom prst="rect">
            <a:avLst/>
          </a:prstGeom>
          <a:noFill/>
        </p:spPr>
        <p:txBody>
          <a:bodyPr anchor="ctr">
            <a:normAutofit/>
          </a:bodyPr>
          <a:lstStyle>
            <a:lvl1pPr algn="ctr">
              <a:defRPr sz="800"/>
            </a:lvl1pPr>
          </a:lstStyle>
          <a:p>
            <a:r>
              <a:rPr lang="en-US" dirty="0"/>
              <a:t>ICON</a:t>
            </a:r>
          </a:p>
        </p:txBody>
      </p:sp>
      <p:sp>
        <p:nvSpPr>
          <p:cNvPr id="8" name="Logo">
            <a:extLst>
              <a:ext uri="{FF2B5EF4-FFF2-40B4-BE49-F238E27FC236}">
                <a16:creationId xmlns:a16="http://schemas.microsoft.com/office/drawing/2014/main" id="{106E06AB-5DEF-0C62-9632-2C98B88E3121}"/>
              </a:ext>
              <a:ext uri="{C183D7F6-B498-43B3-948B-1728B52AA6E4}">
                <adec:decorative xmlns:adec="http://schemas.microsoft.com/office/drawing/2017/decorative" val="1"/>
              </a:ext>
            </a:extLst>
          </p:cNvPr>
          <p:cNvSpPr/>
          <p:nvPr/>
        </p:nvSpPr>
        <p:spPr>
          <a:xfrm>
            <a:off x="11707147" y="63148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a:xfrm>
            <a:off x="9033935" y="12413"/>
            <a:ext cx="2758016" cy="628055"/>
          </a:xfrm>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4286992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meline">
    <p:bg>
      <p:bgPr>
        <a:solidFill>
          <a:schemeClr val="bg1"/>
        </a:solidFill>
        <a:effectLst/>
      </p:bgPr>
    </p:bg>
    <p:spTree>
      <p:nvGrpSpPr>
        <p:cNvPr id="1" name=""/>
        <p:cNvGrpSpPr/>
        <p:nvPr/>
      </p:nvGrpSpPr>
      <p:grpSpPr>
        <a:xfrm>
          <a:off x="0" y="0"/>
          <a:ext cx="0" cy="0"/>
          <a:chOff x="0" y="0"/>
          <a:chExt cx="0" cy="0"/>
        </a:xfrm>
      </p:grpSpPr>
      <p:grpSp>
        <p:nvGrpSpPr>
          <p:cNvPr id="213" name="Group 212">
            <a:extLst>
              <a:ext uri="{FF2B5EF4-FFF2-40B4-BE49-F238E27FC236}">
                <a16:creationId xmlns:a16="http://schemas.microsoft.com/office/drawing/2014/main" id="{2D76A334-0DFB-71F5-A299-BB1B923B01C4}"/>
              </a:ext>
              <a:ext uri="{C183D7F6-B498-43B3-948B-1728B52AA6E4}">
                <adec:decorative xmlns:adec="http://schemas.microsoft.com/office/drawing/2017/decorative" val="1"/>
              </a:ext>
            </a:extLst>
          </p:cNvPr>
          <p:cNvGrpSpPr/>
          <p:nvPr/>
        </p:nvGrpSpPr>
        <p:grpSpPr>
          <a:xfrm>
            <a:off x="-158784" y="-1148793"/>
            <a:ext cx="14705111" cy="8559280"/>
            <a:chOff x="-119088" y="-861595"/>
            <a:chExt cx="11028833" cy="6419460"/>
          </a:xfrm>
          <a:solidFill>
            <a:srgbClr val="F7F7F7"/>
          </a:solidFill>
        </p:grpSpPr>
        <p:sp>
          <p:nvSpPr>
            <p:cNvPr id="214" name="Freeform 213">
              <a:extLst>
                <a:ext uri="{FF2B5EF4-FFF2-40B4-BE49-F238E27FC236}">
                  <a16:creationId xmlns:a16="http://schemas.microsoft.com/office/drawing/2014/main" id="{80C1AB91-68CD-26E8-E5B8-F89798A43449}"/>
                </a:ext>
              </a:extLst>
            </p:cNvPr>
            <p:cNvSpPr/>
            <p:nvPr/>
          </p:nvSpPr>
          <p:spPr>
            <a:xfrm rot="2700000">
              <a:off x="6831326" y="1479446"/>
              <a:ext cx="2718946" cy="5437892"/>
            </a:xfrm>
            <a:custGeom>
              <a:avLst/>
              <a:gdLst>
                <a:gd name="connsiteX0" fmla="*/ 0 w 2718946"/>
                <a:gd name="connsiteY0" fmla="*/ 0 h 5437892"/>
                <a:gd name="connsiteX1" fmla="*/ 2718946 w 2718946"/>
                <a:gd name="connsiteY1" fmla="*/ 2718946 h 5437892"/>
                <a:gd name="connsiteX2" fmla="*/ 0 w 2718946"/>
                <a:gd name="connsiteY2" fmla="*/ 5437892 h 5437892"/>
              </a:gdLst>
              <a:ahLst/>
              <a:cxnLst>
                <a:cxn ang="0">
                  <a:pos x="connsiteX0" y="connsiteY0"/>
                </a:cxn>
                <a:cxn ang="0">
                  <a:pos x="connsiteX1" y="connsiteY1"/>
                </a:cxn>
                <a:cxn ang="0">
                  <a:pos x="connsiteX2" y="connsiteY2"/>
                </a:cxn>
              </a:cxnLst>
              <a:rect l="l" t="t" r="r" b="b"/>
              <a:pathLst>
                <a:path w="2718946" h="5437892">
                  <a:moveTo>
                    <a:pt x="0" y="0"/>
                  </a:moveTo>
                  <a:lnTo>
                    <a:pt x="2718946" y="2718946"/>
                  </a:lnTo>
                  <a:lnTo>
                    <a:pt x="0" y="54378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15" name="Freeform 214">
              <a:extLst>
                <a:ext uri="{FF2B5EF4-FFF2-40B4-BE49-F238E27FC236}">
                  <a16:creationId xmlns:a16="http://schemas.microsoft.com/office/drawing/2014/main" id="{03622A06-6D69-898A-8F58-BA42CFBAC607}"/>
                </a:ext>
              </a:extLst>
            </p:cNvPr>
            <p:cNvSpPr/>
            <p:nvPr/>
          </p:nvSpPr>
          <p:spPr>
            <a:xfrm rot="2700000">
              <a:off x="201933" y="-1182616"/>
              <a:ext cx="2142312" cy="2784353"/>
            </a:xfrm>
            <a:custGeom>
              <a:avLst/>
              <a:gdLst>
                <a:gd name="connsiteX0" fmla="*/ 0 w 2142312"/>
                <a:gd name="connsiteY0" fmla="*/ 2142312 h 2784353"/>
                <a:gd name="connsiteX1" fmla="*/ 2142312 w 2142312"/>
                <a:gd name="connsiteY1" fmla="*/ 0 h 2784353"/>
                <a:gd name="connsiteX2" fmla="*/ 2142312 w 2142312"/>
                <a:gd name="connsiteY2" fmla="*/ 2784353 h 2784353"/>
                <a:gd name="connsiteX3" fmla="*/ 642040 w 2142312"/>
                <a:gd name="connsiteY3" fmla="*/ 2784353 h 2784353"/>
              </a:gdLst>
              <a:ahLst/>
              <a:cxnLst>
                <a:cxn ang="0">
                  <a:pos x="connsiteX0" y="connsiteY0"/>
                </a:cxn>
                <a:cxn ang="0">
                  <a:pos x="connsiteX1" y="connsiteY1"/>
                </a:cxn>
                <a:cxn ang="0">
                  <a:pos x="connsiteX2" y="connsiteY2"/>
                </a:cxn>
                <a:cxn ang="0">
                  <a:pos x="connsiteX3" y="connsiteY3"/>
                </a:cxn>
              </a:cxnLst>
              <a:rect l="l" t="t" r="r" b="b"/>
              <a:pathLst>
                <a:path w="2142312" h="2784353">
                  <a:moveTo>
                    <a:pt x="0" y="2142312"/>
                  </a:moveTo>
                  <a:lnTo>
                    <a:pt x="2142312" y="0"/>
                  </a:lnTo>
                  <a:lnTo>
                    <a:pt x="2142312" y="2784353"/>
                  </a:lnTo>
                  <a:lnTo>
                    <a:pt x="642040" y="27843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21" name="Graphic">
            <a:extLst>
              <a:ext uri="{FF2B5EF4-FFF2-40B4-BE49-F238E27FC236}">
                <a16:creationId xmlns:a16="http://schemas.microsoft.com/office/drawing/2014/main" id="{D4B0041E-3896-5F99-2F8B-8E68AADE12D1}"/>
              </a:ext>
              <a:ext uri="{C183D7F6-B498-43B3-948B-1728B52AA6E4}">
                <adec:decorative xmlns:adec="http://schemas.microsoft.com/office/drawing/2017/decorative" val="1"/>
              </a:ext>
            </a:extLst>
          </p:cNvPr>
          <p:cNvSpPr/>
          <p:nvPr/>
        </p:nvSpPr>
        <p:spPr>
          <a:xfrm rot="18900000">
            <a:off x="-190466" y="-1100057"/>
            <a:ext cx="3704831" cy="2811025"/>
          </a:xfrm>
          <a:custGeom>
            <a:avLst/>
            <a:gdLst>
              <a:gd name="connsiteX0" fmla="*/ 670354 w 2778623"/>
              <a:gd name="connsiteY0" fmla="*/ 0 h 2108269"/>
              <a:gd name="connsiteX1" fmla="*/ 2778623 w 2778623"/>
              <a:gd name="connsiteY1" fmla="*/ 2108269 h 2108269"/>
              <a:gd name="connsiteX2" fmla="*/ 2767430 w 2778623"/>
              <a:gd name="connsiteY2" fmla="*/ 2108269 h 2108269"/>
              <a:gd name="connsiteX3" fmla="*/ 669923 w 2778623"/>
              <a:gd name="connsiteY3" fmla="*/ 10761 h 2108269"/>
              <a:gd name="connsiteX4" fmla="*/ 0 w 2778623"/>
              <a:gd name="connsiteY4" fmla="*/ 680683 h 2108269"/>
              <a:gd name="connsiteX5" fmla="*/ 0 w 2778623"/>
              <a:gd name="connsiteY5" fmla="*/ 670354 h 2108269"/>
              <a:gd name="connsiteX6" fmla="*/ 670354 w 2778623"/>
              <a:gd name="connsiteY6" fmla="*/ 0 h 210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8623" h="2108269">
                <a:moveTo>
                  <a:pt x="670354" y="0"/>
                </a:moveTo>
                <a:lnTo>
                  <a:pt x="2778623" y="2108269"/>
                </a:lnTo>
                <a:lnTo>
                  <a:pt x="2767430" y="2108269"/>
                </a:lnTo>
                <a:lnTo>
                  <a:pt x="669923" y="10761"/>
                </a:lnTo>
                <a:lnTo>
                  <a:pt x="0" y="680683"/>
                </a:lnTo>
                <a:lnTo>
                  <a:pt x="0" y="670354"/>
                </a:lnTo>
                <a:lnTo>
                  <a:pt x="670354"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10" name="Graphic">
            <a:extLst>
              <a:ext uri="{FF2B5EF4-FFF2-40B4-BE49-F238E27FC236}">
                <a16:creationId xmlns:a16="http://schemas.microsoft.com/office/drawing/2014/main" id="{0BF90C0D-BBDA-B4FB-8CBD-C28BEBD0C511}"/>
              </a:ext>
              <a:ext uri="{C183D7F6-B498-43B3-948B-1728B52AA6E4}">
                <adec:decorative xmlns:adec="http://schemas.microsoft.com/office/drawing/2017/decorative" val="1"/>
              </a:ext>
            </a:extLst>
          </p:cNvPr>
          <p:cNvSpPr/>
          <p:nvPr/>
        </p:nvSpPr>
        <p:spPr>
          <a:xfrm rot="18900000">
            <a:off x="6442592" y="3240911"/>
            <a:ext cx="8496376" cy="4248188"/>
          </a:xfrm>
          <a:custGeom>
            <a:avLst/>
            <a:gdLst>
              <a:gd name="connsiteX0" fmla="*/ 6372282 w 6372282"/>
              <a:gd name="connsiteY0" fmla="*/ 0 h 3186141"/>
              <a:gd name="connsiteX1" fmla="*/ 3186141 w 6372282"/>
              <a:gd name="connsiteY1" fmla="*/ 3186141 h 3186141"/>
              <a:gd name="connsiteX2" fmla="*/ 0 w 6372282"/>
              <a:gd name="connsiteY2" fmla="*/ 0 h 3186141"/>
              <a:gd name="connsiteX3" fmla="*/ 9509 w 6372282"/>
              <a:gd name="connsiteY3" fmla="*/ 0 h 3186141"/>
              <a:gd name="connsiteX4" fmla="*/ 3190501 w 6372282"/>
              <a:gd name="connsiteY4" fmla="*/ 3180992 h 3186141"/>
              <a:gd name="connsiteX5" fmla="*/ 6371493 w 6372282"/>
              <a:gd name="connsiteY5" fmla="*/ 0 h 3186141"/>
              <a:gd name="connsiteX6" fmla="*/ 6372282 w 6372282"/>
              <a:gd name="connsiteY6" fmla="*/ 0 h 318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2282" h="3186141">
                <a:moveTo>
                  <a:pt x="6372282" y="0"/>
                </a:moveTo>
                <a:lnTo>
                  <a:pt x="3186141" y="3186141"/>
                </a:lnTo>
                <a:lnTo>
                  <a:pt x="0" y="0"/>
                </a:lnTo>
                <a:lnTo>
                  <a:pt x="9509" y="0"/>
                </a:lnTo>
                <a:lnTo>
                  <a:pt x="3190501" y="3180992"/>
                </a:lnTo>
                <a:lnTo>
                  <a:pt x="6371493" y="0"/>
                </a:lnTo>
                <a:lnTo>
                  <a:pt x="6372282"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8893"/>
            <a:ext cx="8214783" cy="801080"/>
          </a:xfrm>
        </p:spPr>
        <p:txBody>
          <a:bodyPr anchor="t" anchorCtr="0"/>
          <a:lstStyle>
            <a:lvl1pPr>
              <a:lnSpc>
                <a:spcPct val="80000"/>
              </a:lnSpc>
              <a:defRPr>
                <a:solidFill>
                  <a:schemeClr val="tx1"/>
                </a:solidFill>
              </a:defRPr>
            </a:lvl1pPr>
          </a:lstStyle>
          <a:p>
            <a:r>
              <a:rPr lang="en-US" dirty="0"/>
              <a:t>Add Title</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751513"/>
            <a:ext cx="11424000" cy="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1356E27E-713F-F5D9-F46F-83DF88368F27}"/>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grpSp>
        <p:nvGrpSpPr>
          <p:cNvPr id="212" name="Group 211">
            <a:extLst>
              <a:ext uri="{FF2B5EF4-FFF2-40B4-BE49-F238E27FC236}">
                <a16:creationId xmlns:a16="http://schemas.microsoft.com/office/drawing/2014/main" id="{B39962E2-5B25-D9CB-BA2F-984C5F337B4E}"/>
              </a:ext>
              <a:ext uri="{C183D7F6-B498-43B3-948B-1728B52AA6E4}">
                <adec:decorative xmlns:adec="http://schemas.microsoft.com/office/drawing/2017/decorative" val="1"/>
              </a:ext>
            </a:extLst>
          </p:cNvPr>
          <p:cNvGrpSpPr/>
          <p:nvPr/>
        </p:nvGrpSpPr>
        <p:grpSpPr>
          <a:xfrm>
            <a:off x="-10295" y="4438621"/>
            <a:ext cx="12210883" cy="28800"/>
            <a:chOff x="-7721" y="3328966"/>
            <a:chExt cx="9158162" cy="21600"/>
          </a:xfrm>
        </p:grpSpPr>
        <p:cxnSp>
          <p:nvCxnSpPr>
            <p:cNvPr id="5" name="Straight Connector 4">
              <a:extLst>
                <a:ext uri="{FF2B5EF4-FFF2-40B4-BE49-F238E27FC236}">
                  <a16:creationId xmlns:a16="http://schemas.microsoft.com/office/drawing/2014/main" id="{6CD26EBC-2B0D-63EE-D21C-7C80CB00F75B}"/>
                </a:ext>
              </a:extLst>
            </p:cNvPr>
            <p:cNvCxnSpPr>
              <a:cxnSpLocks/>
            </p:cNvCxnSpPr>
            <p:nvPr userDrawn="1"/>
          </p:nvCxnSpPr>
          <p:spPr>
            <a:xfrm>
              <a:off x="0" y="3336591"/>
              <a:ext cx="9144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456FBF2A-D5DC-EF94-D977-52A71295870F}"/>
                </a:ext>
              </a:extLst>
            </p:cNvPr>
            <p:cNvGrpSpPr/>
            <p:nvPr userDrawn="1"/>
          </p:nvGrpSpPr>
          <p:grpSpPr>
            <a:xfrm>
              <a:off x="-7721" y="3328966"/>
              <a:ext cx="9158162" cy="21600"/>
              <a:chOff x="-7721" y="3378633"/>
              <a:chExt cx="9158162" cy="50613"/>
            </a:xfrm>
          </p:grpSpPr>
          <p:cxnSp>
            <p:nvCxnSpPr>
              <p:cNvPr id="18" name="Straight Connector 17">
                <a:extLst>
                  <a:ext uri="{FF2B5EF4-FFF2-40B4-BE49-F238E27FC236}">
                    <a16:creationId xmlns:a16="http://schemas.microsoft.com/office/drawing/2014/main" id="{8352A2B4-9138-163E-7C2D-E34A1C5706B5}"/>
                  </a:ext>
                </a:extLst>
              </p:cNvPr>
              <p:cNvCxnSpPr>
                <a:cxnSpLocks/>
              </p:cNvCxnSpPr>
              <p:nvPr userDrawn="1"/>
            </p:nvCxnSpPr>
            <p:spPr>
              <a:xfrm>
                <a:off x="-772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45620F-8C53-FF26-40F4-93D955DAF7A1}"/>
                  </a:ext>
                </a:extLst>
              </p:cNvPr>
              <p:cNvCxnSpPr>
                <a:cxnSpLocks/>
              </p:cNvCxnSpPr>
              <p:nvPr userDrawn="1"/>
            </p:nvCxnSpPr>
            <p:spPr>
              <a:xfrm>
                <a:off x="4711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A1E407-CE43-9604-CF33-97C961B59E53}"/>
                  </a:ext>
                </a:extLst>
              </p:cNvPr>
              <p:cNvCxnSpPr>
                <a:cxnSpLocks/>
              </p:cNvCxnSpPr>
              <p:nvPr userDrawn="1"/>
            </p:nvCxnSpPr>
            <p:spPr>
              <a:xfrm>
                <a:off x="10195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A4FE35-8E97-D804-2743-8BD89291217E}"/>
                  </a:ext>
                </a:extLst>
              </p:cNvPr>
              <p:cNvCxnSpPr>
                <a:cxnSpLocks/>
              </p:cNvCxnSpPr>
              <p:nvPr userDrawn="1"/>
            </p:nvCxnSpPr>
            <p:spPr>
              <a:xfrm>
                <a:off x="15679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F1A35EB-F670-A4EC-641F-BC82442FA938}"/>
                  </a:ext>
                </a:extLst>
              </p:cNvPr>
              <p:cNvCxnSpPr>
                <a:cxnSpLocks/>
              </p:cNvCxnSpPr>
              <p:nvPr userDrawn="1"/>
            </p:nvCxnSpPr>
            <p:spPr>
              <a:xfrm>
                <a:off x="21163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40D88F-5D8A-51DA-798A-DCF8D6C74349}"/>
                  </a:ext>
                </a:extLst>
              </p:cNvPr>
              <p:cNvCxnSpPr>
                <a:cxnSpLocks/>
              </p:cNvCxnSpPr>
              <p:nvPr userDrawn="1"/>
            </p:nvCxnSpPr>
            <p:spPr>
              <a:xfrm>
                <a:off x="26647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2169411-D29E-A8E1-097F-0F063E474545}"/>
                  </a:ext>
                </a:extLst>
              </p:cNvPr>
              <p:cNvCxnSpPr>
                <a:cxnSpLocks/>
              </p:cNvCxnSpPr>
              <p:nvPr userDrawn="1"/>
            </p:nvCxnSpPr>
            <p:spPr>
              <a:xfrm>
                <a:off x="32131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3DFCE1A-CA13-056E-C576-01EBEE9C5D81}"/>
                  </a:ext>
                </a:extLst>
              </p:cNvPr>
              <p:cNvCxnSpPr>
                <a:cxnSpLocks/>
              </p:cNvCxnSpPr>
              <p:nvPr userDrawn="1"/>
            </p:nvCxnSpPr>
            <p:spPr>
              <a:xfrm>
                <a:off x="37615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FB7CF3-9924-7B1B-7D04-AE03A8A4226A}"/>
                  </a:ext>
                </a:extLst>
              </p:cNvPr>
              <p:cNvCxnSpPr>
                <a:cxnSpLocks/>
              </p:cNvCxnSpPr>
              <p:nvPr userDrawn="1"/>
            </p:nvCxnSpPr>
            <p:spPr>
              <a:xfrm>
                <a:off x="43099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1FBB959-5BED-0E60-3956-6703F259944F}"/>
                  </a:ext>
                </a:extLst>
              </p:cNvPr>
              <p:cNvCxnSpPr>
                <a:cxnSpLocks/>
              </p:cNvCxnSpPr>
              <p:nvPr userDrawn="1"/>
            </p:nvCxnSpPr>
            <p:spPr>
              <a:xfrm>
                <a:off x="48583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BCC383-1C06-E27B-0BAC-523422447B59}"/>
                  </a:ext>
                </a:extLst>
              </p:cNvPr>
              <p:cNvCxnSpPr>
                <a:cxnSpLocks/>
              </p:cNvCxnSpPr>
              <p:nvPr userDrawn="1"/>
            </p:nvCxnSpPr>
            <p:spPr>
              <a:xfrm>
                <a:off x="54066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E5236D-CE46-241C-48B9-0FD7F0531744}"/>
                  </a:ext>
                </a:extLst>
              </p:cNvPr>
              <p:cNvCxnSpPr>
                <a:cxnSpLocks/>
              </p:cNvCxnSpPr>
              <p:nvPr userDrawn="1"/>
            </p:nvCxnSpPr>
            <p:spPr>
              <a:xfrm>
                <a:off x="59550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069FA-4762-1AD0-034F-ADE9905E7D8D}"/>
                  </a:ext>
                </a:extLst>
              </p:cNvPr>
              <p:cNvCxnSpPr>
                <a:cxnSpLocks/>
              </p:cNvCxnSpPr>
              <p:nvPr userDrawn="1"/>
            </p:nvCxnSpPr>
            <p:spPr>
              <a:xfrm>
                <a:off x="65034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AA1770-D63A-D282-F002-BBA02359C9EE}"/>
                  </a:ext>
                </a:extLst>
              </p:cNvPr>
              <p:cNvCxnSpPr>
                <a:cxnSpLocks/>
              </p:cNvCxnSpPr>
              <p:nvPr userDrawn="1"/>
            </p:nvCxnSpPr>
            <p:spPr>
              <a:xfrm>
                <a:off x="70518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836B5-1385-66FD-C40F-62DF93AF2F98}"/>
                  </a:ext>
                </a:extLst>
              </p:cNvPr>
              <p:cNvCxnSpPr>
                <a:cxnSpLocks/>
              </p:cNvCxnSpPr>
              <p:nvPr userDrawn="1"/>
            </p:nvCxnSpPr>
            <p:spPr>
              <a:xfrm>
                <a:off x="76002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06AE13-BAC0-1024-20F0-CB93018AAB20}"/>
                  </a:ext>
                </a:extLst>
              </p:cNvPr>
              <p:cNvCxnSpPr>
                <a:cxnSpLocks/>
              </p:cNvCxnSpPr>
              <p:nvPr userDrawn="1"/>
            </p:nvCxnSpPr>
            <p:spPr>
              <a:xfrm>
                <a:off x="81486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BCDA4F-C84B-7EDE-B8CA-CE461756EE80}"/>
                  </a:ext>
                </a:extLst>
              </p:cNvPr>
              <p:cNvCxnSpPr>
                <a:cxnSpLocks/>
              </p:cNvCxnSpPr>
              <p:nvPr userDrawn="1"/>
            </p:nvCxnSpPr>
            <p:spPr>
              <a:xfrm>
                <a:off x="86970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535C887-EE60-6346-E418-3F298E4E3114}"/>
                  </a:ext>
                </a:extLst>
              </p:cNvPr>
              <p:cNvCxnSpPr>
                <a:cxnSpLocks/>
              </p:cNvCxnSpPr>
              <p:nvPr userDrawn="1"/>
            </p:nvCxnSpPr>
            <p:spPr>
              <a:xfrm>
                <a:off x="92454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74C491-688D-DEA2-1DE2-668EA25C5992}"/>
                  </a:ext>
                </a:extLst>
              </p:cNvPr>
              <p:cNvCxnSpPr>
                <a:cxnSpLocks/>
              </p:cNvCxnSpPr>
              <p:nvPr userDrawn="1"/>
            </p:nvCxnSpPr>
            <p:spPr>
              <a:xfrm>
                <a:off x="97938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EC8BCB-CB1D-DDBB-9D62-166609952669}"/>
                  </a:ext>
                </a:extLst>
              </p:cNvPr>
              <p:cNvCxnSpPr>
                <a:cxnSpLocks/>
              </p:cNvCxnSpPr>
              <p:nvPr userDrawn="1"/>
            </p:nvCxnSpPr>
            <p:spPr>
              <a:xfrm>
                <a:off x="103422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7C062D-60C1-0CCF-745D-C57A037DEA0B}"/>
                  </a:ext>
                </a:extLst>
              </p:cNvPr>
              <p:cNvCxnSpPr>
                <a:cxnSpLocks/>
              </p:cNvCxnSpPr>
              <p:nvPr userDrawn="1"/>
            </p:nvCxnSpPr>
            <p:spPr>
              <a:xfrm>
                <a:off x="108905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F5406D-D9D4-3F13-6DC6-A0A192323104}"/>
                  </a:ext>
                </a:extLst>
              </p:cNvPr>
              <p:cNvCxnSpPr>
                <a:cxnSpLocks/>
              </p:cNvCxnSpPr>
              <p:nvPr userDrawn="1"/>
            </p:nvCxnSpPr>
            <p:spPr>
              <a:xfrm>
                <a:off x="114389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9227012-782D-A371-C113-EEDC456C7721}"/>
                  </a:ext>
                </a:extLst>
              </p:cNvPr>
              <p:cNvCxnSpPr>
                <a:cxnSpLocks/>
              </p:cNvCxnSpPr>
              <p:nvPr userDrawn="1"/>
            </p:nvCxnSpPr>
            <p:spPr>
              <a:xfrm>
                <a:off x="119873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5983B3-178A-BEC7-DD61-045E0F84B337}"/>
                  </a:ext>
                </a:extLst>
              </p:cNvPr>
              <p:cNvCxnSpPr>
                <a:cxnSpLocks/>
              </p:cNvCxnSpPr>
              <p:nvPr userDrawn="1"/>
            </p:nvCxnSpPr>
            <p:spPr>
              <a:xfrm>
                <a:off x="125357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BE204-3407-4702-CFE2-05C44B74B0FD}"/>
                  </a:ext>
                </a:extLst>
              </p:cNvPr>
              <p:cNvCxnSpPr>
                <a:cxnSpLocks/>
              </p:cNvCxnSpPr>
              <p:nvPr userDrawn="1"/>
            </p:nvCxnSpPr>
            <p:spPr>
              <a:xfrm>
                <a:off x="130841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B08148-74F9-1EC4-0C2F-AC9637795F74}"/>
                  </a:ext>
                </a:extLst>
              </p:cNvPr>
              <p:cNvCxnSpPr>
                <a:cxnSpLocks/>
              </p:cNvCxnSpPr>
              <p:nvPr userDrawn="1"/>
            </p:nvCxnSpPr>
            <p:spPr>
              <a:xfrm>
                <a:off x="136325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770CAC-3EE3-531D-CAF6-1C9434A151C7}"/>
                  </a:ext>
                </a:extLst>
              </p:cNvPr>
              <p:cNvCxnSpPr>
                <a:cxnSpLocks/>
              </p:cNvCxnSpPr>
              <p:nvPr userDrawn="1"/>
            </p:nvCxnSpPr>
            <p:spPr>
              <a:xfrm>
                <a:off x="141809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78E6C7-5D15-A0A4-9796-81B0FAC74678}"/>
                  </a:ext>
                </a:extLst>
              </p:cNvPr>
              <p:cNvCxnSpPr>
                <a:cxnSpLocks/>
              </p:cNvCxnSpPr>
              <p:nvPr userDrawn="1"/>
            </p:nvCxnSpPr>
            <p:spPr>
              <a:xfrm>
                <a:off x="147293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A51810-13D9-23A0-B663-01D1B380A19A}"/>
                  </a:ext>
                </a:extLst>
              </p:cNvPr>
              <p:cNvCxnSpPr>
                <a:cxnSpLocks/>
              </p:cNvCxnSpPr>
              <p:nvPr userDrawn="1"/>
            </p:nvCxnSpPr>
            <p:spPr>
              <a:xfrm>
                <a:off x="152777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5ACE476-B807-6D39-5A38-6C624AB2A6B6}"/>
                  </a:ext>
                </a:extLst>
              </p:cNvPr>
              <p:cNvCxnSpPr>
                <a:cxnSpLocks/>
              </p:cNvCxnSpPr>
              <p:nvPr userDrawn="1"/>
            </p:nvCxnSpPr>
            <p:spPr>
              <a:xfrm>
                <a:off x="158261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95E8C09-2736-CB58-0350-4AC044B5C548}"/>
                  </a:ext>
                </a:extLst>
              </p:cNvPr>
              <p:cNvCxnSpPr>
                <a:cxnSpLocks/>
              </p:cNvCxnSpPr>
              <p:nvPr userDrawn="1"/>
            </p:nvCxnSpPr>
            <p:spPr>
              <a:xfrm>
                <a:off x="163744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FD77DB-F0BA-F4DC-1241-37866A5FEB13}"/>
                  </a:ext>
                </a:extLst>
              </p:cNvPr>
              <p:cNvCxnSpPr>
                <a:cxnSpLocks/>
              </p:cNvCxnSpPr>
              <p:nvPr userDrawn="1"/>
            </p:nvCxnSpPr>
            <p:spPr>
              <a:xfrm>
                <a:off x="169228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19BFF2-80C7-53B1-2F2B-0D5E5D19FAF3}"/>
                  </a:ext>
                </a:extLst>
              </p:cNvPr>
              <p:cNvCxnSpPr>
                <a:cxnSpLocks/>
              </p:cNvCxnSpPr>
              <p:nvPr userDrawn="1"/>
            </p:nvCxnSpPr>
            <p:spPr>
              <a:xfrm>
                <a:off x="174712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89CCC7E-72DA-3D75-4DC4-C84C4AF35479}"/>
                  </a:ext>
                </a:extLst>
              </p:cNvPr>
              <p:cNvCxnSpPr>
                <a:cxnSpLocks/>
              </p:cNvCxnSpPr>
              <p:nvPr userDrawn="1"/>
            </p:nvCxnSpPr>
            <p:spPr>
              <a:xfrm>
                <a:off x="180196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19F479-BB79-5610-9FCF-409A37958CF9}"/>
                  </a:ext>
                </a:extLst>
              </p:cNvPr>
              <p:cNvCxnSpPr>
                <a:cxnSpLocks/>
              </p:cNvCxnSpPr>
              <p:nvPr userDrawn="1"/>
            </p:nvCxnSpPr>
            <p:spPr>
              <a:xfrm>
                <a:off x="185680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CBB044F-C26A-37F9-861F-C2B96F351FA7}"/>
                  </a:ext>
                </a:extLst>
              </p:cNvPr>
              <p:cNvCxnSpPr>
                <a:cxnSpLocks/>
              </p:cNvCxnSpPr>
              <p:nvPr userDrawn="1"/>
            </p:nvCxnSpPr>
            <p:spPr>
              <a:xfrm>
                <a:off x="191164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4ED7CE4-34DA-DFF0-C695-816E95A7B0D9}"/>
                  </a:ext>
                </a:extLst>
              </p:cNvPr>
              <p:cNvCxnSpPr>
                <a:cxnSpLocks/>
              </p:cNvCxnSpPr>
              <p:nvPr userDrawn="1"/>
            </p:nvCxnSpPr>
            <p:spPr>
              <a:xfrm>
                <a:off x="196648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210AF0-D7B3-337C-BBED-701ECAC3AA60}"/>
                  </a:ext>
                </a:extLst>
              </p:cNvPr>
              <p:cNvCxnSpPr>
                <a:cxnSpLocks/>
              </p:cNvCxnSpPr>
              <p:nvPr userDrawn="1"/>
            </p:nvCxnSpPr>
            <p:spPr>
              <a:xfrm>
                <a:off x="202132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74F03B-10D2-38D6-AB9F-A866A2D70BC9}"/>
                  </a:ext>
                </a:extLst>
              </p:cNvPr>
              <p:cNvCxnSpPr>
                <a:cxnSpLocks/>
              </p:cNvCxnSpPr>
              <p:nvPr userDrawn="1"/>
            </p:nvCxnSpPr>
            <p:spPr>
              <a:xfrm>
                <a:off x="207616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A3A438-AB6C-E525-8A3D-0DF5D2558422}"/>
                  </a:ext>
                </a:extLst>
              </p:cNvPr>
              <p:cNvCxnSpPr>
                <a:cxnSpLocks/>
              </p:cNvCxnSpPr>
              <p:nvPr userDrawn="1"/>
            </p:nvCxnSpPr>
            <p:spPr>
              <a:xfrm>
                <a:off x="213100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BCE429C-226C-4B39-CA97-A0D452B1E6BF}"/>
                  </a:ext>
                </a:extLst>
              </p:cNvPr>
              <p:cNvCxnSpPr>
                <a:cxnSpLocks/>
              </p:cNvCxnSpPr>
              <p:nvPr userDrawn="1"/>
            </p:nvCxnSpPr>
            <p:spPr>
              <a:xfrm>
                <a:off x="218583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8E08439-250E-F72E-9AC9-E29E12C60AFB}"/>
                  </a:ext>
                </a:extLst>
              </p:cNvPr>
              <p:cNvCxnSpPr>
                <a:cxnSpLocks/>
              </p:cNvCxnSpPr>
              <p:nvPr userDrawn="1"/>
            </p:nvCxnSpPr>
            <p:spPr>
              <a:xfrm>
                <a:off x="224067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B51B9D-A6FF-EAC1-30F1-EBE108971DB9}"/>
                  </a:ext>
                </a:extLst>
              </p:cNvPr>
              <p:cNvCxnSpPr>
                <a:cxnSpLocks/>
              </p:cNvCxnSpPr>
              <p:nvPr userDrawn="1"/>
            </p:nvCxnSpPr>
            <p:spPr>
              <a:xfrm>
                <a:off x="229551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7E47FE-6A93-6DA9-A631-4668CA949910}"/>
                  </a:ext>
                </a:extLst>
              </p:cNvPr>
              <p:cNvCxnSpPr>
                <a:cxnSpLocks/>
              </p:cNvCxnSpPr>
              <p:nvPr userDrawn="1"/>
            </p:nvCxnSpPr>
            <p:spPr>
              <a:xfrm>
                <a:off x="235035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93732B-C8C5-24D3-CFD8-BAB5AB90E258}"/>
                  </a:ext>
                </a:extLst>
              </p:cNvPr>
              <p:cNvCxnSpPr>
                <a:cxnSpLocks/>
              </p:cNvCxnSpPr>
              <p:nvPr userDrawn="1"/>
            </p:nvCxnSpPr>
            <p:spPr>
              <a:xfrm>
                <a:off x="240519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2953EBD-E4BC-65B3-E176-98F486A849B3}"/>
                  </a:ext>
                </a:extLst>
              </p:cNvPr>
              <p:cNvCxnSpPr>
                <a:cxnSpLocks/>
              </p:cNvCxnSpPr>
              <p:nvPr userDrawn="1"/>
            </p:nvCxnSpPr>
            <p:spPr>
              <a:xfrm>
                <a:off x="246003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AECEB03-28BB-C11D-B478-245C50661CF7}"/>
                  </a:ext>
                </a:extLst>
              </p:cNvPr>
              <p:cNvCxnSpPr>
                <a:cxnSpLocks/>
              </p:cNvCxnSpPr>
              <p:nvPr userDrawn="1"/>
            </p:nvCxnSpPr>
            <p:spPr>
              <a:xfrm>
                <a:off x="251487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EDFF58-7C8A-0D40-ADD6-9D88C6F21E35}"/>
                  </a:ext>
                </a:extLst>
              </p:cNvPr>
              <p:cNvCxnSpPr>
                <a:cxnSpLocks/>
              </p:cNvCxnSpPr>
              <p:nvPr userDrawn="1"/>
            </p:nvCxnSpPr>
            <p:spPr>
              <a:xfrm>
                <a:off x="256971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20281C9-51D0-DA62-E7E9-4076C58A7D2E}"/>
                  </a:ext>
                </a:extLst>
              </p:cNvPr>
              <p:cNvCxnSpPr>
                <a:cxnSpLocks/>
              </p:cNvCxnSpPr>
              <p:nvPr userDrawn="1"/>
            </p:nvCxnSpPr>
            <p:spPr>
              <a:xfrm>
                <a:off x="262455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C13D1C8-7665-8B4A-8ADB-B8FA6CC99794}"/>
                  </a:ext>
                </a:extLst>
              </p:cNvPr>
              <p:cNvCxnSpPr>
                <a:cxnSpLocks/>
              </p:cNvCxnSpPr>
              <p:nvPr userDrawn="1"/>
            </p:nvCxnSpPr>
            <p:spPr>
              <a:xfrm>
                <a:off x="267939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9B3D9FC-BB11-48BF-B02F-B47FEDF2C1B4}"/>
                  </a:ext>
                </a:extLst>
              </p:cNvPr>
              <p:cNvCxnSpPr>
                <a:cxnSpLocks/>
              </p:cNvCxnSpPr>
              <p:nvPr userDrawn="1"/>
            </p:nvCxnSpPr>
            <p:spPr>
              <a:xfrm>
                <a:off x="273422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3C1A8A-5D25-7E09-7951-63F3B586ADE2}"/>
                  </a:ext>
                </a:extLst>
              </p:cNvPr>
              <p:cNvCxnSpPr>
                <a:cxnSpLocks/>
              </p:cNvCxnSpPr>
              <p:nvPr userDrawn="1"/>
            </p:nvCxnSpPr>
            <p:spPr>
              <a:xfrm>
                <a:off x="278906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9024BC-382C-1B3C-6D08-82DB81AA628D}"/>
                  </a:ext>
                </a:extLst>
              </p:cNvPr>
              <p:cNvCxnSpPr>
                <a:cxnSpLocks/>
              </p:cNvCxnSpPr>
              <p:nvPr userDrawn="1"/>
            </p:nvCxnSpPr>
            <p:spPr>
              <a:xfrm>
                <a:off x="284390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7CA7225-97C5-723B-1C0A-50F7E288BC82}"/>
                  </a:ext>
                </a:extLst>
              </p:cNvPr>
              <p:cNvCxnSpPr>
                <a:cxnSpLocks/>
              </p:cNvCxnSpPr>
              <p:nvPr userDrawn="1"/>
            </p:nvCxnSpPr>
            <p:spPr>
              <a:xfrm>
                <a:off x="289874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B6F04EF-B4FF-5368-1FB0-8E19F309898E}"/>
                  </a:ext>
                </a:extLst>
              </p:cNvPr>
              <p:cNvCxnSpPr>
                <a:cxnSpLocks/>
              </p:cNvCxnSpPr>
              <p:nvPr userDrawn="1"/>
            </p:nvCxnSpPr>
            <p:spPr>
              <a:xfrm>
                <a:off x="295358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6CAB47A-2942-04F6-24C7-2AD938FE93EF}"/>
                  </a:ext>
                </a:extLst>
              </p:cNvPr>
              <p:cNvCxnSpPr>
                <a:cxnSpLocks/>
              </p:cNvCxnSpPr>
              <p:nvPr userDrawn="1"/>
            </p:nvCxnSpPr>
            <p:spPr>
              <a:xfrm>
                <a:off x="300842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8655CED-E1B3-6B78-9602-80E9DC252BCE}"/>
                  </a:ext>
                </a:extLst>
              </p:cNvPr>
              <p:cNvCxnSpPr>
                <a:cxnSpLocks/>
              </p:cNvCxnSpPr>
              <p:nvPr userDrawn="1"/>
            </p:nvCxnSpPr>
            <p:spPr>
              <a:xfrm>
                <a:off x="306326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4327A1B-59F3-8485-2D7C-4BDB8A8D5155}"/>
                  </a:ext>
                </a:extLst>
              </p:cNvPr>
              <p:cNvCxnSpPr>
                <a:cxnSpLocks/>
              </p:cNvCxnSpPr>
              <p:nvPr userDrawn="1"/>
            </p:nvCxnSpPr>
            <p:spPr>
              <a:xfrm>
                <a:off x="311810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12D241C-BD5E-A1E9-9615-61484C91C3AA}"/>
                  </a:ext>
                </a:extLst>
              </p:cNvPr>
              <p:cNvCxnSpPr>
                <a:cxnSpLocks/>
              </p:cNvCxnSpPr>
              <p:nvPr userDrawn="1"/>
            </p:nvCxnSpPr>
            <p:spPr>
              <a:xfrm>
                <a:off x="317294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83A4BF-8163-6F46-2091-3E56B90DE694}"/>
                  </a:ext>
                </a:extLst>
              </p:cNvPr>
              <p:cNvCxnSpPr>
                <a:cxnSpLocks/>
              </p:cNvCxnSpPr>
              <p:nvPr userDrawn="1"/>
            </p:nvCxnSpPr>
            <p:spPr>
              <a:xfrm>
                <a:off x="322778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BEBAF7D-431C-A320-AD78-D389744C6C00}"/>
                  </a:ext>
                </a:extLst>
              </p:cNvPr>
              <p:cNvCxnSpPr>
                <a:cxnSpLocks/>
              </p:cNvCxnSpPr>
              <p:nvPr userDrawn="1"/>
            </p:nvCxnSpPr>
            <p:spPr>
              <a:xfrm>
                <a:off x="328261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94123EF-ABA9-4D41-04A8-AEC9D5B632BB}"/>
                  </a:ext>
                </a:extLst>
              </p:cNvPr>
              <p:cNvCxnSpPr>
                <a:cxnSpLocks/>
              </p:cNvCxnSpPr>
              <p:nvPr userDrawn="1"/>
            </p:nvCxnSpPr>
            <p:spPr>
              <a:xfrm>
                <a:off x="333745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736795-ED58-CF70-01A2-339E1E9A4A30}"/>
                  </a:ext>
                </a:extLst>
              </p:cNvPr>
              <p:cNvCxnSpPr>
                <a:cxnSpLocks/>
              </p:cNvCxnSpPr>
              <p:nvPr userDrawn="1"/>
            </p:nvCxnSpPr>
            <p:spPr>
              <a:xfrm>
                <a:off x="339229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1355D8-E49B-8E36-D355-F7E0A8200003}"/>
                  </a:ext>
                </a:extLst>
              </p:cNvPr>
              <p:cNvCxnSpPr>
                <a:cxnSpLocks/>
              </p:cNvCxnSpPr>
              <p:nvPr userDrawn="1"/>
            </p:nvCxnSpPr>
            <p:spPr>
              <a:xfrm>
                <a:off x="344713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02B7D7-1292-041D-E924-76D9C7B52D16}"/>
                  </a:ext>
                </a:extLst>
              </p:cNvPr>
              <p:cNvCxnSpPr>
                <a:cxnSpLocks/>
              </p:cNvCxnSpPr>
              <p:nvPr userDrawn="1"/>
            </p:nvCxnSpPr>
            <p:spPr>
              <a:xfrm>
                <a:off x="350197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86BDE7F-2B00-F4D3-C550-C30847596D4C}"/>
                  </a:ext>
                </a:extLst>
              </p:cNvPr>
              <p:cNvCxnSpPr>
                <a:cxnSpLocks/>
              </p:cNvCxnSpPr>
              <p:nvPr userDrawn="1"/>
            </p:nvCxnSpPr>
            <p:spPr>
              <a:xfrm>
                <a:off x="355681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511BB0-0322-747D-478D-36AE86A97BF0}"/>
                  </a:ext>
                </a:extLst>
              </p:cNvPr>
              <p:cNvCxnSpPr>
                <a:cxnSpLocks/>
              </p:cNvCxnSpPr>
              <p:nvPr userDrawn="1"/>
            </p:nvCxnSpPr>
            <p:spPr>
              <a:xfrm>
                <a:off x="361165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BFCFACF-324A-03C7-601C-37B3D7593D78}"/>
                  </a:ext>
                </a:extLst>
              </p:cNvPr>
              <p:cNvCxnSpPr>
                <a:cxnSpLocks/>
              </p:cNvCxnSpPr>
              <p:nvPr userDrawn="1"/>
            </p:nvCxnSpPr>
            <p:spPr>
              <a:xfrm>
                <a:off x="366649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69D7770-C9CB-AD07-6437-1EFB2BA2A26C}"/>
                  </a:ext>
                </a:extLst>
              </p:cNvPr>
              <p:cNvCxnSpPr>
                <a:cxnSpLocks/>
              </p:cNvCxnSpPr>
              <p:nvPr userDrawn="1"/>
            </p:nvCxnSpPr>
            <p:spPr>
              <a:xfrm>
                <a:off x="372133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8416638-867B-5FD2-5301-BF7FCA558F95}"/>
                  </a:ext>
                </a:extLst>
              </p:cNvPr>
              <p:cNvCxnSpPr>
                <a:cxnSpLocks/>
              </p:cNvCxnSpPr>
              <p:nvPr userDrawn="1"/>
            </p:nvCxnSpPr>
            <p:spPr>
              <a:xfrm>
                <a:off x="377617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C4D245-E168-715E-3D2E-A15BAC62D3DF}"/>
                  </a:ext>
                </a:extLst>
              </p:cNvPr>
              <p:cNvCxnSpPr>
                <a:cxnSpLocks/>
              </p:cNvCxnSpPr>
              <p:nvPr userDrawn="1"/>
            </p:nvCxnSpPr>
            <p:spPr>
              <a:xfrm>
                <a:off x="383100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570D0AC-89AD-FF2B-65C7-74B509F9BFC9}"/>
                  </a:ext>
                </a:extLst>
              </p:cNvPr>
              <p:cNvCxnSpPr>
                <a:cxnSpLocks/>
              </p:cNvCxnSpPr>
              <p:nvPr userDrawn="1"/>
            </p:nvCxnSpPr>
            <p:spPr>
              <a:xfrm>
                <a:off x="388584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F80CBC3-A100-ED73-CD38-B327AE4CBEC4}"/>
                  </a:ext>
                </a:extLst>
              </p:cNvPr>
              <p:cNvCxnSpPr>
                <a:cxnSpLocks/>
              </p:cNvCxnSpPr>
              <p:nvPr userDrawn="1"/>
            </p:nvCxnSpPr>
            <p:spPr>
              <a:xfrm>
                <a:off x="394068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BAB02F3-510B-5EC3-3906-32B651E38631}"/>
                  </a:ext>
                </a:extLst>
              </p:cNvPr>
              <p:cNvCxnSpPr>
                <a:cxnSpLocks/>
              </p:cNvCxnSpPr>
              <p:nvPr userDrawn="1"/>
            </p:nvCxnSpPr>
            <p:spPr>
              <a:xfrm>
                <a:off x="399552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C8755C-9274-4398-6A6F-2ADB5BE488FB}"/>
                  </a:ext>
                </a:extLst>
              </p:cNvPr>
              <p:cNvCxnSpPr>
                <a:cxnSpLocks/>
              </p:cNvCxnSpPr>
              <p:nvPr userDrawn="1"/>
            </p:nvCxnSpPr>
            <p:spPr>
              <a:xfrm>
                <a:off x="405036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309A151-AC77-352D-B654-B7A062EA2F48}"/>
                  </a:ext>
                </a:extLst>
              </p:cNvPr>
              <p:cNvCxnSpPr>
                <a:cxnSpLocks/>
              </p:cNvCxnSpPr>
              <p:nvPr userDrawn="1"/>
            </p:nvCxnSpPr>
            <p:spPr>
              <a:xfrm>
                <a:off x="410520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A619B0F-CDD9-32BE-52F0-7EC1D3FD2D84}"/>
                  </a:ext>
                </a:extLst>
              </p:cNvPr>
              <p:cNvCxnSpPr>
                <a:cxnSpLocks/>
              </p:cNvCxnSpPr>
              <p:nvPr userDrawn="1"/>
            </p:nvCxnSpPr>
            <p:spPr>
              <a:xfrm>
                <a:off x="416004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66CDA4-CA19-D63A-D0CF-B59BA3E803FB}"/>
                  </a:ext>
                </a:extLst>
              </p:cNvPr>
              <p:cNvCxnSpPr>
                <a:cxnSpLocks/>
              </p:cNvCxnSpPr>
              <p:nvPr userDrawn="1"/>
            </p:nvCxnSpPr>
            <p:spPr>
              <a:xfrm>
                <a:off x="421488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9A2B28-ADB7-8616-CC44-C56B01D30DA3}"/>
                  </a:ext>
                </a:extLst>
              </p:cNvPr>
              <p:cNvCxnSpPr>
                <a:cxnSpLocks/>
              </p:cNvCxnSpPr>
              <p:nvPr userDrawn="1"/>
            </p:nvCxnSpPr>
            <p:spPr>
              <a:xfrm>
                <a:off x="426972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FF73B4C-F601-4E14-C76D-236FF745E2DD}"/>
                  </a:ext>
                </a:extLst>
              </p:cNvPr>
              <p:cNvCxnSpPr>
                <a:cxnSpLocks/>
              </p:cNvCxnSpPr>
              <p:nvPr userDrawn="1"/>
            </p:nvCxnSpPr>
            <p:spPr>
              <a:xfrm>
                <a:off x="432456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39DF67C-7911-4D87-64D5-0DD50C1D65EC}"/>
                  </a:ext>
                </a:extLst>
              </p:cNvPr>
              <p:cNvCxnSpPr>
                <a:cxnSpLocks/>
              </p:cNvCxnSpPr>
              <p:nvPr userDrawn="1"/>
            </p:nvCxnSpPr>
            <p:spPr>
              <a:xfrm>
                <a:off x="437939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336565D-20F9-0F71-D224-D40C7098BBAC}"/>
                  </a:ext>
                </a:extLst>
              </p:cNvPr>
              <p:cNvCxnSpPr>
                <a:cxnSpLocks/>
              </p:cNvCxnSpPr>
              <p:nvPr userDrawn="1"/>
            </p:nvCxnSpPr>
            <p:spPr>
              <a:xfrm>
                <a:off x="443423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00674DC-7F4F-D297-5138-C0496CACDB88}"/>
                  </a:ext>
                </a:extLst>
              </p:cNvPr>
              <p:cNvCxnSpPr>
                <a:cxnSpLocks/>
              </p:cNvCxnSpPr>
              <p:nvPr userDrawn="1"/>
            </p:nvCxnSpPr>
            <p:spPr>
              <a:xfrm>
                <a:off x="448907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F355A06-8E91-C46A-C9CB-B9D60F2FECF5}"/>
                  </a:ext>
                </a:extLst>
              </p:cNvPr>
              <p:cNvCxnSpPr>
                <a:cxnSpLocks/>
              </p:cNvCxnSpPr>
              <p:nvPr userDrawn="1"/>
            </p:nvCxnSpPr>
            <p:spPr>
              <a:xfrm>
                <a:off x="454391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D7196C-FCEE-6EBC-3D2E-07C086A92A7C}"/>
                  </a:ext>
                </a:extLst>
              </p:cNvPr>
              <p:cNvCxnSpPr>
                <a:cxnSpLocks/>
              </p:cNvCxnSpPr>
              <p:nvPr userDrawn="1"/>
            </p:nvCxnSpPr>
            <p:spPr>
              <a:xfrm>
                <a:off x="459875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5DF2E75-A2B5-66D2-810D-0EB008B57097}"/>
                  </a:ext>
                </a:extLst>
              </p:cNvPr>
              <p:cNvCxnSpPr>
                <a:cxnSpLocks/>
              </p:cNvCxnSpPr>
              <p:nvPr userDrawn="1"/>
            </p:nvCxnSpPr>
            <p:spPr>
              <a:xfrm>
                <a:off x="465359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699F714-364A-CED4-F8FB-49A431E84514}"/>
                  </a:ext>
                </a:extLst>
              </p:cNvPr>
              <p:cNvCxnSpPr>
                <a:cxnSpLocks/>
              </p:cNvCxnSpPr>
              <p:nvPr userDrawn="1"/>
            </p:nvCxnSpPr>
            <p:spPr>
              <a:xfrm>
                <a:off x="470843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71AFA35-9EE2-867B-9FE1-4286B892110B}"/>
                  </a:ext>
                </a:extLst>
              </p:cNvPr>
              <p:cNvCxnSpPr>
                <a:cxnSpLocks/>
              </p:cNvCxnSpPr>
              <p:nvPr userDrawn="1"/>
            </p:nvCxnSpPr>
            <p:spPr>
              <a:xfrm>
                <a:off x="476327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E5159AC-45F2-7A2D-409C-B55D41DA39B7}"/>
                  </a:ext>
                </a:extLst>
              </p:cNvPr>
              <p:cNvCxnSpPr>
                <a:cxnSpLocks/>
              </p:cNvCxnSpPr>
              <p:nvPr userDrawn="1"/>
            </p:nvCxnSpPr>
            <p:spPr>
              <a:xfrm>
                <a:off x="481811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28434F-A8FE-3F2D-C3B7-7E74DCC540ED}"/>
                  </a:ext>
                </a:extLst>
              </p:cNvPr>
              <p:cNvCxnSpPr>
                <a:cxnSpLocks/>
              </p:cNvCxnSpPr>
              <p:nvPr userDrawn="1"/>
            </p:nvCxnSpPr>
            <p:spPr>
              <a:xfrm>
                <a:off x="487295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921FFFE-A066-1ECC-4084-E604CD40FA28}"/>
                  </a:ext>
                </a:extLst>
              </p:cNvPr>
              <p:cNvCxnSpPr>
                <a:cxnSpLocks/>
              </p:cNvCxnSpPr>
              <p:nvPr userDrawn="1"/>
            </p:nvCxnSpPr>
            <p:spPr>
              <a:xfrm>
                <a:off x="492778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169DEDD-7F32-0A2D-3D62-3FC39B86ED8F}"/>
                  </a:ext>
                </a:extLst>
              </p:cNvPr>
              <p:cNvCxnSpPr>
                <a:cxnSpLocks/>
              </p:cNvCxnSpPr>
              <p:nvPr userDrawn="1"/>
            </p:nvCxnSpPr>
            <p:spPr>
              <a:xfrm>
                <a:off x="498262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739A316-7FB1-8202-E759-B753A734CD00}"/>
                  </a:ext>
                </a:extLst>
              </p:cNvPr>
              <p:cNvCxnSpPr>
                <a:cxnSpLocks/>
              </p:cNvCxnSpPr>
              <p:nvPr userDrawn="1"/>
            </p:nvCxnSpPr>
            <p:spPr>
              <a:xfrm>
                <a:off x="503746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99857B2-033D-EEAF-DCBB-1D120A5FA343}"/>
                  </a:ext>
                </a:extLst>
              </p:cNvPr>
              <p:cNvCxnSpPr>
                <a:cxnSpLocks/>
              </p:cNvCxnSpPr>
              <p:nvPr userDrawn="1"/>
            </p:nvCxnSpPr>
            <p:spPr>
              <a:xfrm>
                <a:off x="509230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C8C9CD-D2B8-6697-DBE3-30CFE0D0628F}"/>
                  </a:ext>
                </a:extLst>
              </p:cNvPr>
              <p:cNvCxnSpPr>
                <a:cxnSpLocks/>
              </p:cNvCxnSpPr>
              <p:nvPr userDrawn="1"/>
            </p:nvCxnSpPr>
            <p:spPr>
              <a:xfrm>
                <a:off x="514714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1B33366-AE13-F90A-7092-80F03D40137F}"/>
                  </a:ext>
                </a:extLst>
              </p:cNvPr>
              <p:cNvCxnSpPr>
                <a:cxnSpLocks/>
              </p:cNvCxnSpPr>
              <p:nvPr userDrawn="1"/>
            </p:nvCxnSpPr>
            <p:spPr>
              <a:xfrm>
                <a:off x="520198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A281DF4-3784-8ADF-5BD2-E4D2F68E00C2}"/>
                  </a:ext>
                </a:extLst>
              </p:cNvPr>
              <p:cNvCxnSpPr>
                <a:cxnSpLocks/>
              </p:cNvCxnSpPr>
              <p:nvPr userDrawn="1"/>
            </p:nvCxnSpPr>
            <p:spPr>
              <a:xfrm>
                <a:off x="525682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083E085-283D-5990-A472-4F6D0093A626}"/>
                  </a:ext>
                </a:extLst>
              </p:cNvPr>
              <p:cNvCxnSpPr>
                <a:cxnSpLocks/>
              </p:cNvCxnSpPr>
              <p:nvPr userDrawn="1"/>
            </p:nvCxnSpPr>
            <p:spPr>
              <a:xfrm>
                <a:off x="531166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70AA993-5062-22BE-053B-18C2A1C5B1C4}"/>
                  </a:ext>
                </a:extLst>
              </p:cNvPr>
              <p:cNvCxnSpPr>
                <a:cxnSpLocks/>
              </p:cNvCxnSpPr>
              <p:nvPr userDrawn="1"/>
            </p:nvCxnSpPr>
            <p:spPr>
              <a:xfrm>
                <a:off x="536650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B858573-F7D1-591C-2C2D-627C31F5AC76}"/>
                  </a:ext>
                </a:extLst>
              </p:cNvPr>
              <p:cNvCxnSpPr>
                <a:cxnSpLocks/>
              </p:cNvCxnSpPr>
              <p:nvPr userDrawn="1"/>
            </p:nvCxnSpPr>
            <p:spPr>
              <a:xfrm>
                <a:off x="542134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9FE7348-6C3D-396A-FEBB-755921EE14E2}"/>
                  </a:ext>
                </a:extLst>
              </p:cNvPr>
              <p:cNvCxnSpPr>
                <a:cxnSpLocks/>
              </p:cNvCxnSpPr>
              <p:nvPr userDrawn="1"/>
            </p:nvCxnSpPr>
            <p:spPr>
              <a:xfrm>
                <a:off x="547617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F3CCDFF-D90E-1375-0085-409DD3EBEF9F}"/>
                  </a:ext>
                </a:extLst>
              </p:cNvPr>
              <p:cNvCxnSpPr>
                <a:cxnSpLocks/>
              </p:cNvCxnSpPr>
              <p:nvPr userDrawn="1"/>
            </p:nvCxnSpPr>
            <p:spPr>
              <a:xfrm>
                <a:off x="553101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5AE893-BBE4-832F-5A20-CA291C9EB328}"/>
                  </a:ext>
                </a:extLst>
              </p:cNvPr>
              <p:cNvCxnSpPr>
                <a:cxnSpLocks/>
              </p:cNvCxnSpPr>
              <p:nvPr userDrawn="1"/>
            </p:nvCxnSpPr>
            <p:spPr>
              <a:xfrm>
                <a:off x="558585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D6C2A1E-0C3E-70DA-FC4F-B72DD370AD2A}"/>
                  </a:ext>
                </a:extLst>
              </p:cNvPr>
              <p:cNvCxnSpPr>
                <a:cxnSpLocks/>
              </p:cNvCxnSpPr>
              <p:nvPr userDrawn="1"/>
            </p:nvCxnSpPr>
            <p:spPr>
              <a:xfrm>
                <a:off x="564069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726FC1-6097-65C6-D033-C81F2CDE5B78}"/>
                  </a:ext>
                </a:extLst>
              </p:cNvPr>
              <p:cNvCxnSpPr>
                <a:cxnSpLocks/>
              </p:cNvCxnSpPr>
              <p:nvPr userDrawn="1"/>
            </p:nvCxnSpPr>
            <p:spPr>
              <a:xfrm>
                <a:off x="569553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0EEDD76-49DA-C349-EBD0-6226882360FB}"/>
                  </a:ext>
                </a:extLst>
              </p:cNvPr>
              <p:cNvCxnSpPr>
                <a:cxnSpLocks/>
              </p:cNvCxnSpPr>
              <p:nvPr userDrawn="1"/>
            </p:nvCxnSpPr>
            <p:spPr>
              <a:xfrm>
                <a:off x="575037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C62BA2F-D05F-6B5B-2CF6-98825E9EE34B}"/>
                  </a:ext>
                </a:extLst>
              </p:cNvPr>
              <p:cNvCxnSpPr>
                <a:cxnSpLocks/>
              </p:cNvCxnSpPr>
              <p:nvPr userDrawn="1"/>
            </p:nvCxnSpPr>
            <p:spPr>
              <a:xfrm>
                <a:off x="580521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6F20C60-5CB5-55F7-5146-0376CFABC539}"/>
                  </a:ext>
                </a:extLst>
              </p:cNvPr>
              <p:cNvCxnSpPr>
                <a:cxnSpLocks/>
              </p:cNvCxnSpPr>
              <p:nvPr userDrawn="1"/>
            </p:nvCxnSpPr>
            <p:spPr>
              <a:xfrm>
                <a:off x="586005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1864225-A525-2DAC-95C1-6BE816105570}"/>
                  </a:ext>
                </a:extLst>
              </p:cNvPr>
              <p:cNvCxnSpPr>
                <a:cxnSpLocks/>
              </p:cNvCxnSpPr>
              <p:nvPr userDrawn="1"/>
            </p:nvCxnSpPr>
            <p:spPr>
              <a:xfrm>
                <a:off x="591489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C68140-4B0B-F1B4-2D2A-3367340C6910}"/>
                  </a:ext>
                </a:extLst>
              </p:cNvPr>
              <p:cNvCxnSpPr>
                <a:cxnSpLocks/>
              </p:cNvCxnSpPr>
              <p:nvPr userDrawn="1"/>
            </p:nvCxnSpPr>
            <p:spPr>
              <a:xfrm>
                <a:off x="596973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A741EFC-9263-742B-2946-778D8EB76B50}"/>
                  </a:ext>
                </a:extLst>
              </p:cNvPr>
              <p:cNvCxnSpPr>
                <a:cxnSpLocks/>
              </p:cNvCxnSpPr>
              <p:nvPr userDrawn="1"/>
            </p:nvCxnSpPr>
            <p:spPr>
              <a:xfrm>
                <a:off x="602456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B05C3C-B442-E88B-2A72-FE3C3A05BDA8}"/>
                  </a:ext>
                </a:extLst>
              </p:cNvPr>
              <p:cNvCxnSpPr>
                <a:cxnSpLocks/>
              </p:cNvCxnSpPr>
              <p:nvPr userDrawn="1"/>
            </p:nvCxnSpPr>
            <p:spPr>
              <a:xfrm>
                <a:off x="607940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6C5716-5426-40B8-113B-0C2454B3B1A5}"/>
                  </a:ext>
                </a:extLst>
              </p:cNvPr>
              <p:cNvCxnSpPr>
                <a:cxnSpLocks/>
              </p:cNvCxnSpPr>
              <p:nvPr userDrawn="1"/>
            </p:nvCxnSpPr>
            <p:spPr>
              <a:xfrm>
                <a:off x="613424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F6F5C4B-4FEE-4FDA-305A-51C01D343C4D}"/>
                  </a:ext>
                </a:extLst>
              </p:cNvPr>
              <p:cNvCxnSpPr>
                <a:cxnSpLocks/>
              </p:cNvCxnSpPr>
              <p:nvPr userDrawn="1"/>
            </p:nvCxnSpPr>
            <p:spPr>
              <a:xfrm>
                <a:off x="618908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E7ADB2C-4182-69ED-112B-2813CB50E372}"/>
                  </a:ext>
                </a:extLst>
              </p:cNvPr>
              <p:cNvCxnSpPr>
                <a:cxnSpLocks/>
              </p:cNvCxnSpPr>
              <p:nvPr userDrawn="1"/>
            </p:nvCxnSpPr>
            <p:spPr>
              <a:xfrm>
                <a:off x="624392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691D15A-9245-D7B2-2DF6-6D86D12BE4AA}"/>
                  </a:ext>
                </a:extLst>
              </p:cNvPr>
              <p:cNvCxnSpPr>
                <a:cxnSpLocks/>
              </p:cNvCxnSpPr>
              <p:nvPr userDrawn="1"/>
            </p:nvCxnSpPr>
            <p:spPr>
              <a:xfrm>
                <a:off x="629876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5DFA325-CAFD-3122-770F-E5B65983F33D}"/>
                  </a:ext>
                </a:extLst>
              </p:cNvPr>
              <p:cNvCxnSpPr>
                <a:cxnSpLocks/>
              </p:cNvCxnSpPr>
              <p:nvPr userDrawn="1"/>
            </p:nvCxnSpPr>
            <p:spPr>
              <a:xfrm>
                <a:off x="635360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5CE9A4E-6C9C-B4C8-BC62-3E8C5961A3F1}"/>
                  </a:ext>
                </a:extLst>
              </p:cNvPr>
              <p:cNvCxnSpPr>
                <a:cxnSpLocks/>
              </p:cNvCxnSpPr>
              <p:nvPr userDrawn="1"/>
            </p:nvCxnSpPr>
            <p:spPr>
              <a:xfrm>
                <a:off x="640844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885451-5A5C-6536-3CF6-921E525B4CDD}"/>
                  </a:ext>
                </a:extLst>
              </p:cNvPr>
              <p:cNvCxnSpPr>
                <a:cxnSpLocks/>
              </p:cNvCxnSpPr>
              <p:nvPr userDrawn="1"/>
            </p:nvCxnSpPr>
            <p:spPr>
              <a:xfrm>
                <a:off x="646328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03D36E7-5694-EC4D-EC0D-1E4E95860456}"/>
                  </a:ext>
                </a:extLst>
              </p:cNvPr>
              <p:cNvCxnSpPr>
                <a:cxnSpLocks/>
              </p:cNvCxnSpPr>
              <p:nvPr userDrawn="1"/>
            </p:nvCxnSpPr>
            <p:spPr>
              <a:xfrm>
                <a:off x="651812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6C94267-2545-7FFC-FE20-3466D8685BA3}"/>
                  </a:ext>
                </a:extLst>
              </p:cNvPr>
              <p:cNvCxnSpPr>
                <a:cxnSpLocks/>
              </p:cNvCxnSpPr>
              <p:nvPr userDrawn="1"/>
            </p:nvCxnSpPr>
            <p:spPr>
              <a:xfrm>
                <a:off x="657295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E69F5F7-8F1B-60C2-816C-84BE053157E8}"/>
                  </a:ext>
                </a:extLst>
              </p:cNvPr>
              <p:cNvCxnSpPr>
                <a:cxnSpLocks/>
              </p:cNvCxnSpPr>
              <p:nvPr userDrawn="1"/>
            </p:nvCxnSpPr>
            <p:spPr>
              <a:xfrm>
                <a:off x="662779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DD8A5CB-F060-57CD-80E8-E53300EF40D1}"/>
                  </a:ext>
                </a:extLst>
              </p:cNvPr>
              <p:cNvCxnSpPr>
                <a:cxnSpLocks/>
              </p:cNvCxnSpPr>
              <p:nvPr userDrawn="1"/>
            </p:nvCxnSpPr>
            <p:spPr>
              <a:xfrm>
                <a:off x="668263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659102-75A6-98D4-146E-AA1E22773AAF}"/>
                  </a:ext>
                </a:extLst>
              </p:cNvPr>
              <p:cNvCxnSpPr>
                <a:cxnSpLocks/>
              </p:cNvCxnSpPr>
              <p:nvPr userDrawn="1"/>
            </p:nvCxnSpPr>
            <p:spPr>
              <a:xfrm>
                <a:off x="673747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CEE5D2E-1B03-0301-F2B5-0A9E6FBDB6D1}"/>
                  </a:ext>
                </a:extLst>
              </p:cNvPr>
              <p:cNvCxnSpPr>
                <a:cxnSpLocks/>
              </p:cNvCxnSpPr>
              <p:nvPr userDrawn="1"/>
            </p:nvCxnSpPr>
            <p:spPr>
              <a:xfrm>
                <a:off x="679231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8C7E44F-B844-3451-6BBD-FEFD953048E8}"/>
                  </a:ext>
                </a:extLst>
              </p:cNvPr>
              <p:cNvCxnSpPr>
                <a:cxnSpLocks/>
              </p:cNvCxnSpPr>
              <p:nvPr userDrawn="1"/>
            </p:nvCxnSpPr>
            <p:spPr>
              <a:xfrm>
                <a:off x="684715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2C6F095-C138-3C26-9AB3-0F093CB03D94}"/>
                  </a:ext>
                </a:extLst>
              </p:cNvPr>
              <p:cNvCxnSpPr>
                <a:cxnSpLocks/>
              </p:cNvCxnSpPr>
              <p:nvPr userDrawn="1"/>
            </p:nvCxnSpPr>
            <p:spPr>
              <a:xfrm>
                <a:off x="690199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9A9C9F5-50B0-BA27-EEC6-7892B904EC8D}"/>
                  </a:ext>
                </a:extLst>
              </p:cNvPr>
              <p:cNvCxnSpPr>
                <a:cxnSpLocks/>
              </p:cNvCxnSpPr>
              <p:nvPr userDrawn="1"/>
            </p:nvCxnSpPr>
            <p:spPr>
              <a:xfrm>
                <a:off x="695683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1106D50-C733-93C6-5E59-E89344FC8E0F}"/>
                  </a:ext>
                </a:extLst>
              </p:cNvPr>
              <p:cNvCxnSpPr>
                <a:cxnSpLocks/>
              </p:cNvCxnSpPr>
              <p:nvPr userDrawn="1"/>
            </p:nvCxnSpPr>
            <p:spPr>
              <a:xfrm>
                <a:off x="701167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E490D06-D79C-D12A-928D-70858AE72BAC}"/>
                  </a:ext>
                </a:extLst>
              </p:cNvPr>
              <p:cNvCxnSpPr>
                <a:cxnSpLocks/>
              </p:cNvCxnSpPr>
              <p:nvPr userDrawn="1"/>
            </p:nvCxnSpPr>
            <p:spPr>
              <a:xfrm>
                <a:off x="706651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A8AE937-D061-2993-967C-CB228DDC7AED}"/>
                  </a:ext>
                </a:extLst>
              </p:cNvPr>
              <p:cNvCxnSpPr>
                <a:cxnSpLocks/>
              </p:cNvCxnSpPr>
              <p:nvPr userDrawn="1"/>
            </p:nvCxnSpPr>
            <p:spPr>
              <a:xfrm>
                <a:off x="712134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A89C719-FF7A-6E1B-D0D3-C3328AB27B38}"/>
                  </a:ext>
                </a:extLst>
              </p:cNvPr>
              <p:cNvCxnSpPr>
                <a:cxnSpLocks/>
              </p:cNvCxnSpPr>
              <p:nvPr userDrawn="1"/>
            </p:nvCxnSpPr>
            <p:spPr>
              <a:xfrm>
                <a:off x="717618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A92887A-0DCF-7CCA-B6E6-E0652A6709A3}"/>
                  </a:ext>
                </a:extLst>
              </p:cNvPr>
              <p:cNvCxnSpPr>
                <a:cxnSpLocks/>
              </p:cNvCxnSpPr>
              <p:nvPr userDrawn="1"/>
            </p:nvCxnSpPr>
            <p:spPr>
              <a:xfrm>
                <a:off x="723102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3DB1A6E-8805-FD5D-8313-A5CB6F390096}"/>
                  </a:ext>
                </a:extLst>
              </p:cNvPr>
              <p:cNvCxnSpPr>
                <a:cxnSpLocks/>
              </p:cNvCxnSpPr>
              <p:nvPr userDrawn="1"/>
            </p:nvCxnSpPr>
            <p:spPr>
              <a:xfrm>
                <a:off x="728586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38424F3-3C27-2D8F-4F68-6A96B5DC1100}"/>
                  </a:ext>
                </a:extLst>
              </p:cNvPr>
              <p:cNvCxnSpPr>
                <a:cxnSpLocks/>
              </p:cNvCxnSpPr>
              <p:nvPr userDrawn="1"/>
            </p:nvCxnSpPr>
            <p:spPr>
              <a:xfrm>
                <a:off x="734070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5B0D507-8AED-596F-46C7-CB685FAC4232}"/>
                  </a:ext>
                </a:extLst>
              </p:cNvPr>
              <p:cNvCxnSpPr>
                <a:cxnSpLocks/>
              </p:cNvCxnSpPr>
              <p:nvPr userDrawn="1"/>
            </p:nvCxnSpPr>
            <p:spPr>
              <a:xfrm>
                <a:off x="739554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90FE1FD-5F26-64DF-0E41-3A7F8B0233DE}"/>
                  </a:ext>
                </a:extLst>
              </p:cNvPr>
              <p:cNvCxnSpPr>
                <a:cxnSpLocks/>
              </p:cNvCxnSpPr>
              <p:nvPr userDrawn="1"/>
            </p:nvCxnSpPr>
            <p:spPr>
              <a:xfrm>
                <a:off x="745038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A900626-D40D-ADED-B7C1-A3138F9FBE1A}"/>
                  </a:ext>
                </a:extLst>
              </p:cNvPr>
              <p:cNvCxnSpPr>
                <a:cxnSpLocks/>
              </p:cNvCxnSpPr>
              <p:nvPr userDrawn="1"/>
            </p:nvCxnSpPr>
            <p:spPr>
              <a:xfrm>
                <a:off x="750522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F10339A-D68E-5628-4E5D-CD852B19AE28}"/>
                  </a:ext>
                </a:extLst>
              </p:cNvPr>
              <p:cNvCxnSpPr>
                <a:cxnSpLocks/>
              </p:cNvCxnSpPr>
              <p:nvPr userDrawn="1"/>
            </p:nvCxnSpPr>
            <p:spPr>
              <a:xfrm>
                <a:off x="756006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FFF29A7-222F-962F-625A-E34B2E3033C7}"/>
                  </a:ext>
                </a:extLst>
              </p:cNvPr>
              <p:cNvCxnSpPr>
                <a:cxnSpLocks/>
              </p:cNvCxnSpPr>
              <p:nvPr userDrawn="1"/>
            </p:nvCxnSpPr>
            <p:spPr>
              <a:xfrm>
                <a:off x="761490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F3BDED1-C3DD-770B-356E-1E82922390FD}"/>
                  </a:ext>
                </a:extLst>
              </p:cNvPr>
              <p:cNvCxnSpPr>
                <a:cxnSpLocks/>
              </p:cNvCxnSpPr>
              <p:nvPr userDrawn="1"/>
            </p:nvCxnSpPr>
            <p:spPr>
              <a:xfrm>
                <a:off x="766973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26F6F7E-B075-07B7-46F3-425DF551AEF3}"/>
                  </a:ext>
                </a:extLst>
              </p:cNvPr>
              <p:cNvCxnSpPr>
                <a:cxnSpLocks/>
              </p:cNvCxnSpPr>
              <p:nvPr userDrawn="1"/>
            </p:nvCxnSpPr>
            <p:spPr>
              <a:xfrm>
                <a:off x="772457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CAF4471-8B1C-24E7-0A10-0EF11527DA8A}"/>
                  </a:ext>
                </a:extLst>
              </p:cNvPr>
              <p:cNvCxnSpPr>
                <a:cxnSpLocks/>
              </p:cNvCxnSpPr>
              <p:nvPr userDrawn="1"/>
            </p:nvCxnSpPr>
            <p:spPr>
              <a:xfrm>
                <a:off x="777941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3302A5E-F4EB-216B-E44D-387E6551D933}"/>
                  </a:ext>
                </a:extLst>
              </p:cNvPr>
              <p:cNvCxnSpPr>
                <a:cxnSpLocks/>
              </p:cNvCxnSpPr>
              <p:nvPr userDrawn="1"/>
            </p:nvCxnSpPr>
            <p:spPr>
              <a:xfrm>
                <a:off x="783425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876A4AF-8D23-354F-24D1-7E449D88CADB}"/>
                  </a:ext>
                </a:extLst>
              </p:cNvPr>
              <p:cNvCxnSpPr>
                <a:cxnSpLocks/>
              </p:cNvCxnSpPr>
              <p:nvPr userDrawn="1"/>
            </p:nvCxnSpPr>
            <p:spPr>
              <a:xfrm>
                <a:off x="788909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55911D8-D606-D325-AC45-A9877B40955A}"/>
                  </a:ext>
                </a:extLst>
              </p:cNvPr>
              <p:cNvCxnSpPr>
                <a:cxnSpLocks/>
              </p:cNvCxnSpPr>
              <p:nvPr userDrawn="1"/>
            </p:nvCxnSpPr>
            <p:spPr>
              <a:xfrm>
                <a:off x="794393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95A9497-6F66-9AFD-F120-10F7F75A86A6}"/>
                  </a:ext>
                </a:extLst>
              </p:cNvPr>
              <p:cNvCxnSpPr>
                <a:cxnSpLocks/>
              </p:cNvCxnSpPr>
              <p:nvPr userDrawn="1"/>
            </p:nvCxnSpPr>
            <p:spPr>
              <a:xfrm>
                <a:off x="799877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F7CB209-0550-436B-5699-D5FF11260774}"/>
                  </a:ext>
                </a:extLst>
              </p:cNvPr>
              <p:cNvCxnSpPr>
                <a:cxnSpLocks/>
              </p:cNvCxnSpPr>
              <p:nvPr userDrawn="1"/>
            </p:nvCxnSpPr>
            <p:spPr>
              <a:xfrm>
                <a:off x="805361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FBA70B7-A49D-05B4-4B17-1C2CE21A42F3}"/>
                  </a:ext>
                </a:extLst>
              </p:cNvPr>
              <p:cNvCxnSpPr>
                <a:cxnSpLocks/>
              </p:cNvCxnSpPr>
              <p:nvPr userDrawn="1"/>
            </p:nvCxnSpPr>
            <p:spPr>
              <a:xfrm>
                <a:off x="810845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C1B1120-506E-2830-BD4C-67C5654DEC16}"/>
                  </a:ext>
                </a:extLst>
              </p:cNvPr>
              <p:cNvCxnSpPr>
                <a:cxnSpLocks/>
              </p:cNvCxnSpPr>
              <p:nvPr userDrawn="1"/>
            </p:nvCxnSpPr>
            <p:spPr>
              <a:xfrm>
                <a:off x="816329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0C1AA2C-3C44-5388-3EAE-6C01F99D3BA9}"/>
                  </a:ext>
                </a:extLst>
              </p:cNvPr>
              <p:cNvCxnSpPr>
                <a:cxnSpLocks/>
              </p:cNvCxnSpPr>
              <p:nvPr userDrawn="1"/>
            </p:nvCxnSpPr>
            <p:spPr>
              <a:xfrm>
                <a:off x="821812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D07991B-C695-8692-3DFF-EDAC6F6995F2}"/>
                  </a:ext>
                </a:extLst>
              </p:cNvPr>
              <p:cNvCxnSpPr>
                <a:cxnSpLocks/>
              </p:cNvCxnSpPr>
              <p:nvPr userDrawn="1"/>
            </p:nvCxnSpPr>
            <p:spPr>
              <a:xfrm>
                <a:off x="827296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3270BED-2FF9-0C06-5289-B20DC35FCD93}"/>
                  </a:ext>
                </a:extLst>
              </p:cNvPr>
              <p:cNvCxnSpPr>
                <a:cxnSpLocks/>
              </p:cNvCxnSpPr>
              <p:nvPr userDrawn="1"/>
            </p:nvCxnSpPr>
            <p:spPr>
              <a:xfrm>
                <a:off x="832780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F669297-5279-4011-86A3-1E21C5D92DC4}"/>
                  </a:ext>
                </a:extLst>
              </p:cNvPr>
              <p:cNvCxnSpPr>
                <a:cxnSpLocks/>
              </p:cNvCxnSpPr>
              <p:nvPr userDrawn="1"/>
            </p:nvCxnSpPr>
            <p:spPr>
              <a:xfrm>
                <a:off x="838264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EDD57B5-FFE6-B798-2F63-1BF9485C2A60}"/>
                  </a:ext>
                </a:extLst>
              </p:cNvPr>
              <p:cNvCxnSpPr>
                <a:cxnSpLocks/>
              </p:cNvCxnSpPr>
              <p:nvPr userDrawn="1"/>
            </p:nvCxnSpPr>
            <p:spPr>
              <a:xfrm>
                <a:off x="843748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6A13C2F-88B1-D17F-BCE2-3282872752C7}"/>
                  </a:ext>
                </a:extLst>
              </p:cNvPr>
              <p:cNvCxnSpPr>
                <a:cxnSpLocks/>
              </p:cNvCxnSpPr>
              <p:nvPr userDrawn="1"/>
            </p:nvCxnSpPr>
            <p:spPr>
              <a:xfrm>
                <a:off x="849232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B6A5A-8BE1-805C-ACB0-88E061D1D8A5}"/>
                  </a:ext>
                </a:extLst>
              </p:cNvPr>
              <p:cNvCxnSpPr>
                <a:cxnSpLocks/>
              </p:cNvCxnSpPr>
              <p:nvPr userDrawn="1"/>
            </p:nvCxnSpPr>
            <p:spPr>
              <a:xfrm>
                <a:off x="854716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7C92597-B86F-170B-7AF8-5EE922DE2B5E}"/>
                  </a:ext>
                </a:extLst>
              </p:cNvPr>
              <p:cNvCxnSpPr>
                <a:cxnSpLocks/>
              </p:cNvCxnSpPr>
              <p:nvPr userDrawn="1"/>
            </p:nvCxnSpPr>
            <p:spPr>
              <a:xfrm>
                <a:off x="8602002"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3300CF6-8F23-47FC-8C5D-117E67B85366}"/>
                  </a:ext>
                </a:extLst>
              </p:cNvPr>
              <p:cNvCxnSpPr>
                <a:cxnSpLocks/>
              </p:cNvCxnSpPr>
              <p:nvPr userDrawn="1"/>
            </p:nvCxnSpPr>
            <p:spPr>
              <a:xfrm>
                <a:off x="865684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61038D3-6D0F-1A6A-A572-C15D7E03F7CD}"/>
                  </a:ext>
                </a:extLst>
              </p:cNvPr>
              <p:cNvCxnSpPr>
                <a:cxnSpLocks/>
              </p:cNvCxnSpPr>
              <p:nvPr userDrawn="1"/>
            </p:nvCxnSpPr>
            <p:spPr>
              <a:xfrm>
                <a:off x="8711680"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A6787C5-F98D-DF61-B906-5DFEC6CDDBAB}"/>
                  </a:ext>
                </a:extLst>
              </p:cNvPr>
              <p:cNvCxnSpPr>
                <a:cxnSpLocks/>
              </p:cNvCxnSpPr>
              <p:nvPr userDrawn="1"/>
            </p:nvCxnSpPr>
            <p:spPr>
              <a:xfrm>
                <a:off x="8766519"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1F3CF33-FC7A-31F7-0121-0E264AEEFD97}"/>
                  </a:ext>
                </a:extLst>
              </p:cNvPr>
              <p:cNvCxnSpPr>
                <a:cxnSpLocks/>
              </p:cNvCxnSpPr>
              <p:nvPr userDrawn="1"/>
            </p:nvCxnSpPr>
            <p:spPr>
              <a:xfrm>
                <a:off x="8821358"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608AD87-98D2-CDCA-5C7B-668FA568632A}"/>
                  </a:ext>
                </a:extLst>
              </p:cNvPr>
              <p:cNvCxnSpPr>
                <a:cxnSpLocks/>
              </p:cNvCxnSpPr>
              <p:nvPr userDrawn="1"/>
            </p:nvCxnSpPr>
            <p:spPr>
              <a:xfrm>
                <a:off x="8876197"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FCEB97E-11FE-A6DA-77DD-D5AD03297394}"/>
                  </a:ext>
                </a:extLst>
              </p:cNvPr>
              <p:cNvCxnSpPr>
                <a:cxnSpLocks/>
              </p:cNvCxnSpPr>
              <p:nvPr userDrawn="1"/>
            </p:nvCxnSpPr>
            <p:spPr>
              <a:xfrm>
                <a:off x="8931036"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40E6994-AFCB-9F25-8AFF-4C46A7E9CE7A}"/>
                  </a:ext>
                </a:extLst>
              </p:cNvPr>
              <p:cNvCxnSpPr>
                <a:cxnSpLocks/>
              </p:cNvCxnSpPr>
              <p:nvPr userDrawn="1"/>
            </p:nvCxnSpPr>
            <p:spPr>
              <a:xfrm>
                <a:off x="8985875"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1C33ED5-E2CE-AD69-2AC2-E94EE6B9F090}"/>
                  </a:ext>
                </a:extLst>
              </p:cNvPr>
              <p:cNvCxnSpPr>
                <a:cxnSpLocks/>
              </p:cNvCxnSpPr>
              <p:nvPr userDrawn="1"/>
            </p:nvCxnSpPr>
            <p:spPr>
              <a:xfrm>
                <a:off x="9040714"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227BBD3-6502-9F6B-27E9-118D017935A1}"/>
                  </a:ext>
                </a:extLst>
              </p:cNvPr>
              <p:cNvCxnSpPr>
                <a:cxnSpLocks/>
              </p:cNvCxnSpPr>
              <p:nvPr userDrawn="1"/>
            </p:nvCxnSpPr>
            <p:spPr>
              <a:xfrm>
                <a:off x="9095553"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9BDFD76-F397-7F76-E0AA-CB9CFD2E47D8}"/>
                  </a:ext>
                </a:extLst>
              </p:cNvPr>
              <p:cNvCxnSpPr>
                <a:cxnSpLocks/>
              </p:cNvCxnSpPr>
              <p:nvPr userDrawn="1"/>
            </p:nvCxnSpPr>
            <p:spPr>
              <a:xfrm>
                <a:off x="9150441" y="3378633"/>
                <a:ext cx="0" cy="5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057704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meline NAVY">
    <p:bg>
      <p:bgPr>
        <a:solidFill>
          <a:schemeClr val="tx2"/>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577D3BE8-8D05-88CC-3644-6ADAB6931978}"/>
              </a:ext>
              <a:ext uri="{C183D7F6-B498-43B3-948B-1728B52AA6E4}">
                <adec:decorative xmlns:adec="http://schemas.microsoft.com/office/drawing/2017/decorative" val="1"/>
              </a:ext>
            </a:extLst>
          </p:cNvPr>
          <p:cNvSpPr/>
          <p:nvPr/>
        </p:nvSpPr>
        <p:spPr>
          <a:xfrm>
            <a:off x="0" y="0"/>
            <a:ext cx="12192000" cy="6858000"/>
          </a:xfrm>
          <a:custGeom>
            <a:avLst/>
            <a:gdLst>
              <a:gd name="connsiteX0" fmla="*/ 7725038 w 9144000"/>
              <a:gd name="connsiteY0" fmla="*/ 0 h 5143500"/>
              <a:gd name="connsiteX1" fmla="*/ 9144000 w 9144000"/>
              <a:gd name="connsiteY1" fmla="*/ 0 h 5143500"/>
              <a:gd name="connsiteX2" fmla="*/ 9144000 w 9144000"/>
              <a:gd name="connsiteY2" fmla="*/ 0 h 5143500"/>
              <a:gd name="connsiteX3" fmla="*/ 0 w 9144000"/>
              <a:gd name="connsiteY3" fmla="*/ 0 h 5143500"/>
              <a:gd name="connsiteX4" fmla="*/ 6582039 w 9144000"/>
              <a:gd name="connsiteY4" fmla="*/ 0 h 5143500"/>
              <a:gd name="connsiteX5" fmla="*/ 9144000 w 9144000"/>
              <a:gd name="connsiteY5" fmla="*/ 2561961 h 5143500"/>
              <a:gd name="connsiteX6" fmla="*/ 9144000 w 9144000"/>
              <a:gd name="connsiteY6" fmla="*/ 5143500 h 5143500"/>
              <a:gd name="connsiteX7" fmla="*/ 1683875 w 9144000"/>
              <a:gd name="connsiteY7" fmla="*/ 5143500 h 5143500"/>
              <a:gd name="connsiteX8" fmla="*/ 385215 w 9144000"/>
              <a:gd name="connsiteY8" fmla="*/ 3844841 h 5143500"/>
              <a:gd name="connsiteX9" fmla="*/ 0 w 9144000"/>
              <a:gd name="connsiteY9" fmla="*/ 4230056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7725038" y="0"/>
                </a:moveTo>
                <a:lnTo>
                  <a:pt x="9144000" y="0"/>
                </a:lnTo>
                <a:lnTo>
                  <a:pt x="9144000" y="0"/>
                </a:lnTo>
                <a:close/>
                <a:moveTo>
                  <a:pt x="0" y="0"/>
                </a:moveTo>
                <a:lnTo>
                  <a:pt x="6582039" y="0"/>
                </a:lnTo>
                <a:lnTo>
                  <a:pt x="9144000" y="2561961"/>
                </a:lnTo>
                <a:lnTo>
                  <a:pt x="9144000" y="5143500"/>
                </a:lnTo>
                <a:lnTo>
                  <a:pt x="1683875" y="5143500"/>
                </a:lnTo>
                <a:lnTo>
                  <a:pt x="385215" y="3844841"/>
                </a:lnTo>
                <a:lnTo>
                  <a:pt x="0" y="42300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1" name="Graphic">
            <a:extLst>
              <a:ext uri="{FF2B5EF4-FFF2-40B4-BE49-F238E27FC236}">
                <a16:creationId xmlns:a16="http://schemas.microsoft.com/office/drawing/2014/main" id="{D4B0041E-3896-5F99-2F8B-8E68AADE12D1}"/>
              </a:ext>
              <a:ext uri="{C183D7F6-B498-43B3-948B-1728B52AA6E4}">
                <adec:decorative xmlns:adec="http://schemas.microsoft.com/office/drawing/2017/decorative" val="1"/>
              </a:ext>
            </a:extLst>
          </p:cNvPr>
          <p:cNvSpPr/>
          <p:nvPr/>
        </p:nvSpPr>
        <p:spPr>
          <a:xfrm rot="18900000">
            <a:off x="-190466" y="-1100057"/>
            <a:ext cx="3704831" cy="2811025"/>
          </a:xfrm>
          <a:custGeom>
            <a:avLst/>
            <a:gdLst>
              <a:gd name="connsiteX0" fmla="*/ 670354 w 2778623"/>
              <a:gd name="connsiteY0" fmla="*/ 0 h 2108269"/>
              <a:gd name="connsiteX1" fmla="*/ 2778623 w 2778623"/>
              <a:gd name="connsiteY1" fmla="*/ 2108269 h 2108269"/>
              <a:gd name="connsiteX2" fmla="*/ 2767430 w 2778623"/>
              <a:gd name="connsiteY2" fmla="*/ 2108269 h 2108269"/>
              <a:gd name="connsiteX3" fmla="*/ 669923 w 2778623"/>
              <a:gd name="connsiteY3" fmla="*/ 10761 h 2108269"/>
              <a:gd name="connsiteX4" fmla="*/ 0 w 2778623"/>
              <a:gd name="connsiteY4" fmla="*/ 680683 h 2108269"/>
              <a:gd name="connsiteX5" fmla="*/ 0 w 2778623"/>
              <a:gd name="connsiteY5" fmla="*/ 670354 h 2108269"/>
              <a:gd name="connsiteX6" fmla="*/ 670354 w 2778623"/>
              <a:gd name="connsiteY6" fmla="*/ 0 h 210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8623" h="2108269">
                <a:moveTo>
                  <a:pt x="670354" y="0"/>
                </a:moveTo>
                <a:lnTo>
                  <a:pt x="2778623" y="2108269"/>
                </a:lnTo>
                <a:lnTo>
                  <a:pt x="2767430" y="2108269"/>
                </a:lnTo>
                <a:lnTo>
                  <a:pt x="669923" y="10761"/>
                </a:lnTo>
                <a:lnTo>
                  <a:pt x="0" y="680683"/>
                </a:lnTo>
                <a:lnTo>
                  <a:pt x="0" y="670354"/>
                </a:lnTo>
                <a:lnTo>
                  <a:pt x="670354"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10" name="Graphic">
            <a:extLst>
              <a:ext uri="{FF2B5EF4-FFF2-40B4-BE49-F238E27FC236}">
                <a16:creationId xmlns:a16="http://schemas.microsoft.com/office/drawing/2014/main" id="{0BF90C0D-BBDA-B4FB-8CBD-C28BEBD0C511}"/>
              </a:ext>
              <a:ext uri="{C183D7F6-B498-43B3-948B-1728B52AA6E4}">
                <adec:decorative xmlns:adec="http://schemas.microsoft.com/office/drawing/2017/decorative" val="1"/>
              </a:ext>
            </a:extLst>
          </p:cNvPr>
          <p:cNvSpPr/>
          <p:nvPr/>
        </p:nvSpPr>
        <p:spPr>
          <a:xfrm rot="18900000">
            <a:off x="6442592" y="3240911"/>
            <a:ext cx="8496376" cy="4248188"/>
          </a:xfrm>
          <a:custGeom>
            <a:avLst/>
            <a:gdLst>
              <a:gd name="connsiteX0" fmla="*/ 6372282 w 6372282"/>
              <a:gd name="connsiteY0" fmla="*/ 0 h 3186141"/>
              <a:gd name="connsiteX1" fmla="*/ 3186141 w 6372282"/>
              <a:gd name="connsiteY1" fmla="*/ 3186141 h 3186141"/>
              <a:gd name="connsiteX2" fmla="*/ 0 w 6372282"/>
              <a:gd name="connsiteY2" fmla="*/ 0 h 3186141"/>
              <a:gd name="connsiteX3" fmla="*/ 9509 w 6372282"/>
              <a:gd name="connsiteY3" fmla="*/ 0 h 3186141"/>
              <a:gd name="connsiteX4" fmla="*/ 3190501 w 6372282"/>
              <a:gd name="connsiteY4" fmla="*/ 3180992 h 3186141"/>
              <a:gd name="connsiteX5" fmla="*/ 6371493 w 6372282"/>
              <a:gd name="connsiteY5" fmla="*/ 0 h 3186141"/>
              <a:gd name="connsiteX6" fmla="*/ 6372282 w 6372282"/>
              <a:gd name="connsiteY6" fmla="*/ 0 h 318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2282" h="3186141">
                <a:moveTo>
                  <a:pt x="6372282" y="0"/>
                </a:moveTo>
                <a:lnTo>
                  <a:pt x="3186141" y="3186141"/>
                </a:lnTo>
                <a:lnTo>
                  <a:pt x="0" y="0"/>
                </a:lnTo>
                <a:lnTo>
                  <a:pt x="9509" y="0"/>
                </a:lnTo>
                <a:lnTo>
                  <a:pt x="3190501" y="3180992"/>
                </a:lnTo>
                <a:lnTo>
                  <a:pt x="6371493" y="0"/>
                </a:lnTo>
                <a:lnTo>
                  <a:pt x="6372282" y="0"/>
                </a:lnTo>
                <a:close/>
              </a:path>
            </a:pathLst>
          </a:cu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8893"/>
            <a:ext cx="8214783" cy="801080"/>
          </a:xfrm>
        </p:spPr>
        <p:txBody>
          <a:bodyPr anchor="t" anchorCtr="0"/>
          <a:lstStyle>
            <a:lvl1pPr>
              <a:lnSpc>
                <a:spcPct val="80000"/>
              </a:lnSpc>
              <a:defRPr>
                <a:solidFill>
                  <a:schemeClr val="bg2"/>
                </a:solidFill>
              </a:defRPr>
            </a:lvl1pPr>
          </a:lstStyle>
          <a:p>
            <a:r>
              <a:rPr lang="en-US" dirty="0"/>
              <a:t>Add Title</a:t>
            </a:r>
          </a:p>
        </p:txBody>
      </p:sp>
      <p:sp>
        <p:nvSpPr>
          <p:cNvPr id="9" name="Line">
            <a:extLst>
              <a:ext uri="{FF2B5EF4-FFF2-40B4-BE49-F238E27FC236}">
                <a16:creationId xmlns:a16="http://schemas.microsoft.com/office/drawing/2014/main" id="{53E1E99C-F608-B8F3-53AA-7D2FAE4FADF7}"/>
              </a:ext>
              <a:ext uri="{C183D7F6-B498-43B3-948B-1728B52AA6E4}">
                <adec:decorative xmlns:adec="http://schemas.microsoft.com/office/drawing/2017/decorative" val="1"/>
              </a:ext>
            </a:extLst>
          </p:cNvPr>
          <p:cNvSpPr/>
          <p:nvPr/>
        </p:nvSpPr>
        <p:spPr>
          <a:xfrm>
            <a:off x="0" y="2751513"/>
            <a:ext cx="11424000" cy="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Logo">
            <a:extLst>
              <a:ext uri="{FF2B5EF4-FFF2-40B4-BE49-F238E27FC236}">
                <a16:creationId xmlns:a16="http://schemas.microsoft.com/office/drawing/2014/main" id="{1356E27E-713F-F5D9-F46F-83DF88368F27}"/>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2"/>
          </a:solidFill>
          <a:ln w="8132" cap="flat">
            <a:noFill/>
            <a:prstDash val="solid"/>
            <a:miter/>
          </a:ln>
        </p:spPr>
        <p:txBody>
          <a:bodyPr wrap="square" rtlCol="0" anchor="ctr">
            <a:noAutofit/>
          </a:bodyPr>
          <a:lstStyle/>
          <a:p>
            <a:endParaRPr lang="en-US" sz="1351"/>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2"/>
                </a:solidFill>
              </a:defRPr>
            </a:lvl1pPr>
          </a:lstStyle>
          <a:p>
            <a:fld id="{A11E94CF-926E-BE49-AB07-081BD318BE86}" type="slidenum">
              <a:rPr lang="en-US" smtClean="0"/>
              <a:t>‹#›</a:t>
            </a:fld>
            <a:endParaRPr lang="en-US"/>
          </a:p>
        </p:txBody>
      </p:sp>
      <p:grpSp>
        <p:nvGrpSpPr>
          <p:cNvPr id="4" name="Group 3">
            <a:extLst>
              <a:ext uri="{FF2B5EF4-FFF2-40B4-BE49-F238E27FC236}">
                <a16:creationId xmlns:a16="http://schemas.microsoft.com/office/drawing/2014/main" id="{EB38679A-F267-FC90-60C7-33D18DCD72BF}"/>
              </a:ext>
              <a:ext uri="{C183D7F6-B498-43B3-948B-1728B52AA6E4}">
                <adec:decorative xmlns:adec="http://schemas.microsoft.com/office/drawing/2017/decorative" val="1"/>
              </a:ext>
            </a:extLst>
          </p:cNvPr>
          <p:cNvGrpSpPr/>
          <p:nvPr/>
        </p:nvGrpSpPr>
        <p:grpSpPr>
          <a:xfrm>
            <a:off x="-10295" y="4438621"/>
            <a:ext cx="12210883" cy="28800"/>
            <a:chOff x="-7721" y="3328966"/>
            <a:chExt cx="9158162" cy="21600"/>
          </a:xfrm>
        </p:grpSpPr>
        <p:cxnSp>
          <p:nvCxnSpPr>
            <p:cNvPr id="5" name="Straight Connector 4">
              <a:extLst>
                <a:ext uri="{FF2B5EF4-FFF2-40B4-BE49-F238E27FC236}">
                  <a16:creationId xmlns:a16="http://schemas.microsoft.com/office/drawing/2014/main" id="{6CD26EBC-2B0D-63EE-D21C-7C80CB00F75B}"/>
                </a:ext>
              </a:extLst>
            </p:cNvPr>
            <p:cNvCxnSpPr>
              <a:cxnSpLocks/>
            </p:cNvCxnSpPr>
            <p:nvPr userDrawn="1"/>
          </p:nvCxnSpPr>
          <p:spPr>
            <a:xfrm>
              <a:off x="0" y="3336591"/>
              <a:ext cx="9144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456FBF2A-D5DC-EF94-D977-52A71295870F}"/>
                </a:ext>
              </a:extLst>
            </p:cNvPr>
            <p:cNvGrpSpPr/>
            <p:nvPr userDrawn="1"/>
          </p:nvGrpSpPr>
          <p:grpSpPr>
            <a:xfrm>
              <a:off x="-7721" y="3328966"/>
              <a:ext cx="9158162" cy="21600"/>
              <a:chOff x="-7721" y="3378633"/>
              <a:chExt cx="9158162" cy="50613"/>
            </a:xfrm>
          </p:grpSpPr>
          <p:cxnSp>
            <p:nvCxnSpPr>
              <p:cNvPr id="18" name="Straight Connector 17">
                <a:extLst>
                  <a:ext uri="{FF2B5EF4-FFF2-40B4-BE49-F238E27FC236}">
                    <a16:creationId xmlns:a16="http://schemas.microsoft.com/office/drawing/2014/main" id="{8352A2B4-9138-163E-7C2D-E34A1C5706B5}"/>
                  </a:ext>
                </a:extLst>
              </p:cNvPr>
              <p:cNvCxnSpPr>
                <a:cxnSpLocks/>
              </p:cNvCxnSpPr>
              <p:nvPr userDrawn="1"/>
            </p:nvCxnSpPr>
            <p:spPr>
              <a:xfrm>
                <a:off x="-772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45620F-8C53-FF26-40F4-93D955DAF7A1}"/>
                  </a:ext>
                </a:extLst>
              </p:cNvPr>
              <p:cNvCxnSpPr>
                <a:cxnSpLocks/>
              </p:cNvCxnSpPr>
              <p:nvPr userDrawn="1"/>
            </p:nvCxnSpPr>
            <p:spPr>
              <a:xfrm>
                <a:off x="4711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A1E407-CE43-9604-CF33-97C961B59E53}"/>
                  </a:ext>
                </a:extLst>
              </p:cNvPr>
              <p:cNvCxnSpPr>
                <a:cxnSpLocks/>
              </p:cNvCxnSpPr>
              <p:nvPr userDrawn="1"/>
            </p:nvCxnSpPr>
            <p:spPr>
              <a:xfrm>
                <a:off x="10195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A4FE35-8E97-D804-2743-8BD89291217E}"/>
                  </a:ext>
                </a:extLst>
              </p:cNvPr>
              <p:cNvCxnSpPr>
                <a:cxnSpLocks/>
              </p:cNvCxnSpPr>
              <p:nvPr userDrawn="1"/>
            </p:nvCxnSpPr>
            <p:spPr>
              <a:xfrm>
                <a:off x="15679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F1A35EB-F670-A4EC-641F-BC82442FA938}"/>
                  </a:ext>
                </a:extLst>
              </p:cNvPr>
              <p:cNvCxnSpPr>
                <a:cxnSpLocks/>
              </p:cNvCxnSpPr>
              <p:nvPr userDrawn="1"/>
            </p:nvCxnSpPr>
            <p:spPr>
              <a:xfrm>
                <a:off x="21163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40D88F-5D8A-51DA-798A-DCF8D6C74349}"/>
                  </a:ext>
                </a:extLst>
              </p:cNvPr>
              <p:cNvCxnSpPr>
                <a:cxnSpLocks/>
              </p:cNvCxnSpPr>
              <p:nvPr userDrawn="1"/>
            </p:nvCxnSpPr>
            <p:spPr>
              <a:xfrm>
                <a:off x="26647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2169411-D29E-A8E1-097F-0F063E474545}"/>
                  </a:ext>
                </a:extLst>
              </p:cNvPr>
              <p:cNvCxnSpPr>
                <a:cxnSpLocks/>
              </p:cNvCxnSpPr>
              <p:nvPr userDrawn="1"/>
            </p:nvCxnSpPr>
            <p:spPr>
              <a:xfrm>
                <a:off x="32131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3DFCE1A-CA13-056E-C576-01EBEE9C5D81}"/>
                  </a:ext>
                </a:extLst>
              </p:cNvPr>
              <p:cNvCxnSpPr>
                <a:cxnSpLocks/>
              </p:cNvCxnSpPr>
              <p:nvPr userDrawn="1"/>
            </p:nvCxnSpPr>
            <p:spPr>
              <a:xfrm>
                <a:off x="37615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FB7CF3-9924-7B1B-7D04-AE03A8A4226A}"/>
                  </a:ext>
                </a:extLst>
              </p:cNvPr>
              <p:cNvCxnSpPr>
                <a:cxnSpLocks/>
              </p:cNvCxnSpPr>
              <p:nvPr userDrawn="1"/>
            </p:nvCxnSpPr>
            <p:spPr>
              <a:xfrm>
                <a:off x="43099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1FBB959-5BED-0E60-3956-6703F259944F}"/>
                  </a:ext>
                </a:extLst>
              </p:cNvPr>
              <p:cNvCxnSpPr>
                <a:cxnSpLocks/>
              </p:cNvCxnSpPr>
              <p:nvPr userDrawn="1"/>
            </p:nvCxnSpPr>
            <p:spPr>
              <a:xfrm>
                <a:off x="48583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BCC383-1C06-E27B-0BAC-523422447B59}"/>
                  </a:ext>
                </a:extLst>
              </p:cNvPr>
              <p:cNvCxnSpPr>
                <a:cxnSpLocks/>
              </p:cNvCxnSpPr>
              <p:nvPr userDrawn="1"/>
            </p:nvCxnSpPr>
            <p:spPr>
              <a:xfrm>
                <a:off x="54066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E5236D-CE46-241C-48B9-0FD7F0531744}"/>
                  </a:ext>
                </a:extLst>
              </p:cNvPr>
              <p:cNvCxnSpPr>
                <a:cxnSpLocks/>
              </p:cNvCxnSpPr>
              <p:nvPr userDrawn="1"/>
            </p:nvCxnSpPr>
            <p:spPr>
              <a:xfrm>
                <a:off x="59550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069FA-4762-1AD0-034F-ADE9905E7D8D}"/>
                  </a:ext>
                </a:extLst>
              </p:cNvPr>
              <p:cNvCxnSpPr>
                <a:cxnSpLocks/>
              </p:cNvCxnSpPr>
              <p:nvPr userDrawn="1"/>
            </p:nvCxnSpPr>
            <p:spPr>
              <a:xfrm>
                <a:off x="65034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AA1770-D63A-D282-F002-BBA02359C9EE}"/>
                  </a:ext>
                </a:extLst>
              </p:cNvPr>
              <p:cNvCxnSpPr>
                <a:cxnSpLocks/>
              </p:cNvCxnSpPr>
              <p:nvPr userDrawn="1"/>
            </p:nvCxnSpPr>
            <p:spPr>
              <a:xfrm>
                <a:off x="70518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836B5-1385-66FD-C40F-62DF93AF2F98}"/>
                  </a:ext>
                </a:extLst>
              </p:cNvPr>
              <p:cNvCxnSpPr>
                <a:cxnSpLocks/>
              </p:cNvCxnSpPr>
              <p:nvPr userDrawn="1"/>
            </p:nvCxnSpPr>
            <p:spPr>
              <a:xfrm>
                <a:off x="76002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06AE13-BAC0-1024-20F0-CB93018AAB20}"/>
                  </a:ext>
                </a:extLst>
              </p:cNvPr>
              <p:cNvCxnSpPr>
                <a:cxnSpLocks/>
              </p:cNvCxnSpPr>
              <p:nvPr userDrawn="1"/>
            </p:nvCxnSpPr>
            <p:spPr>
              <a:xfrm>
                <a:off x="81486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BCDA4F-C84B-7EDE-B8CA-CE461756EE80}"/>
                  </a:ext>
                </a:extLst>
              </p:cNvPr>
              <p:cNvCxnSpPr>
                <a:cxnSpLocks/>
              </p:cNvCxnSpPr>
              <p:nvPr userDrawn="1"/>
            </p:nvCxnSpPr>
            <p:spPr>
              <a:xfrm>
                <a:off x="86970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535C887-EE60-6346-E418-3F298E4E3114}"/>
                  </a:ext>
                </a:extLst>
              </p:cNvPr>
              <p:cNvCxnSpPr>
                <a:cxnSpLocks/>
              </p:cNvCxnSpPr>
              <p:nvPr userDrawn="1"/>
            </p:nvCxnSpPr>
            <p:spPr>
              <a:xfrm>
                <a:off x="92454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74C491-688D-DEA2-1DE2-668EA25C5992}"/>
                  </a:ext>
                </a:extLst>
              </p:cNvPr>
              <p:cNvCxnSpPr>
                <a:cxnSpLocks/>
              </p:cNvCxnSpPr>
              <p:nvPr userDrawn="1"/>
            </p:nvCxnSpPr>
            <p:spPr>
              <a:xfrm>
                <a:off x="97938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EC8BCB-CB1D-DDBB-9D62-166609952669}"/>
                  </a:ext>
                </a:extLst>
              </p:cNvPr>
              <p:cNvCxnSpPr>
                <a:cxnSpLocks/>
              </p:cNvCxnSpPr>
              <p:nvPr userDrawn="1"/>
            </p:nvCxnSpPr>
            <p:spPr>
              <a:xfrm>
                <a:off x="103422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7C062D-60C1-0CCF-745D-C57A037DEA0B}"/>
                  </a:ext>
                </a:extLst>
              </p:cNvPr>
              <p:cNvCxnSpPr>
                <a:cxnSpLocks/>
              </p:cNvCxnSpPr>
              <p:nvPr userDrawn="1"/>
            </p:nvCxnSpPr>
            <p:spPr>
              <a:xfrm>
                <a:off x="108905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F5406D-D9D4-3F13-6DC6-A0A192323104}"/>
                  </a:ext>
                </a:extLst>
              </p:cNvPr>
              <p:cNvCxnSpPr>
                <a:cxnSpLocks/>
              </p:cNvCxnSpPr>
              <p:nvPr userDrawn="1"/>
            </p:nvCxnSpPr>
            <p:spPr>
              <a:xfrm>
                <a:off x="114389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9227012-782D-A371-C113-EEDC456C7721}"/>
                  </a:ext>
                </a:extLst>
              </p:cNvPr>
              <p:cNvCxnSpPr>
                <a:cxnSpLocks/>
              </p:cNvCxnSpPr>
              <p:nvPr userDrawn="1"/>
            </p:nvCxnSpPr>
            <p:spPr>
              <a:xfrm>
                <a:off x="119873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5983B3-178A-BEC7-DD61-045E0F84B337}"/>
                  </a:ext>
                </a:extLst>
              </p:cNvPr>
              <p:cNvCxnSpPr>
                <a:cxnSpLocks/>
              </p:cNvCxnSpPr>
              <p:nvPr userDrawn="1"/>
            </p:nvCxnSpPr>
            <p:spPr>
              <a:xfrm>
                <a:off x="125357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BE204-3407-4702-CFE2-05C44B74B0FD}"/>
                  </a:ext>
                </a:extLst>
              </p:cNvPr>
              <p:cNvCxnSpPr>
                <a:cxnSpLocks/>
              </p:cNvCxnSpPr>
              <p:nvPr userDrawn="1"/>
            </p:nvCxnSpPr>
            <p:spPr>
              <a:xfrm>
                <a:off x="130841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B08148-74F9-1EC4-0C2F-AC9637795F74}"/>
                  </a:ext>
                </a:extLst>
              </p:cNvPr>
              <p:cNvCxnSpPr>
                <a:cxnSpLocks/>
              </p:cNvCxnSpPr>
              <p:nvPr userDrawn="1"/>
            </p:nvCxnSpPr>
            <p:spPr>
              <a:xfrm>
                <a:off x="136325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770CAC-3EE3-531D-CAF6-1C9434A151C7}"/>
                  </a:ext>
                </a:extLst>
              </p:cNvPr>
              <p:cNvCxnSpPr>
                <a:cxnSpLocks/>
              </p:cNvCxnSpPr>
              <p:nvPr userDrawn="1"/>
            </p:nvCxnSpPr>
            <p:spPr>
              <a:xfrm>
                <a:off x="141809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78E6C7-5D15-A0A4-9796-81B0FAC74678}"/>
                  </a:ext>
                </a:extLst>
              </p:cNvPr>
              <p:cNvCxnSpPr>
                <a:cxnSpLocks/>
              </p:cNvCxnSpPr>
              <p:nvPr userDrawn="1"/>
            </p:nvCxnSpPr>
            <p:spPr>
              <a:xfrm>
                <a:off x="147293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A51810-13D9-23A0-B663-01D1B380A19A}"/>
                  </a:ext>
                </a:extLst>
              </p:cNvPr>
              <p:cNvCxnSpPr>
                <a:cxnSpLocks/>
              </p:cNvCxnSpPr>
              <p:nvPr userDrawn="1"/>
            </p:nvCxnSpPr>
            <p:spPr>
              <a:xfrm>
                <a:off x="152777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5ACE476-B807-6D39-5A38-6C624AB2A6B6}"/>
                  </a:ext>
                </a:extLst>
              </p:cNvPr>
              <p:cNvCxnSpPr>
                <a:cxnSpLocks/>
              </p:cNvCxnSpPr>
              <p:nvPr userDrawn="1"/>
            </p:nvCxnSpPr>
            <p:spPr>
              <a:xfrm>
                <a:off x="158261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95E8C09-2736-CB58-0350-4AC044B5C548}"/>
                  </a:ext>
                </a:extLst>
              </p:cNvPr>
              <p:cNvCxnSpPr>
                <a:cxnSpLocks/>
              </p:cNvCxnSpPr>
              <p:nvPr userDrawn="1"/>
            </p:nvCxnSpPr>
            <p:spPr>
              <a:xfrm>
                <a:off x="163744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FD77DB-F0BA-F4DC-1241-37866A5FEB13}"/>
                  </a:ext>
                </a:extLst>
              </p:cNvPr>
              <p:cNvCxnSpPr>
                <a:cxnSpLocks/>
              </p:cNvCxnSpPr>
              <p:nvPr userDrawn="1"/>
            </p:nvCxnSpPr>
            <p:spPr>
              <a:xfrm>
                <a:off x="169228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19BFF2-80C7-53B1-2F2B-0D5E5D19FAF3}"/>
                  </a:ext>
                </a:extLst>
              </p:cNvPr>
              <p:cNvCxnSpPr>
                <a:cxnSpLocks/>
              </p:cNvCxnSpPr>
              <p:nvPr userDrawn="1"/>
            </p:nvCxnSpPr>
            <p:spPr>
              <a:xfrm>
                <a:off x="174712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89CCC7E-72DA-3D75-4DC4-C84C4AF35479}"/>
                  </a:ext>
                </a:extLst>
              </p:cNvPr>
              <p:cNvCxnSpPr>
                <a:cxnSpLocks/>
              </p:cNvCxnSpPr>
              <p:nvPr userDrawn="1"/>
            </p:nvCxnSpPr>
            <p:spPr>
              <a:xfrm>
                <a:off x="180196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19F479-BB79-5610-9FCF-409A37958CF9}"/>
                  </a:ext>
                </a:extLst>
              </p:cNvPr>
              <p:cNvCxnSpPr>
                <a:cxnSpLocks/>
              </p:cNvCxnSpPr>
              <p:nvPr userDrawn="1"/>
            </p:nvCxnSpPr>
            <p:spPr>
              <a:xfrm>
                <a:off x="185680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CBB044F-C26A-37F9-861F-C2B96F351FA7}"/>
                  </a:ext>
                </a:extLst>
              </p:cNvPr>
              <p:cNvCxnSpPr>
                <a:cxnSpLocks/>
              </p:cNvCxnSpPr>
              <p:nvPr userDrawn="1"/>
            </p:nvCxnSpPr>
            <p:spPr>
              <a:xfrm>
                <a:off x="191164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4ED7CE4-34DA-DFF0-C695-816E95A7B0D9}"/>
                  </a:ext>
                </a:extLst>
              </p:cNvPr>
              <p:cNvCxnSpPr>
                <a:cxnSpLocks/>
              </p:cNvCxnSpPr>
              <p:nvPr userDrawn="1"/>
            </p:nvCxnSpPr>
            <p:spPr>
              <a:xfrm>
                <a:off x="196648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210AF0-D7B3-337C-BBED-701ECAC3AA60}"/>
                  </a:ext>
                </a:extLst>
              </p:cNvPr>
              <p:cNvCxnSpPr>
                <a:cxnSpLocks/>
              </p:cNvCxnSpPr>
              <p:nvPr userDrawn="1"/>
            </p:nvCxnSpPr>
            <p:spPr>
              <a:xfrm>
                <a:off x="202132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74F03B-10D2-38D6-AB9F-A866A2D70BC9}"/>
                  </a:ext>
                </a:extLst>
              </p:cNvPr>
              <p:cNvCxnSpPr>
                <a:cxnSpLocks/>
              </p:cNvCxnSpPr>
              <p:nvPr userDrawn="1"/>
            </p:nvCxnSpPr>
            <p:spPr>
              <a:xfrm>
                <a:off x="207616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A3A438-AB6C-E525-8A3D-0DF5D2558422}"/>
                  </a:ext>
                </a:extLst>
              </p:cNvPr>
              <p:cNvCxnSpPr>
                <a:cxnSpLocks/>
              </p:cNvCxnSpPr>
              <p:nvPr userDrawn="1"/>
            </p:nvCxnSpPr>
            <p:spPr>
              <a:xfrm>
                <a:off x="213100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BCE429C-226C-4B39-CA97-A0D452B1E6BF}"/>
                  </a:ext>
                </a:extLst>
              </p:cNvPr>
              <p:cNvCxnSpPr>
                <a:cxnSpLocks/>
              </p:cNvCxnSpPr>
              <p:nvPr userDrawn="1"/>
            </p:nvCxnSpPr>
            <p:spPr>
              <a:xfrm>
                <a:off x="218583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8E08439-250E-F72E-9AC9-E29E12C60AFB}"/>
                  </a:ext>
                </a:extLst>
              </p:cNvPr>
              <p:cNvCxnSpPr>
                <a:cxnSpLocks/>
              </p:cNvCxnSpPr>
              <p:nvPr userDrawn="1"/>
            </p:nvCxnSpPr>
            <p:spPr>
              <a:xfrm>
                <a:off x="224067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B51B9D-A6FF-EAC1-30F1-EBE108971DB9}"/>
                  </a:ext>
                </a:extLst>
              </p:cNvPr>
              <p:cNvCxnSpPr>
                <a:cxnSpLocks/>
              </p:cNvCxnSpPr>
              <p:nvPr userDrawn="1"/>
            </p:nvCxnSpPr>
            <p:spPr>
              <a:xfrm>
                <a:off x="229551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7E47FE-6A93-6DA9-A631-4668CA949910}"/>
                  </a:ext>
                </a:extLst>
              </p:cNvPr>
              <p:cNvCxnSpPr>
                <a:cxnSpLocks/>
              </p:cNvCxnSpPr>
              <p:nvPr userDrawn="1"/>
            </p:nvCxnSpPr>
            <p:spPr>
              <a:xfrm>
                <a:off x="235035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93732B-C8C5-24D3-CFD8-BAB5AB90E258}"/>
                  </a:ext>
                </a:extLst>
              </p:cNvPr>
              <p:cNvCxnSpPr>
                <a:cxnSpLocks/>
              </p:cNvCxnSpPr>
              <p:nvPr userDrawn="1"/>
            </p:nvCxnSpPr>
            <p:spPr>
              <a:xfrm>
                <a:off x="240519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2953EBD-E4BC-65B3-E176-98F486A849B3}"/>
                  </a:ext>
                </a:extLst>
              </p:cNvPr>
              <p:cNvCxnSpPr>
                <a:cxnSpLocks/>
              </p:cNvCxnSpPr>
              <p:nvPr userDrawn="1"/>
            </p:nvCxnSpPr>
            <p:spPr>
              <a:xfrm>
                <a:off x="246003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AECEB03-28BB-C11D-B478-245C50661CF7}"/>
                  </a:ext>
                </a:extLst>
              </p:cNvPr>
              <p:cNvCxnSpPr>
                <a:cxnSpLocks/>
              </p:cNvCxnSpPr>
              <p:nvPr userDrawn="1"/>
            </p:nvCxnSpPr>
            <p:spPr>
              <a:xfrm>
                <a:off x="251487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EDFF58-7C8A-0D40-ADD6-9D88C6F21E35}"/>
                  </a:ext>
                </a:extLst>
              </p:cNvPr>
              <p:cNvCxnSpPr>
                <a:cxnSpLocks/>
              </p:cNvCxnSpPr>
              <p:nvPr userDrawn="1"/>
            </p:nvCxnSpPr>
            <p:spPr>
              <a:xfrm>
                <a:off x="256971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20281C9-51D0-DA62-E7E9-4076C58A7D2E}"/>
                  </a:ext>
                </a:extLst>
              </p:cNvPr>
              <p:cNvCxnSpPr>
                <a:cxnSpLocks/>
              </p:cNvCxnSpPr>
              <p:nvPr userDrawn="1"/>
            </p:nvCxnSpPr>
            <p:spPr>
              <a:xfrm>
                <a:off x="262455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C13D1C8-7665-8B4A-8ADB-B8FA6CC99794}"/>
                  </a:ext>
                </a:extLst>
              </p:cNvPr>
              <p:cNvCxnSpPr>
                <a:cxnSpLocks/>
              </p:cNvCxnSpPr>
              <p:nvPr userDrawn="1"/>
            </p:nvCxnSpPr>
            <p:spPr>
              <a:xfrm>
                <a:off x="267939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9B3D9FC-BB11-48BF-B02F-B47FEDF2C1B4}"/>
                  </a:ext>
                </a:extLst>
              </p:cNvPr>
              <p:cNvCxnSpPr>
                <a:cxnSpLocks/>
              </p:cNvCxnSpPr>
              <p:nvPr userDrawn="1"/>
            </p:nvCxnSpPr>
            <p:spPr>
              <a:xfrm>
                <a:off x="273422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3C1A8A-5D25-7E09-7951-63F3B586ADE2}"/>
                  </a:ext>
                </a:extLst>
              </p:cNvPr>
              <p:cNvCxnSpPr>
                <a:cxnSpLocks/>
              </p:cNvCxnSpPr>
              <p:nvPr userDrawn="1"/>
            </p:nvCxnSpPr>
            <p:spPr>
              <a:xfrm>
                <a:off x="278906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9024BC-382C-1B3C-6D08-82DB81AA628D}"/>
                  </a:ext>
                </a:extLst>
              </p:cNvPr>
              <p:cNvCxnSpPr>
                <a:cxnSpLocks/>
              </p:cNvCxnSpPr>
              <p:nvPr userDrawn="1"/>
            </p:nvCxnSpPr>
            <p:spPr>
              <a:xfrm>
                <a:off x="284390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7CA7225-97C5-723B-1C0A-50F7E288BC82}"/>
                  </a:ext>
                </a:extLst>
              </p:cNvPr>
              <p:cNvCxnSpPr>
                <a:cxnSpLocks/>
              </p:cNvCxnSpPr>
              <p:nvPr userDrawn="1"/>
            </p:nvCxnSpPr>
            <p:spPr>
              <a:xfrm>
                <a:off x="289874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B6F04EF-B4FF-5368-1FB0-8E19F309898E}"/>
                  </a:ext>
                </a:extLst>
              </p:cNvPr>
              <p:cNvCxnSpPr>
                <a:cxnSpLocks/>
              </p:cNvCxnSpPr>
              <p:nvPr userDrawn="1"/>
            </p:nvCxnSpPr>
            <p:spPr>
              <a:xfrm>
                <a:off x="295358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6CAB47A-2942-04F6-24C7-2AD938FE93EF}"/>
                  </a:ext>
                </a:extLst>
              </p:cNvPr>
              <p:cNvCxnSpPr>
                <a:cxnSpLocks/>
              </p:cNvCxnSpPr>
              <p:nvPr userDrawn="1"/>
            </p:nvCxnSpPr>
            <p:spPr>
              <a:xfrm>
                <a:off x="300842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8655CED-E1B3-6B78-9602-80E9DC252BCE}"/>
                  </a:ext>
                </a:extLst>
              </p:cNvPr>
              <p:cNvCxnSpPr>
                <a:cxnSpLocks/>
              </p:cNvCxnSpPr>
              <p:nvPr userDrawn="1"/>
            </p:nvCxnSpPr>
            <p:spPr>
              <a:xfrm>
                <a:off x="306326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4327A1B-59F3-8485-2D7C-4BDB8A8D5155}"/>
                  </a:ext>
                </a:extLst>
              </p:cNvPr>
              <p:cNvCxnSpPr>
                <a:cxnSpLocks/>
              </p:cNvCxnSpPr>
              <p:nvPr userDrawn="1"/>
            </p:nvCxnSpPr>
            <p:spPr>
              <a:xfrm>
                <a:off x="311810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12D241C-BD5E-A1E9-9615-61484C91C3AA}"/>
                  </a:ext>
                </a:extLst>
              </p:cNvPr>
              <p:cNvCxnSpPr>
                <a:cxnSpLocks/>
              </p:cNvCxnSpPr>
              <p:nvPr userDrawn="1"/>
            </p:nvCxnSpPr>
            <p:spPr>
              <a:xfrm>
                <a:off x="317294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83A4BF-8163-6F46-2091-3E56B90DE694}"/>
                  </a:ext>
                </a:extLst>
              </p:cNvPr>
              <p:cNvCxnSpPr>
                <a:cxnSpLocks/>
              </p:cNvCxnSpPr>
              <p:nvPr userDrawn="1"/>
            </p:nvCxnSpPr>
            <p:spPr>
              <a:xfrm>
                <a:off x="322778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BEBAF7D-431C-A320-AD78-D389744C6C00}"/>
                  </a:ext>
                </a:extLst>
              </p:cNvPr>
              <p:cNvCxnSpPr>
                <a:cxnSpLocks/>
              </p:cNvCxnSpPr>
              <p:nvPr userDrawn="1"/>
            </p:nvCxnSpPr>
            <p:spPr>
              <a:xfrm>
                <a:off x="328261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94123EF-ABA9-4D41-04A8-AEC9D5B632BB}"/>
                  </a:ext>
                </a:extLst>
              </p:cNvPr>
              <p:cNvCxnSpPr>
                <a:cxnSpLocks/>
              </p:cNvCxnSpPr>
              <p:nvPr userDrawn="1"/>
            </p:nvCxnSpPr>
            <p:spPr>
              <a:xfrm>
                <a:off x="333745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736795-ED58-CF70-01A2-339E1E9A4A30}"/>
                  </a:ext>
                </a:extLst>
              </p:cNvPr>
              <p:cNvCxnSpPr>
                <a:cxnSpLocks/>
              </p:cNvCxnSpPr>
              <p:nvPr userDrawn="1"/>
            </p:nvCxnSpPr>
            <p:spPr>
              <a:xfrm>
                <a:off x="339229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1355D8-E49B-8E36-D355-F7E0A8200003}"/>
                  </a:ext>
                </a:extLst>
              </p:cNvPr>
              <p:cNvCxnSpPr>
                <a:cxnSpLocks/>
              </p:cNvCxnSpPr>
              <p:nvPr userDrawn="1"/>
            </p:nvCxnSpPr>
            <p:spPr>
              <a:xfrm>
                <a:off x="344713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02B7D7-1292-041D-E924-76D9C7B52D16}"/>
                  </a:ext>
                </a:extLst>
              </p:cNvPr>
              <p:cNvCxnSpPr>
                <a:cxnSpLocks/>
              </p:cNvCxnSpPr>
              <p:nvPr userDrawn="1"/>
            </p:nvCxnSpPr>
            <p:spPr>
              <a:xfrm>
                <a:off x="350197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86BDE7F-2B00-F4D3-C550-C30847596D4C}"/>
                  </a:ext>
                </a:extLst>
              </p:cNvPr>
              <p:cNvCxnSpPr>
                <a:cxnSpLocks/>
              </p:cNvCxnSpPr>
              <p:nvPr userDrawn="1"/>
            </p:nvCxnSpPr>
            <p:spPr>
              <a:xfrm>
                <a:off x="355681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511BB0-0322-747D-478D-36AE86A97BF0}"/>
                  </a:ext>
                </a:extLst>
              </p:cNvPr>
              <p:cNvCxnSpPr>
                <a:cxnSpLocks/>
              </p:cNvCxnSpPr>
              <p:nvPr userDrawn="1"/>
            </p:nvCxnSpPr>
            <p:spPr>
              <a:xfrm>
                <a:off x="361165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BFCFACF-324A-03C7-601C-37B3D7593D78}"/>
                  </a:ext>
                </a:extLst>
              </p:cNvPr>
              <p:cNvCxnSpPr>
                <a:cxnSpLocks/>
              </p:cNvCxnSpPr>
              <p:nvPr userDrawn="1"/>
            </p:nvCxnSpPr>
            <p:spPr>
              <a:xfrm>
                <a:off x="366649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69D7770-C9CB-AD07-6437-1EFB2BA2A26C}"/>
                  </a:ext>
                </a:extLst>
              </p:cNvPr>
              <p:cNvCxnSpPr>
                <a:cxnSpLocks/>
              </p:cNvCxnSpPr>
              <p:nvPr userDrawn="1"/>
            </p:nvCxnSpPr>
            <p:spPr>
              <a:xfrm>
                <a:off x="372133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8416638-867B-5FD2-5301-BF7FCA558F95}"/>
                  </a:ext>
                </a:extLst>
              </p:cNvPr>
              <p:cNvCxnSpPr>
                <a:cxnSpLocks/>
              </p:cNvCxnSpPr>
              <p:nvPr userDrawn="1"/>
            </p:nvCxnSpPr>
            <p:spPr>
              <a:xfrm>
                <a:off x="377617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C4D245-E168-715E-3D2E-A15BAC62D3DF}"/>
                  </a:ext>
                </a:extLst>
              </p:cNvPr>
              <p:cNvCxnSpPr>
                <a:cxnSpLocks/>
              </p:cNvCxnSpPr>
              <p:nvPr userDrawn="1"/>
            </p:nvCxnSpPr>
            <p:spPr>
              <a:xfrm>
                <a:off x="383100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570D0AC-89AD-FF2B-65C7-74B509F9BFC9}"/>
                  </a:ext>
                </a:extLst>
              </p:cNvPr>
              <p:cNvCxnSpPr>
                <a:cxnSpLocks/>
              </p:cNvCxnSpPr>
              <p:nvPr userDrawn="1"/>
            </p:nvCxnSpPr>
            <p:spPr>
              <a:xfrm>
                <a:off x="388584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F80CBC3-A100-ED73-CD38-B327AE4CBEC4}"/>
                  </a:ext>
                </a:extLst>
              </p:cNvPr>
              <p:cNvCxnSpPr>
                <a:cxnSpLocks/>
              </p:cNvCxnSpPr>
              <p:nvPr userDrawn="1"/>
            </p:nvCxnSpPr>
            <p:spPr>
              <a:xfrm>
                <a:off x="394068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BAB02F3-510B-5EC3-3906-32B651E38631}"/>
                  </a:ext>
                </a:extLst>
              </p:cNvPr>
              <p:cNvCxnSpPr>
                <a:cxnSpLocks/>
              </p:cNvCxnSpPr>
              <p:nvPr userDrawn="1"/>
            </p:nvCxnSpPr>
            <p:spPr>
              <a:xfrm>
                <a:off x="399552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C8755C-9274-4398-6A6F-2ADB5BE488FB}"/>
                  </a:ext>
                </a:extLst>
              </p:cNvPr>
              <p:cNvCxnSpPr>
                <a:cxnSpLocks/>
              </p:cNvCxnSpPr>
              <p:nvPr userDrawn="1"/>
            </p:nvCxnSpPr>
            <p:spPr>
              <a:xfrm>
                <a:off x="405036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309A151-AC77-352D-B654-B7A062EA2F48}"/>
                  </a:ext>
                </a:extLst>
              </p:cNvPr>
              <p:cNvCxnSpPr>
                <a:cxnSpLocks/>
              </p:cNvCxnSpPr>
              <p:nvPr userDrawn="1"/>
            </p:nvCxnSpPr>
            <p:spPr>
              <a:xfrm>
                <a:off x="410520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A619B0F-CDD9-32BE-52F0-7EC1D3FD2D84}"/>
                  </a:ext>
                </a:extLst>
              </p:cNvPr>
              <p:cNvCxnSpPr>
                <a:cxnSpLocks/>
              </p:cNvCxnSpPr>
              <p:nvPr userDrawn="1"/>
            </p:nvCxnSpPr>
            <p:spPr>
              <a:xfrm>
                <a:off x="416004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66CDA4-CA19-D63A-D0CF-B59BA3E803FB}"/>
                  </a:ext>
                </a:extLst>
              </p:cNvPr>
              <p:cNvCxnSpPr>
                <a:cxnSpLocks/>
              </p:cNvCxnSpPr>
              <p:nvPr userDrawn="1"/>
            </p:nvCxnSpPr>
            <p:spPr>
              <a:xfrm>
                <a:off x="421488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9A2B28-ADB7-8616-CC44-C56B01D30DA3}"/>
                  </a:ext>
                </a:extLst>
              </p:cNvPr>
              <p:cNvCxnSpPr>
                <a:cxnSpLocks/>
              </p:cNvCxnSpPr>
              <p:nvPr userDrawn="1"/>
            </p:nvCxnSpPr>
            <p:spPr>
              <a:xfrm>
                <a:off x="426972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FF73B4C-F601-4E14-C76D-236FF745E2DD}"/>
                  </a:ext>
                </a:extLst>
              </p:cNvPr>
              <p:cNvCxnSpPr>
                <a:cxnSpLocks/>
              </p:cNvCxnSpPr>
              <p:nvPr userDrawn="1"/>
            </p:nvCxnSpPr>
            <p:spPr>
              <a:xfrm>
                <a:off x="432456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39DF67C-7911-4D87-64D5-0DD50C1D65EC}"/>
                  </a:ext>
                </a:extLst>
              </p:cNvPr>
              <p:cNvCxnSpPr>
                <a:cxnSpLocks/>
              </p:cNvCxnSpPr>
              <p:nvPr userDrawn="1"/>
            </p:nvCxnSpPr>
            <p:spPr>
              <a:xfrm>
                <a:off x="437939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336565D-20F9-0F71-D224-D40C7098BBAC}"/>
                  </a:ext>
                </a:extLst>
              </p:cNvPr>
              <p:cNvCxnSpPr>
                <a:cxnSpLocks/>
              </p:cNvCxnSpPr>
              <p:nvPr userDrawn="1"/>
            </p:nvCxnSpPr>
            <p:spPr>
              <a:xfrm>
                <a:off x="443423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00674DC-7F4F-D297-5138-C0496CACDB88}"/>
                  </a:ext>
                </a:extLst>
              </p:cNvPr>
              <p:cNvCxnSpPr>
                <a:cxnSpLocks/>
              </p:cNvCxnSpPr>
              <p:nvPr userDrawn="1"/>
            </p:nvCxnSpPr>
            <p:spPr>
              <a:xfrm>
                <a:off x="448907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F355A06-8E91-C46A-C9CB-B9D60F2FECF5}"/>
                  </a:ext>
                </a:extLst>
              </p:cNvPr>
              <p:cNvCxnSpPr>
                <a:cxnSpLocks/>
              </p:cNvCxnSpPr>
              <p:nvPr userDrawn="1"/>
            </p:nvCxnSpPr>
            <p:spPr>
              <a:xfrm>
                <a:off x="454391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D7196C-FCEE-6EBC-3D2E-07C086A92A7C}"/>
                  </a:ext>
                </a:extLst>
              </p:cNvPr>
              <p:cNvCxnSpPr>
                <a:cxnSpLocks/>
              </p:cNvCxnSpPr>
              <p:nvPr userDrawn="1"/>
            </p:nvCxnSpPr>
            <p:spPr>
              <a:xfrm>
                <a:off x="459875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5DF2E75-A2B5-66D2-810D-0EB008B57097}"/>
                  </a:ext>
                </a:extLst>
              </p:cNvPr>
              <p:cNvCxnSpPr>
                <a:cxnSpLocks/>
              </p:cNvCxnSpPr>
              <p:nvPr userDrawn="1"/>
            </p:nvCxnSpPr>
            <p:spPr>
              <a:xfrm>
                <a:off x="465359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699F714-364A-CED4-F8FB-49A431E84514}"/>
                  </a:ext>
                </a:extLst>
              </p:cNvPr>
              <p:cNvCxnSpPr>
                <a:cxnSpLocks/>
              </p:cNvCxnSpPr>
              <p:nvPr userDrawn="1"/>
            </p:nvCxnSpPr>
            <p:spPr>
              <a:xfrm>
                <a:off x="470843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71AFA35-9EE2-867B-9FE1-4286B892110B}"/>
                  </a:ext>
                </a:extLst>
              </p:cNvPr>
              <p:cNvCxnSpPr>
                <a:cxnSpLocks/>
              </p:cNvCxnSpPr>
              <p:nvPr userDrawn="1"/>
            </p:nvCxnSpPr>
            <p:spPr>
              <a:xfrm>
                <a:off x="476327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E5159AC-45F2-7A2D-409C-B55D41DA39B7}"/>
                  </a:ext>
                </a:extLst>
              </p:cNvPr>
              <p:cNvCxnSpPr>
                <a:cxnSpLocks/>
              </p:cNvCxnSpPr>
              <p:nvPr userDrawn="1"/>
            </p:nvCxnSpPr>
            <p:spPr>
              <a:xfrm>
                <a:off x="481811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28434F-A8FE-3F2D-C3B7-7E74DCC540ED}"/>
                  </a:ext>
                </a:extLst>
              </p:cNvPr>
              <p:cNvCxnSpPr>
                <a:cxnSpLocks/>
              </p:cNvCxnSpPr>
              <p:nvPr userDrawn="1"/>
            </p:nvCxnSpPr>
            <p:spPr>
              <a:xfrm>
                <a:off x="487295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921FFFE-A066-1ECC-4084-E604CD40FA28}"/>
                  </a:ext>
                </a:extLst>
              </p:cNvPr>
              <p:cNvCxnSpPr>
                <a:cxnSpLocks/>
              </p:cNvCxnSpPr>
              <p:nvPr userDrawn="1"/>
            </p:nvCxnSpPr>
            <p:spPr>
              <a:xfrm>
                <a:off x="492778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169DEDD-7F32-0A2D-3D62-3FC39B86ED8F}"/>
                  </a:ext>
                </a:extLst>
              </p:cNvPr>
              <p:cNvCxnSpPr>
                <a:cxnSpLocks/>
              </p:cNvCxnSpPr>
              <p:nvPr userDrawn="1"/>
            </p:nvCxnSpPr>
            <p:spPr>
              <a:xfrm>
                <a:off x="498262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739A316-7FB1-8202-E759-B753A734CD00}"/>
                  </a:ext>
                </a:extLst>
              </p:cNvPr>
              <p:cNvCxnSpPr>
                <a:cxnSpLocks/>
              </p:cNvCxnSpPr>
              <p:nvPr userDrawn="1"/>
            </p:nvCxnSpPr>
            <p:spPr>
              <a:xfrm>
                <a:off x="503746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99857B2-033D-EEAF-DCBB-1D120A5FA343}"/>
                  </a:ext>
                </a:extLst>
              </p:cNvPr>
              <p:cNvCxnSpPr>
                <a:cxnSpLocks/>
              </p:cNvCxnSpPr>
              <p:nvPr userDrawn="1"/>
            </p:nvCxnSpPr>
            <p:spPr>
              <a:xfrm>
                <a:off x="509230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C8C9CD-D2B8-6697-DBE3-30CFE0D0628F}"/>
                  </a:ext>
                </a:extLst>
              </p:cNvPr>
              <p:cNvCxnSpPr>
                <a:cxnSpLocks/>
              </p:cNvCxnSpPr>
              <p:nvPr userDrawn="1"/>
            </p:nvCxnSpPr>
            <p:spPr>
              <a:xfrm>
                <a:off x="514714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1B33366-AE13-F90A-7092-80F03D40137F}"/>
                  </a:ext>
                </a:extLst>
              </p:cNvPr>
              <p:cNvCxnSpPr>
                <a:cxnSpLocks/>
              </p:cNvCxnSpPr>
              <p:nvPr userDrawn="1"/>
            </p:nvCxnSpPr>
            <p:spPr>
              <a:xfrm>
                <a:off x="520198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A281DF4-3784-8ADF-5BD2-E4D2F68E00C2}"/>
                  </a:ext>
                </a:extLst>
              </p:cNvPr>
              <p:cNvCxnSpPr>
                <a:cxnSpLocks/>
              </p:cNvCxnSpPr>
              <p:nvPr userDrawn="1"/>
            </p:nvCxnSpPr>
            <p:spPr>
              <a:xfrm>
                <a:off x="525682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083E085-283D-5990-A472-4F6D0093A626}"/>
                  </a:ext>
                </a:extLst>
              </p:cNvPr>
              <p:cNvCxnSpPr>
                <a:cxnSpLocks/>
              </p:cNvCxnSpPr>
              <p:nvPr userDrawn="1"/>
            </p:nvCxnSpPr>
            <p:spPr>
              <a:xfrm>
                <a:off x="531166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70AA993-5062-22BE-053B-18C2A1C5B1C4}"/>
                  </a:ext>
                </a:extLst>
              </p:cNvPr>
              <p:cNvCxnSpPr>
                <a:cxnSpLocks/>
              </p:cNvCxnSpPr>
              <p:nvPr userDrawn="1"/>
            </p:nvCxnSpPr>
            <p:spPr>
              <a:xfrm>
                <a:off x="536650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B858573-F7D1-591C-2C2D-627C31F5AC76}"/>
                  </a:ext>
                </a:extLst>
              </p:cNvPr>
              <p:cNvCxnSpPr>
                <a:cxnSpLocks/>
              </p:cNvCxnSpPr>
              <p:nvPr userDrawn="1"/>
            </p:nvCxnSpPr>
            <p:spPr>
              <a:xfrm>
                <a:off x="542134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9FE7348-6C3D-396A-FEBB-755921EE14E2}"/>
                  </a:ext>
                </a:extLst>
              </p:cNvPr>
              <p:cNvCxnSpPr>
                <a:cxnSpLocks/>
              </p:cNvCxnSpPr>
              <p:nvPr userDrawn="1"/>
            </p:nvCxnSpPr>
            <p:spPr>
              <a:xfrm>
                <a:off x="547617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F3CCDFF-D90E-1375-0085-409DD3EBEF9F}"/>
                  </a:ext>
                </a:extLst>
              </p:cNvPr>
              <p:cNvCxnSpPr>
                <a:cxnSpLocks/>
              </p:cNvCxnSpPr>
              <p:nvPr userDrawn="1"/>
            </p:nvCxnSpPr>
            <p:spPr>
              <a:xfrm>
                <a:off x="553101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5AE893-BBE4-832F-5A20-CA291C9EB328}"/>
                  </a:ext>
                </a:extLst>
              </p:cNvPr>
              <p:cNvCxnSpPr>
                <a:cxnSpLocks/>
              </p:cNvCxnSpPr>
              <p:nvPr userDrawn="1"/>
            </p:nvCxnSpPr>
            <p:spPr>
              <a:xfrm>
                <a:off x="558585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D6C2A1E-0C3E-70DA-FC4F-B72DD370AD2A}"/>
                  </a:ext>
                </a:extLst>
              </p:cNvPr>
              <p:cNvCxnSpPr>
                <a:cxnSpLocks/>
              </p:cNvCxnSpPr>
              <p:nvPr userDrawn="1"/>
            </p:nvCxnSpPr>
            <p:spPr>
              <a:xfrm>
                <a:off x="564069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726FC1-6097-65C6-D033-C81F2CDE5B78}"/>
                  </a:ext>
                </a:extLst>
              </p:cNvPr>
              <p:cNvCxnSpPr>
                <a:cxnSpLocks/>
              </p:cNvCxnSpPr>
              <p:nvPr userDrawn="1"/>
            </p:nvCxnSpPr>
            <p:spPr>
              <a:xfrm>
                <a:off x="569553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0EEDD76-49DA-C349-EBD0-6226882360FB}"/>
                  </a:ext>
                </a:extLst>
              </p:cNvPr>
              <p:cNvCxnSpPr>
                <a:cxnSpLocks/>
              </p:cNvCxnSpPr>
              <p:nvPr userDrawn="1"/>
            </p:nvCxnSpPr>
            <p:spPr>
              <a:xfrm>
                <a:off x="575037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C62BA2F-D05F-6B5B-2CF6-98825E9EE34B}"/>
                  </a:ext>
                </a:extLst>
              </p:cNvPr>
              <p:cNvCxnSpPr>
                <a:cxnSpLocks/>
              </p:cNvCxnSpPr>
              <p:nvPr userDrawn="1"/>
            </p:nvCxnSpPr>
            <p:spPr>
              <a:xfrm>
                <a:off x="580521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6F20C60-5CB5-55F7-5146-0376CFABC539}"/>
                  </a:ext>
                </a:extLst>
              </p:cNvPr>
              <p:cNvCxnSpPr>
                <a:cxnSpLocks/>
              </p:cNvCxnSpPr>
              <p:nvPr userDrawn="1"/>
            </p:nvCxnSpPr>
            <p:spPr>
              <a:xfrm>
                <a:off x="586005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1864225-A525-2DAC-95C1-6BE816105570}"/>
                  </a:ext>
                </a:extLst>
              </p:cNvPr>
              <p:cNvCxnSpPr>
                <a:cxnSpLocks/>
              </p:cNvCxnSpPr>
              <p:nvPr userDrawn="1"/>
            </p:nvCxnSpPr>
            <p:spPr>
              <a:xfrm>
                <a:off x="591489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C68140-4B0B-F1B4-2D2A-3367340C6910}"/>
                  </a:ext>
                </a:extLst>
              </p:cNvPr>
              <p:cNvCxnSpPr>
                <a:cxnSpLocks/>
              </p:cNvCxnSpPr>
              <p:nvPr userDrawn="1"/>
            </p:nvCxnSpPr>
            <p:spPr>
              <a:xfrm>
                <a:off x="596973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A741EFC-9263-742B-2946-778D8EB76B50}"/>
                  </a:ext>
                </a:extLst>
              </p:cNvPr>
              <p:cNvCxnSpPr>
                <a:cxnSpLocks/>
              </p:cNvCxnSpPr>
              <p:nvPr userDrawn="1"/>
            </p:nvCxnSpPr>
            <p:spPr>
              <a:xfrm>
                <a:off x="602456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B05C3C-B442-E88B-2A72-FE3C3A05BDA8}"/>
                  </a:ext>
                </a:extLst>
              </p:cNvPr>
              <p:cNvCxnSpPr>
                <a:cxnSpLocks/>
              </p:cNvCxnSpPr>
              <p:nvPr userDrawn="1"/>
            </p:nvCxnSpPr>
            <p:spPr>
              <a:xfrm>
                <a:off x="607940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6C5716-5426-40B8-113B-0C2454B3B1A5}"/>
                  </a:ext>
                </a:extLst>
              </p:cNvPr>
              <p:cNvCxnSpPr>
                <a:cxnSpLocks/>
              </p:cNvCxnSpPr>
              <p:nvPr userDrawn="1"/>
            </p:nvCxnSpPr>
            <p:spPr>
              <a:xfrm>
                <a:off x="613424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F6F5C4B-4FEE-4FDA-305A-51C01D343C4D}"/>
                  </a:ext>
                </a:extLst>
              </p:cNvPr>
              <p:cNvCxnSpPr>
                <a:cxnSpLocks/>
              </p:cNvCxnSpPr>
              <p:nvPr userDrawn="1"/>
            </p:nvCxnSpPr>
            <p:spPr>
              <a:xfrm>
                <a:off x="618908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E7ADB2C-4182-69ED-112B-2813CB50E372}"/>
                  </a:ext>
                </a:extLst>
              </p:cNvPr>
              <p:cNvCxnSpPr>
                <a:cxnSpLocks/>
              </p:cNvCxnSpPr>
              <p:nvPr userDrawn="1"/>
            </p:nvCxnSpPr>
            <p:spPr>
              <a:xfrm>
                <a:off x="624392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691D15A-9245-D7B2-2DF6-6D86D12BE4AA}"/>
                  </a:ext>
                </a:extLst>
              </p:cNvPr>
              <p:cNvCxnSpPr>
                <a:cxnSpLocks/>
              </p:cNvCxnSpPr>
              <p:nvPr userDrawn="1"/>
            </p:nvCxnSpPr>
            <p:spPr>
              <a:xfrm>
                <a:off x="629876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5DFA325-CAFD-3122-770F-E5B65983F33D}"/>
                  </a:ext>
                </a:extLst>
              </p:cNvPr>
              <p:cNvCxnSpPr>
                <a:cxnSpLocks/>
              </p:cNvCxnSpPr>
              <p:nvPr userDrawn="1"/>
            </p:nvCxnSpPr>
            <p:spPr>
              <a:xfrm>
                <a:off x="635360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5CE9A4E-6C9C-B4C8-BC62-3E8C5961A3F1}"/>
                  </a:ext>
                </a:extLst>
              </p:cNvPr>
              <p:cNvCxnSpPr>
                <a:cxnSpLocks/>
              </p:cNvCxnSpPr>
              <p:nvPr userDrawn="1"/>
            </p:nvCxnSpPr>
            <p:spPr>
              <a:xfrm>
                <a:off x="640844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885451-5A5C-6536-3CF6-921E525B4CDD}"/>
                  </a:ext>
                </a:extLst>
              </p:cNvPr>
              <p:cNvCxnSpPr>
                <a:cxnSpLocks/>
              </p:cNvCxnSpPr>
              <p:nvPr userDrawn="1"/>
            </p:nvCxnSpPr>
            <p:spPr>
              <a:xfrm>
                <a:off x="646328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03D36E7-5694-EC4D-EC0D-1E4E95860456}"/>
                  </a:ext>
                </a:extLst>
              </p:cNvPr>
              <p:cNvCxnSpPr>
                <a:cxnSpLocks/>
              </p:cNvCxnSpPr>
              <p:nvPr userDrawn="1"/>
            </p:nvCxnSpPr>
            <p:spPr>
              <a:xfrm>
                <a:off x="651812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6C94267-2545-7FFC-FE20-3466D8685BA3}"/>
                  </a:ext>
                </a:extLst>
              </p:cNvPr>
              <p:cNvCxnSpPr>
                <a:cxnSpLocks/>
              </p:cNvCxnSpPr>
              <p:nvPr userDrawn="1"/>
            </p:nvCxnSpPr>
            <p:spPr>
              <a:xfrm>
                <a:off x="657295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E69F5F7-8F1B-60C2-816C-84BE053157E8}"/>
                  </a:ext>
                </a:extLst>
              </p:cNvPr>
              <p:cNvCxnSpPr>
                <a:cxnSpLocks/>
              </p:cNvCxnSpPr>
              <p:nvPr userDrawn="1"/>
            </p:nvCxnSpPr>
            <p:spPr>
              <a:xfrm>
                <a:off x="662779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DD8A5CB-F060-57CD-80E8-E53300EF40D1}"/>
                  </a:ext>
                </a:extLst>
              </p:cNvPr>
              <p:cNvCxnSpPr>
                <a:cxnSpLocks/>
              </p:cNvCxnSpPr>
              <p:nvPr userDrawn="1"/>
            </p:nvCxnSpPr>
            <p:spPr>
              <a:xfrm>
                <a:off x="668263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659102-75A6-98D4-146E-AA1E22773AAF}"/>
                  </a:ext>
                </a:extLst>
              </p:cNvPr>
              <p:cNvCxnSpPr>
                <a:cxnSpLocks/>
              </p:cNvCxnSpPr>
              <p:nvPr userDrawn="1"/>
            </p:nvCxnSpPr>
            <p:spPr>
              <a:xfrm>
                <a:off x="673747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CEE5D2E-1B03-0301-F2B5-0A9E6FBDB6D1}"/>
                  </a:ext>
                </a:extLst>
              </p:cNvPr>
              <p:cNvCxnSpPr>
                <a:cxnSpLocks/>
              </p:cNvCxnSpPr>
              <p:nvPr userDrawn="1"/>
            </p:nvCxnSpPr>
            <p:spPr>
              <a:xfrm>
                <a:off x="679231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8C7E44F-B844-3451-6BBD-FEFD953048E8}"/>
                  </a:ext>
                </a:extLst>
              </p:cNvPr>
              <p:cNvCxnSpPr>
                <a:cxnSpLocks/>
              </p:cNvCxnSpPr>
              <p:nvPr userDrawn="1"/>
            </p:nvCxnSpPr>
            <p:spPr>
              <a:xfrm>
                <a:off x="684715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2C6F095-C138-3C26-9AB3-0F093CB03D94}"/>
                  </a:ext>
                </a:extLst>
              </p:cNvPr>
              <p:cNvCxnSpPr>
                <a:cxnSpLocks/>
              </p:cNvCxnSpPr>
              <p:nvPr userDrawn="1"/>
            </p:nvCxnSpPr>
            <p:spPr>
              <a:xfrm>
                <a:off x="690199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9A9C9F5-50B0-BA27-EEC6-7892B904EC8D}"/>
                  </a:ext>
                </a:extLst>
              </p:cNvPr>
              <p:cNvCxnSpPr>
                <a:cxnSpLocks/>
              </p:cNvCxnSpPr>
              <p:nvPr userDrawn="1"/>
            </p:nvCxnSpPr>
            <p:spPr>
              <a:xfrm>
                <a:off x="695683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1106D50-C733-93C6-5E59-E89344FC8E0F}"/>
                  </a:ext>
                </a:extLst>
              </p:cNvPr>
              <p:cNvCxnSpPr>
                <a:cxnSpLocks/>
              </p:cNvCxnSpPr>
              <p:nvPr userDrawn="1"/>
            </p:nvCxnSpPr>
            <p:spPr>
              <a:xfrm>
                <a:off x="701167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E490D06-D79C-D12A-928D-70858AE72BAC}"/>
                  </a:ext>
                </a:extLst>
              </p:cNvPr>
              <p:cNvCxnSpPr>
                <a:cxnSpLocks/>
              </p:cNvCxnSpPr>
              <p:nvPr userDrawn="1"/>
            </p:nvCxnSpPr>
            <p:spPr>
              <a:xfrm>
                <a:off x="706651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A8AE937-D061-2993-967C-CB228DDC7AED}"/>
                  </a:ext>
                </a:extLst>
              </p:cNvPr>
              <p:cNvCxnSpPr>
                <a:cxnSpLocks/>
              </p:cNvCxnSpPr>
              <p:nvPr userDrawn="1"/>
            </p:nvCxnSpPr>
            <p:spPr>
              <a:xfrm>
                <a:off x="712134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A89C719-FF7A-6E1B-D0D3-C3328AB27B38}"/>
                  </a:ext>
                </a:extLst>
              </p:cNvPr>
              <p:cNvCxnSpPr>
                <a:cxnSpLocks/>
              </p:cNvCxnSpPr>
              <p:nvPr userDrawn="1"/>
            </p:nvCxnSpPr>
            <p:spPr>
              <a:xfrm>
                <a:off x="717618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A92887A-0DCF-7CCA-B6E6-E0652A6709A3}"/>
                  </a:ext>
                </a:extLst>
              </p:cNvPr>
              <p:cNvCxnSpPr>
                <a:cxnSpLocks/>
              </p:cNvCxnSpPr>
              <p:nvPr userDrawn="1"/>
            </p:nvCxnSpPr>
            <p:spPr>
              <a:xfrm>
                <a:off x="723102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3DB1A6E-8805-FD5D-8313-A5CB6F390096}"/>
                  </a:ext>
                </a:extLst>
              </p:cNvPr>
              <p:cNvCxnSpPr>
                <a:cxnSpLocks/>
              </p:cNvCxnSpPr>
              <p:nvPr userDrawn="1"/>
            </p:nvCxnSpPr>
            <p:spPr>
              <a:xfrm>
                <a:off x="728586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38424F3-3C27-2D8F-4F68-6A96B5DC1100}"/>
                  </a:ext>
                </a:extLst>
              </p:cNvPr>
              <p:cNvCxnSpPr>
                <a:cxnSpLocks/>
              </p:cNvCxnSpPr>
              <p:nvPr userDrawn="1"/>
            </p:nvCxnSpPr>
            <p:spPr>
              <a:xfrm>
                <a:off x="734070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5B0D507-8AED-596F-46C7-CB685FAC4232}"/>
                  </a:ext>
                </a:extLst>
              </p:cNvPr>
              <p:cNvCxnSpPr>
                <a:cxnSpLocks/>
              </p:cNvCxnSpPr>
              <p:nvPr userDrawn="1"/>
            </p:nvCxnSpPr>
            <p:spPr>
              <a:xfrm>
                <a:off x="739554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90FE1FD-5F26-64DF-0E41-3A7F8B0233DE}"/>
                  </a:ext>
                </a:extLst>
              </p:cNvPr>
              <p:cNvCxnSpPr>
                <a:cxnSpLocks/>
              </p:cNvCxnSpPr>
              <p:nvPr userDrawn="1"/>
            </p:nvCxnSpPr>
            <p:spPr>
              <a:xfrm>
                <a:off x="745038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A900626-D40D-ADED-B7C1-A3138F9FBE1A}"/>
                  </a:ext>
                </a:extLst>
              </p:cNvPr>
              <p:cNvCxnSpPr>
                <a:cxnSpLocks/>
              </p:cNvCxnSpPr>
              <p:nvPr userDrawn="1"/>
            </p:nvCxnSpPr>
            <p:spPr>
              <a:xfrm>
                <a:off x="750522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F10339A-D68E-5628-4E5D-CD852B19AE28}"/>
                  </a:ext>
                </a:extLst>
              </p:cNvPr>
              <p:cNvCxnSpPr>
                <a:cxnSpLocks/>
              </p:cNvCxnSpPr>
              <p:nvPr userDrawn="1"/>
            </p:nvCxnSpPr>
            <p:spPr>
              <a:xfrm>
                <a:off x="756006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FFF29A7-222F-962F-625A-E34B2E3033C7}"/>
                  </a:ext>
                </a:extLst>
              </p:cNvPr>
              <p:cNvCxnSpPr>
                <a:cxnSpLocks/>
              </p:cNvCxnSpPr>
              <p:nvPr userDrawn="1"/>
            </p:nvCxnSpPr>
            <p:spPr>
              <a:xfrm>
                <a:off x="761490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F3BDED1-C3DD-770B-356E-1E82922390FD}"/>
                  </a:ext>
                </a:extLst>
              </p:cNvPr>
              <p:cNvCxnSpPr>
                <a:cxnSpLocks/>
              </p:cNvCxnSpPr>
              <p:nvPr userDrawn="1"/>
            </p:nvCxnSpPr>
            <p:spPr>
              <a:xfrm>
                <a:off x="766973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26F6F7E-B075-07B7-46F3-425DF551AEF3}"/>
                  </a:ext>
                </a:extLst>
              </p:cNvPr>
              <p:cNvCxnSpPr>
                <a:cxnSpLocks/>
              </p:cNvCxnSpPr>
              <p:nvPr userDrawn="1"/>
            </p:nvCxnSpPr>
            <p:spPr>
              <a:xfrm>
                <a:off x="772457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CAF4471-8B1C-24E7-0A10-0EF11527DA8A}"/>
                  </a:ext>
                </a:extLst>
              </p:cNvPr>
              <p:cNvCxnSpPr>
                <a:cxnSpLocks/>
              </p:cNvCxnSpPr>
              <p:nvPr userDrawn="1"/>
            </p:nvCxnSpPr>
            <p:spPr>
              <a:xfrm>
                <a:off x="777941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3302A5E-F4EB-216B-E44D-387E6551D933}"/>
                  </a:ext>
                </a:extLst>
              </p:cNvPr>
              <p:cNvCxnSpPr>
                <a:cxnSpLocks/>
              </p:cNvCxnSpPr>
              <p:nvPr userDrawn="1"/>
            </p:nvCxnSpPr>
            <p:spPr>
              <a:xfrm>
                <a:off x="783425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876A4AF-8D23-354F-24D1-7E449D88CADB}"/>
                  </a:ext>
                </a:extLst>
              </p:cNvPr>
              <p:cNvCxnSpPr>
                <a:cxnSpLocks/>
              </p:cNvCxnSpPr>
              <p:nvPr userDrawn="1"/>
            </p:nvCxnSpPr>
            <p:spPr>
              <a:xfrm>
                <a:off x="788909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55911D8-D606-D325-AC45-A9877B40955A}"/>
                  </a:ext>
                </a:extLst>
              </p:cNvPr>
              <p:cNvCxnSpPr>
                <a:cxnSpLocks/>
              </p:cNvCxnSpPr>
              <p:nvPr userDrawn="1"/>
            </p:nvCxnSpPr>
            <p:spPr>
              <a:xfrm>
                <a:off x="794393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95A9497-6F66-9AFD-F120-10F7F75A86A6}"/>
                  </a:ext>
                </a:extLst>
              </p:cNvPr>
              <p:cNvCxnSpPr>
                <a:cxnSpLocks/>
              </p:cNvCxnSpPr>
              <p:nvPr userDrawn="1"/>
            </p:nvCxnSpPr>
            <p:spPr>
              <a:xfrm>
                <a:off x="799877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F7CB209-0550-436B-5699-D5FF11260774}"/>
                  </a:ext>
                </a:extLst>
              </p:cNvPr>
              <p:cNvCxnSpPr>
                <a:cxnSpLocks/>
              </p:cNvCxnSpPr>
              <p:nvPr userDrawn="1"/>
            </p:nvCxnSpPr>
            <p:spPr>
              <a:xfrm>
                <a:off x="805361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FBA70B7-A49D-05B4-4B17-1C2CE21A42F3}"/>
                  </a:ext>
                </a:extLst>
              </p:cNvPr>
              <p:cNvCxnSpPr>
                <a:cxnSpLocks/>
              </p:cNvCxnSpPr>
              <p:nvPr userDrawn="1"/>
            </p:nvCxnSpPr>
            <p:spPr>
              <a:xfrm>
                <a:off x="810845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C1B1120-506E-2830-BD4C-67C5654DEC16}"/>
                  </a:ext>
                </a:extLst>
              </p:cNvPr>
              <p:cNvCxnSpPr>
                <a:cxnSpLocks/>
              </p:cNvCxnSpPr>
              <p:nvPr userDrawn="1"/>
            </p:nvCxnSpPr>
            <p:spPr>
              <a:xfrm>
                <a:off x="816329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0C1AA2C-3C44-5388-3EAE-6C01F99D3BA9}"/>
                  </a:ext>
                </a:extLst>
              </p:cNvPr>
              <p:cNvCxnSpPr>
                <a:cxnSpLocks/>
              </p:cNvCxnSpPr>
              <p:nvPr userDrawn="1"/>
            </p:nvCxnSpPr>
            <p:spPr>
              <a:xfrm>
                <a:off x="821812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D07991B-C695-8692-3DFF-EDAC6F6995F2}"/>
                  </a:ext>
                </a:extLst>
              </p:cNvPr>
              <p:cNvCxnSpPr>
                <a:cxnSpLocks/>
              </p:cNvCxnSpPr>
              <p:nvPr userDrawn="1"/>
            </p:nvCxnSpPr>
            <p:spPr>
              <a:xfrm>
                <a:off x="827296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3270BED-2FF9-0C06-5289-B20DC35FCD93}"/>
                  </a:ext>
                </a:extLst>
              </p:cNvPr>
              <p:cNvCxnSpPr>
                <a:cxnSpLocks/>
              </p:cNvCxnSpPr>
              <p:nvPr userDrawn="1"/>
            </p:nvCxnSpPr>
            <p:spPr>
              <a:xfrm>
                <a:off x="832780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F669297-5279-4011-86A3-1E21C5D92DC4}"/>
                  </a:ext>
                </a:extLst>
              </p:cNvPr>
              <p:cNvCxnSpPr>
                <a:cxnSpLocks/>
              </p:cNvCxnSpPr>
              <p:nvPr userDrawn="1"/>
            </p:nvCxnSpPr>
            <p:spPr>
              <a:xfrm>
                <a:off x="838264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EDD57B5-FFE6-B798-2F63-1BF9485C2A60}"/>
                  </a:ext>
                </a:extLst>
              </p:cNvPr>
              <p:cNvCxnSpPr>
                <a:cxnSpLocks/>
              </p:cNvCxnSpPr>
              <p:nvPr userDrawn="1"/>
            </p:nvCxnSpPr>
            <p:spPr>
              <a:xfrm>
                <a:off x="843748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6A13C2F-88B1-D17F-BCE2-3282872752C7}"/>
                  </a:ext>
                </a:extLst>
              </p:cNvPr>
              <p:cNvCxnSpPr>
                <a:cxnSpLocks/>
              </p:cNvCxnSpPr>
              <p:nvPr userDrawn="1"/>
            </p:nvCxnSpPr>
            <p:spPr>
              <a:xfrm>
                <a:off x="849232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B6A5A-8BE1-805C-ACB0-88E061D1D8A5}"/>
                  </a:ext>
                </a:extLst>
              </p:cNvPr>
              <p:cNvCxnSpPr>
                <a:cxnSpLocks/>
              </p:cNvCxnSpPr>
              <p:nvPr userDrawn="1"/>
            </p:nvCxnSpPr>
            <p:spPr>
              <a:xfrm>
                <a:off x="854716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7C92597-B86F-170B-7AF8-5EE922DE2B5E}"/>
                  </a:ext>
                </a:extLst>
              </p:cNvPr>
              <p:cNvCxnSpPr>
                <a:cxnSpLocks/>
              </p:cNvCxnSpPr>
              <p:nvPr userDrawn="1"/>
            </p:nvCxnSpPr>
            <p:spPr>
              <a:xfrm>
                <a:off x="8602002"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3300CF6-8F23-47FC-8C5D-117E67B85366}"/>
                  </a:ext>
                </a:extLst>
              </p:cNvPr>
              <p:cNvCxnSpPr>
                <a:cxnSpLocks/>
              </p:cNvCxnSpPr>
              <p:nvPr userDrawn="1"/>
            </p:nvCxnSpPr>
            <p:spPr>
              <a:xfrm>
                <a:off x="865684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61038D3-6D0F-1A6A-A572-C15D7E03F7CD}"/>
                  </a:ext>
                </a:extLst>
              </p:cNvPr>
              <p:cNvCxnSpPr>
                <a:cxnSpLocks/>
              </p:cNvCxnSpPr>
              <p:nvPr userDrawn="1"/>
            </p:nvCxnSpPr>
            <p:spPr>
              <a:xfrm>
                <a:off x="8711680"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A6787C5-F98D-DF61-B906-5DFEC6CDDBAB}"/>
                  </a:ext>
                </a:extLst>
              </p:cNvPr>
              <p:cNvCxnSpPr>
                <a:cxnSpLocks/>
              </p:cNvCxnSpPr>
              <p:nvPr userDrawn="1"/>
            </p:nvCxnSpPr>
            <p:spPr>
              <a:xfrm>
                <a:off x="8766519"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1F3CF33-FC7A-31F7-0121-0E264AEEFD97}"/>
                  </a:ext>
                </a:extLst>
              </p:cNvPr>
              <p:cNvCxnSpPr>
                <a:cxnSpLocks/>
              </p:cNvCxnSpPr>
              <p:nvPr userDrawn="1"/>
            </p:nvCxnSpPr>
            <p:spPr>
              <a:xfrm>
                <a:off x="8821358"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608AD87-98D2-CDCA-5C7B-668FA568632A}"/>
                  </a:ext>
                </a:extLst>
              </p:cNvPr>
              <p:cNvCxnSpPr>
                <a:cxnSpLocks/>
              </p:cNvCxnSpPr>
              <p:nvPr userDrawn="1"/>
            </p:nvCxnSpPr>
            <p:spPr>
              <a:xfrm>
                <a:off x="8876197"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FCEB97E-11FE-A6DA-77DD-D5AD03297394}"/>
                  </a:ext>
                </a:extLst>
              </p:cNvPr>
              <p:cNvCxnSpPr>
                <a:cxnSpLocks/>
              </p:cNvCxnSpPr>
              <p:nvPr userDrawn="1"/>
            </p:nvCxnSpPr>
            <p:spPr>
              <a:xfrm>
                <a:off x="8931036"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40E6994-AFCB-9F25-8AFF-4C46A7E9CE7A}"/>
                  </a:ext>
                </a:extLst>
              </p:cNvPr>
              <p:cNvCxnSpPr>
                <a:cxnSpLocks/>
              </p:cNvCxnSpPr>
              <p:nvPr userDrawn="1"/>
            </p:nvCxnSpPr>
            <p:spPr>
              <a:xfrm>
                <a:off x="8985875"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1C33ED5-E2CE-AD69-2AC2-E94EE6B9F090}"/>
                  </a:ext>
                </a:extLst>
              </p:cNvPr>
              <p:cNvCxnSpPr>
                <a:cxnSpLocks/>
              </p:cNvCxnSpPr>
              <p:nvPr userDrawn="1"/>
            </p:nvCxnSpPr>
            <p:spPr>
              <a:xfrm>
                <a:off x="9040714"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227BBD3-6502-9F6B-27E9-118D017935A1}"/>
                  </a:ext>
                </a:extLst>
              </p:cNvPr>
              <p:cNvCxnSpPr>
                <a:cxnSpLocks/>
              </p:cNvCxnSpPr>
              <p:nvPr userDrawn="1"/>
            </p:nvCxnSpPr>
            <p:spPr>
              <a:xfrm>
                <a:off x="9095553"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9BDFD76-F397-7F76-E0AA-CB9CFD2E47D8}"/>
                  </a:ext>
                </a:extLst>
              </p:cNvPr>
              <p:cNvCxnSpPr>
                <a:cxnSpLocks/>
              </p:cNvCxnSpPr>
              <p:nvPr userDrawn="1"/>
            </p:nvCxnSpPr>
            <p:spPr>
              <a:xfrm>
                <a:off x="9150441" y="3378633"/>
                <a:ext cx="0" cy="50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623862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Heavy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12D0941-0E1F-D14D-911B-7D68E2B6519C}"/>
              </a:ext>
            </a:extLst>
          </p:cNvPr>
          <p:cNvSpPr>
            <a:spLocks noGrp="1"/>
          </p:cNvSpPr>
          <p:nvPr>
            <p:ph type="title" hasCustomPrompt="1"/>
          </p:nvPr>
        </p:nvSpPr>
        <p:spPr/>
        <p:txBody>
          <a:bodyPr/>
          <a:lstStyle>
            <a:lvl1pPr>
              <a:defRPr>
                <a:solidFill>
                  <a:schemeClr val="tx1"/>
                </a:solidFill>
              </a:defRPr>
            </a:lvl1pPr>
          </a:lstStyle>
          <a:p>
            <a:r>
              <a:rPr lang="en-US" dirty="0"/>
              <a:t>TITLE</a:t>
            </a:r>
          </a:p>
        </p:txBody>
      </p:sp>
      <p:sp>
        <p:nvSpPr>
          <p:cNvPr id="3" name="Content Placeholder 1">
            <a:extLst>
              <a:ext uri="{FF2B5EF4-FFF2-40B4-BE49-F238E27FC236}">
                <a16:creationId xmlns:a16="http://schemas.microsoft.com/office/drawing/2014/main" id="{716ED147-722D-3946-B9A4-7124A6765531}"/>
              </a:ext>
            </a:extLst>
          </p:cNvPr>
          <p:cNvSpPr>
            <a:spLocks noGrp="1"/>
          </p:cNvSpPr>
          <p:nvPr>
            <p:ph idx="1"/>
          </p:nvPr>
        </p:nvSpPr>
        <p:spPr>
          <a:xfrm>
            <a:off x="782401" y="2208683"/>
            <a:ext cx="10795767" cy="467044"/>
          </a:xfrm>
        </p:spPr>
        <p:txBody>
          <a:bodyPr numCol="1" spcCol="216000"/>
          <a:lstStyle>
            <a:lvl1pPr>
              <a:defRPr b="1"/>
            </a:lvl1pPr>
            <a:lvl5pPr>
              <a:defRPr/>
            </a:lvl5pPr>
          </a:lstStyle>
          <a:p>
            <a:pPr lvl="0"/>
            <a:r>
              <a:rPr lang="en-GB"/>
              <a:t>Click to edit Master text styles</a:t>
            </a:r>
          </a:p>
        </p:txBody>
      </p:sp>
      <p:sp>
        <p:nvSpPr>
          <p:cNvPr id="7" name="Content Placeholder 2">
            <a:extLst>
              <a:ext uri="{FF2B5EF4-FFF2-40B4-BE49-F238E27FC236}">
                <a16:creationId xmlns:a16="http://schemas.microsoft.com/office/drawing/2014/main" id="{35FC7585-D29A-884C-AD5B-B40D474F5A5C}"/>
              </a:ext>
            </a:extLst>
          </p:cNvPr>
          <p:cNvSpPr>
            <a:spLocks noGrp="1"/>
          </p:cNvSpPr>
          <p:nvPr>
            <p:ph idx="13"/>
          </p:nvPr>
        </p:nvSpPr>
        <p:spPr>
          <a:xfrm>
            <a:off x="782400" y="2523067"/>
            <a:ext cx="11003200" cy="3162300"/>
          </a:xfrm>
        </p:spPr>
        <p:txBody>
          <a:bodyPr numCol="2" spcCol="216000"/>
          <a:lstStyle>
            <a:lvl1pPr>
              <a:spcAft>
                <a:spcPts val="1200"/>
              </a:spcAft>
              <a:defRPr sz="1400" cap="none" baseline="0"/>
            </a:lvl1pPr>
            <a:lvl2pPr>
              <a:spcAft>
                <a:spcPts val="1200"/>
              </a:spcAft>
              <a:defRPr b="0"/>
            </a:lvl2pPr>
            <a:lvl3pPr marL="239178" indent="-228594">
              <a:spcAft>
                <a:spcPts val="1200"/>
              </a:spcAft>
              <a:buFont typeface="Arial" panose="020B0604020202020204" pitchFamily="34" charset="0"/>
              <a:buChar char="•"/>
              <a:defRPr/>
            </a:lvl3pPr>
            <a:lvl4pPr marL="476239" indent="-228594">
              <a:spcAft>
                <a:spcPts val="1200"/>
              </a:spcAft>
              <a:tabLst/>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Slide Number">
            <a:extLst>
              <a:ext uri="{FF2B5EF4-FFF2-40B4-BE49-F238E27FC236}">
                <a16:creationId xmlns:a16="http://schemas.microsoft.com/office/drawing/2014/main" id="{2044E969-E7DA-72C8-5FE2-4CD80E6394C3}"/>
              </a:ext>
            </a:extLst>
          </p:cNvPr>
          <p:cNvSpPr>
            <a:spLocks noGrp="1"/>
          </p:cNvSpPr>
          <p:nvPr>
            <p:ph type="sldNum" sz="quarter" idx="16"/>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1981229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Heavy Text NAVY">
    <p:bg>
      <p:bgPr>
        <a:solidFill>
          <a:schemeClr val="tx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12D0941-0E1F-D14D-911B-7D68E2B6519C}"/>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Content Placeholder 1">
            <a:extLst>
              <a:ext uri="{FF2B5EF4-FFF2-40B4-BE49-F238E27FC236}">
                <a16:creationId xmlns:a16="http://schemas.microsoft.com/office/drawing/2014/main" id="{716ED147-722D-3946-B9A4-7124A6765531}"/>
              </a:ext>
            </a:extLst>
          </p:cNvPr>
          <p:cNvSpPr>
            <a:spLocks noGrp="1"/>
          </p:cNvSpPr>
          <p:nvPr>
            <p:ph idx="1"/>
          </p:nvPr>
        </p:nvSpPr>
        <p:spPr>
          <a:xfrm>
            <a:off x="782401" y="2208683"/>
            <a:ext cx="10795767" cy="467044"/>
          </a:xfrm>
        </p:spPr>
        <p:txBody>
          <a:bodyPr numCol="1" spcCol="216000"/>
          <a:lstStyle>
            <a:lvl1pPr>
              <a:defRPr b="1">
                <a:solidFill>
                  <a:schemeClr val="bg1"/>
                </a:solidFill>
              </a:defRPr>
            </a:lvl1pPr>
            <a:lvl5pPr>
              <a:defRPr/>
            </a:lvl5pPr>
          </a:lstStyle>
          <a:p>
            <a:pPr lvl="0"/>
            <a:r>
              <a:rPr lang="en-GB"/>
              <a:t>Click to edit Master text styles</a:t>
            </a:r>
          </a:p>
        </p:txBody>
      </p:sp>
      <p:sp>
        <p:nvSpPr>
          <p:cNvPr id="7" name="Content Placeholder 2">
            <a:extLst>
              <a:ext uri="{FF2B5EF4-FFF2-40B4-BE49-F238E27FC236}">
                <a16:creationId xmlns:a16="http://schemas.microsoft.com/office/drawing/2014/main" id="{35FC7585-D29A-884C-AD5B-B40D474F5A5C}"/>
              </a:ext>
            </a:extLst>
          </p:cNvPr>
          <p:cNvSpPr>
            <a:spLocks noGrp="1"/>
          </p:cNvSpPr>
          <p:nvPr>
            <p:ph idx="13"/>
          </p:nvPr>
        </p:nvSpPr>
        <p:spPr>
          <a:xfrm>
            <a:off x="782400" y="2523067"/>
            <a:ext cx="11003200" cy="3162300"/>
          </a:xfrm>
        </p:spPr>
        <p:txBody>
          <a:bodyPr numCol="2" spcCol="216000"/>
          <a:lstStyle>
            <a:lvl1pPr>
              <a:spcAft>
                <a:spcPts val="1200"/>
              </a:spcAft>
              <a:defRPr sz="1400" cap="none" baseline="0">
                <a:solidFill>
                  <a:schemeClr val="bg1"/>
                </a:solidFill>
              </a:defRPr>
            </a:lvl1pPr>
            <a:lvl2pPr>
              <a:spcAft>
                <a:spcPts val="1200"/>
              </a:spcAft>
              <a:defRPr b="0">
                <a:solidFill>
                  <a:schemeClr val="bg1"/>
                </a:solidFill>
              </a:defRPr>
            </a:lvl2pPr>
            <a:lvl3pPr marL="239178" indent="-228594">
              <a:spcAft>
                <a:spcPts val="1200"/>
              </a:spcAft>
              <a:buFont typeface="Arial" panose="020B0604020202020204" pitchFamily="34" charset="0"/>
              <a:buChar char="•"/>
              <a:defRPr>
                <a:solidFill>
                  <a:schemeClr val="bg1"/>
                </a:solidFill>
              </a:defRPr>
            </a:lvl3pPr>
            <a:lvl4pPr marL="476239" indent="-228594">
              <a:spcAft>
                <a:spcPts val="1200"/>
              </a:spcAft>
              <a:tabLst/>
              <a:defRPr>
                <a:solidFill>
                  <a:schemeClr val="bg1"/>
                </a:solidFill>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Slide Number">
            <a:extLst>
              <a:ext uri="{FF2B5EF4-FFF2-40B4-BE49-F238E27FC236}">
                <a16:creationId xmlns:a16="http://schemas.microsoft.com/office/drawing/2014/main" id="{2044E969-E7DA-72C8-5FE2-4CD80E6394C3}"/>
              </a:ext>
            </a:extLst>
          </p:cNvPr>
          <p:cNvSpPr>
            <a:spLocks noGrp="1"/>
          </p:cNvSpPr>
          <p:nvPr>
            <p:ph type="sldNum" sz="quarter" idx="16"/>
          </p:nvPr>
        </p:nvSpPr>
        <p:spPr/>
        <p:txBody>
          <a:bodyPr/>
          <a:lstStyle>
            <a:lvl1pPr>
              <a:defRPr>
                <a:solidFill>
                  <a:schemeClr val="bg1"/>
                </a:solidFill>
              </a:defRPr>
            </a:lvl1pPr>
          </a:lstStyle>
          <a:p>
            <a:fld id="{A11E94CF-926E-BE49-AB07-081BD318BE86}" type="slidenum">
              <a:rPr lang="en-US" smtClean="0"/>
              <a:t>‹#›</a:t>
            </a:fld>
            <a:endParaRPr lang="en-US"/>
          </a:p>
        </p:txBody>
      </p:sp>
      <p:sp>
        <p:nvSpPr>
          <p:cNvPr id="4" name="Logo">
            <a:extLst>
              <a:ext uri="{FF2B5EF4-FFF2-40B4-BE49-F238E27FC236}">
                <a16:creationId xmlns:a16="http://schemas.microsoft.com/office/drawing/2014/main" id="{72416499-513B-6A7F-3FF8-71401EC9D8E9}"/>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bg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259226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L Blue">
    <p:bg>
      <p:bgPr>
        <a:solidFill>
          <a:schemeClr val="tx2"/>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2F3BB2E-7AF4-DED8-6095-69C2A1F0DD56}"/>
              </a:ext>
            </a:extLst>
          </p:cNvPr>
          <p:cNvSpPr>
            <a:spLocks noGrp="1"/>
          </p:cNvSpPr>
          <p:nvPr>
            <p:ph type="ctrTitle" hasCustomPrompt="1"/>
          </p:nvPr>
        </p:nvSpPr>
        <p:spPr>
          <a:xfrm>
            <a:off x="772244" y="397933"/>
            <a:ext cx="6619757" cy="3744467"/>
          </a:xfrm>
        </p:spPr>
        <p:txBody>
          <a:bodyPr anchor="b"/>
          <a:lstStyle>
            <a:lvl1pPr algn="l">
              <a:lnSpc>
                <a:spcPts val="9600"/>
              </a:lnSpc>
              <a:defRPr sz="10133" spc="-80" baseline="0">
                <a:solidFill>
                  <a:schemeClr val="bg1"/>
                </a:solidFill>
              </a:defRPr>
            </a:lvl1pPr>
          </a:lstStyle>
          <a:p>
            <a:r>
              <a:rPr lang="en-US" dirty="0"/>
              <a:t>Title of document</a:t>
            </a:r>
          </a:p>
        </p:txBody>
      </p:sp>
      <p:sp>
        <p:nvSpPr>
          <p:cNvPr id="3" name="Subtitle">
            <a:extLst>
              <a:ext uri="{FF2B5EF4-FFF2-40B4-BE49-F238E27FC236}">
                <a16:creationId xmlns:a16="http://schemas.microsoft.com/office/drawing/2014/main" id="{6A73D652-F209-D636-C55E-B722269D9D65}"/>
              </a:ext>
            </a:extLst>
          </p:cNvPr>
          <p:cNvSpPr>
            <a:spLocks noGrp="1"/>
          </p:cNvSpPr>
          <p:nvPr>
            <p:ph type="subTitle" idx="1"/>
          </p:nvPr>
        </p:nvSpPr>
        <p:spPr>
          <a:xfrm>
            <a:off x="781052" y="4283326"/>
            <a:ext cx="5120216" cy="974473"/>
          </a:xfrm>
          <a:prstGeom prst="rect">
            <a:avLst/>
          </a:prstGeom>
        </p:spPr>
        <p:txBody>
          <a:bodyPr>
            <a:normAutofit/>
          </a:bodyPr>
          <a:lstStyle>
            <a:lvl1pPr marL="0" indent="0" algn="l">
              <a:buNone/>
              <a:defRPr sz="2667"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dirty="0"/>
          </a:p>
        </p:txBody>
      </p:sp>
      <p:sp>
        <p:nvSpPr>
          <p:cNvPr id="4" name="Line">
            <a:extLst>
              <a:ext uri="{FF2B5EF4-FFF2-40B4-BE49-F238E27FC236}">
                <a16:creationId xmlns:a16="http://schemas.microsoft.com/office/drawing/2014/main" id="{5B607421-C62C-CC2D-407B-20297C5A7B0E}"/>
              </a:ext>
              <a:ext uri="{C183D7F6-B498-43B3-948B-1728B52AA6E4}">
                <adec:decorative xmlns:adec="http://schemas.microsoft.com/office/drawing/2017/decorative" val="1"/>
              </a:ext>
            </a:extLst>
          </p:cNvPr>
          <p:cNvSpPr/>
          <p:nvPr/>
        </p:nvSpPr>
        <p:spPr>
          <a:xfrm>
            <a:off x="0" y="4074033"/>
            <a:ext cx="7392000" cy="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0" name="Graphic">
            <a:extLst>
              <a:ext uri="{FF2B5EF4-FFF2-40B4-BE49-F238E27FC236}">
                <a16:creationId xmlns:a16="http://schemas.microsoft.com/office/drawing/2014/main" id="{91733DCB-B9B1-4C3F-D436-1C02925734A9}"/>
              </a:ext>
              <a:ext uri="{C183D7F6-B498-43B3-948B-1728B52AA6E4}">
                <adec:decorative xmlns:adec="http://schemas.microsoft.com/office/drawing/2017/decorative" val="1"/>
              </a:ext>
            </a:extLst>
          </p:cNvPr>
          <p:cNvGrpSpPr/>
          <p:nvPr/>
        </p:nvGrpSpPr>
        <p:grpSpPr>
          <a:xfrm>
            <a:off x="-260693" y="-417659"/>
            <a:ext cx="15198916" cy="7922224"/>
            <a:chOff x="-195520" y="-331568"/>
            <a:chExt cx="11399187" cy="5941668"/>
          </a:xfrm>
          <a:solidFill>
            <a:schemeClr val="accent2"/>
          </a:solidFill>
        </p:grpSpPr>
        <p:sp>
          <p:nvSpPr>
            <p:cNvPr id="40" name="Freeform 39">
              <a:extLst>
                <a:ext uri="{FF2B5EF4-FFF2-40B4-BE49-F238E27FC236}">
                  <a16:creationId xmlns:a16="http://schemas.microsoft.com/office/drawing/2014/main" id="{F7E2A03F-9679-05B7-4703-54F04E0290BF}"/>
                </a:ext>
              </a:extLst>
            </p:cNvPr>
            <p:cNvSpPr/>
            <p:nvPr userDrawn="1"/>
          </p:nvSpPr>
          <p:spPr>
            <a:xfrm rot="8100000">
              <a:off x="4831385" y="2423959"/>
              <a:ext cx="6372282" cy="3186141"/>
            </a:xfrm>
            <a:custGeom>
              <a:avLst/>
              <a:gdLst>
                <a:gd name="connsiteX0" fmla="*/ 0 w 6372282"/>
                <a:gd name="connsiteY0" fmla="*/ 3186141 h 3186141"/>
                <a:gd name="connsiteX1" fmla="*/ 3186141 w 6372282"/>
                <a:gd name="connsiteY1" fmla="*/ 0 h 3186141"/>
                <a:gd name="connsiteX2" fmla="*/ 6372282 w 6372282"/>
                <a:gd name="connsiteY2" fmla="*/ 3186141 h 3186141"/>
              </a:gdLst>
              <a:ahLst/>
              <a:cxnLst>
                <a:cxn ang="0">
                  <a:pos x="connsiteX0" y="connsiteY0"/>
                </a:cxn>
                <a:cxn ang="0">
                  <a:pos x="connsiteX1" y="connsiteY1"/>
                </a:cxn>
                <a:cxn ang="0">
                  <a:pos x="connsiteX2" y="connsiteY2"/>
                </a:cxn>
              </a:cxnLst>
              <a:rect l="l" t="t" r="r" b="b"/>
              <a:pathLst>
                <a:path w="6372282" h="3186141">
                  <a:moveTo>
                    <a:pt x="0" y="3186141"/>
                  </a:moveTo>
                  <a:lnTo>
                    <a:pt x="3186141" y="0"/>
                  </a:lnTo>
                  <a:lnTo>
                    <a:pt x="6372282" y="318614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42" name="Freeform 41">
              <a:extLst>
                <a:ext uri="{FF2B5EF4-FFF2-40B4-BE49-F238E27FC236}">
                  <a16:creationId xmlns:a16="http://schemas.microsoft.com/office/drawing/2014/main" id="{402C7333-5176-EC39-1310-00905578148E}"/>
                </a:ext>
              </a:extLst>
            </p:cNvPr>
            <p:cNvSpPr/>
            <p:nvPr userDrawn="1"/>
          </p:nvSpPr>
          <p:spPr>
            <a:xfrm rot="8100000">
              <a:off x="-195520" y="-331568"/>
              <a:ext cx="1432909" cy="970163"/>
            </a:xfrm>
            <a:custGeom>
              <a:avLst/>
              <a:gdLst>
                <a:gd name="connsiteX0" fmla="*/ 970163 w 1432909"/>
                <a:gd name="connsiteY0" fmla="*/ 970163 h 970163"/>
                <a:gd name="connsiteX1" fmla="*/ 0 w 1432909"/>
                <a:gd name="connsiteY1" fmla="*/ 0 h 970163"/>
                <a:gd name="connsiteX2" fmla="*/ 1432909 w 1432909"/>
                <a:gd name="connsiteY2" fmla="*/ 0 h 970163"/>
                <a:gd name="connsiteX3" fmla="*/ 1432909 w 1432909"/>
                <a:gd name="connsiteY3" fmla="*/ 507417 h 970163"/>
              </a:gdLst>
              <a:ahLst/>
              <a:cxnLst>
                <a:cxn ang="0">
                  <a:pos x="connsiteX0" y="connsiteY0"/>
                </a:cxn>
                <a:cxn ang="0">
                  <a:pos x="connsiteX1" y="connsiteY1"/>
                </a:cxn>
                <a:cxn ang="0">
                  <a:pos x="connsiteX2" y="connsiteY2"/>
                </a:cxn>
                <a:cxn ang="0">
                  <a:pos x="connsiteX3" y="connsiteY3"/>
                </a:cxn>
              </a:cxnLst>
              <a:rect l="l" t="t" r="r" b="b"/>
              <a:pathLst>
                <a:path w="1432909" h="970163">
                  <a:moveTo>
                    <a:pt x="970163" y="970163"/>
                  </a:moveTo>
                  <a:lnTo>
                    <a:pt x="0" y="0"/>
                  </a:lnTo>
                  <a:lnTo>
                    <a:pt x="1432909" y="0"/>
                  </a:lnTo>
                  <a:lnTo>
                    <a:pt x="1432909" y="5074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6" name="Flutter Logo" descr="Flutter UK and Ireland.">
            <a:extLst>
              <a:ext uri="{FF2B5EF4-FFF2-40B4-BE49-F238E27FC236}">
                <a16:creationId xmlns:a16="http://schemas.microsoft.com/office/drawing/2014/main" id="{0302DF06-D7E0-0AC2-67AC-23C11402A72C}"/>
              </a:ext>
              <a:ext uri="{C183D7F6-B498-43B3-948B-1728B52AA6E4}">
                <adec:decorative xmlns:adec="http://schemas.microsoft.com/office/drawing/2017/decorative" val="0"/>
              </a:ext>
            </a:extLst>
          </p:cNvPr>
          <p:cNvSpPr/>
          <p:nvPr/>
        </p:nvSpPr>
        <p:spPr>
          <a:xfrm>
            <a:off x="10160001" y="5906859"/>
            <a:ext cx="1193399" cy="404044"/>
          </a:xfrm>
          <a:custGeom>
            <a:avLst/>
            <a:gdLst>
              <a:gd name="connsiteX0" fmla="*/ 239934 w 895049"/>
              <a:gd name="connsiteY0" fmla="*/ 274141 h 303033"/>
              <a:gd name="connsiteX1" fmla="*/ 233612 w 895049"/>
              <a:gd name="connsiteY1" fmla="*/ 280034 h 303033"/>
              <a:gd name="connsiteX2" fmla="*/ 231759 w 895049"/>
              <a:gd name="connsiteY2" fmla="*/ 286639 h 303033"/>
              <a:gd name="connsiteX3" fmla="*/ 234325 w 895049"/>
              <a:gd name="connsiteY3" fmla="*/ 293054 h 303033"/>
              <a:gd name="connsiteX4" fmla="*/ 241930 w 895049"/>
              <a:gd name="connsiteY4" fmla="*/ 295668 h 303033"/>
              <a:gd name="connsiteX5" fmla="*/ 248632 w 895049"/>
              <a:gd name="connsiteY5" fmla="*/ 293909 h 303033"/>
              <a:gd name="connsiteX6" fmla="*/ 253480 w 895049"/>
              <a:gd name="connsiteY6" fmla="*/ 289632 h 303033"/>
              <a:gd name="connsiteX7" fmla="*/ 685535 w 895049"/>
              <a:gd name="connsiteY7" fmla="*/ 253327 h 303033"/>
              <a:gd name="connsiteX8" fmla="*/ 676123 w 895049"/>
              <a:gd name="connsiteY8" fmla="*/ 278608 h 303033"/>
              <a:gd name="connsiteX9" fmla="*/ 694850 w 895049"/>
              <a:gd name="connsiteY9" fmla="*/ 278608 h 303033"/>
              <a:gd name="connsiteX10" fmla="*/ 852984 w 895049"/>
              <a:gd name="connsiteY10" fmla="*/ 251521 h 303033"/>
              <a:gd name="connsiteX11" fmla="*/ 852984 w 895049"/>
              <a:gd name="connsiteY11" fmla="*/ 294194 h 303033"/>
              <a:gd name="connsiteX12" fmla="*/ 863631 w 895049"/>
              <a:gd name="connsiteY12" fmla="*/ 294194 h 303033"/>
              <a:gd name="connsiteX13" fmla="*/ 880409 w 895049"/>
              <a:gd name="connsiteY13" fmla="*/ 288872 h 303033"/>
              <a:gd name="connsiteX14" fmla="*/ 886398 w 895049"/>
              <a:gd name="connsiteY14" fmla="*/ 273143 h 303033"/>
              <a:gd name="connsiteX15" fmla="*/ 880599 w 895049"/>
              <a:gd name="connsiteY15" fmla="*/ 257081 h 303033"/>
              <a:gd name="connsiteX16" fmla="*/ 863393 w 895049"/>
              <a:gd name="connsiteY16" fmla="*/ 251521 h 303033"/>
              <a:gd name="connsiteX17" fmla="*/ 427395 w 895049"/>
              <a:gd name="connsiteY17" fmla="*/ 251284 h 303033"/>
              <a:gd name="connsiteX18" fmla="*/ 427395 w 895049"/>
              <a:gd name="connsiteY18" fmla="*/ 271100 h 303033"/>
              <a:gd name="connsiteX19" fmla="*/ 427442 w 895049"/>
              <a:gd name="connsiteY19" fmla="*/ 271100 h 303033"/>
              <a:gd name="connsiteX20" fmla="*/ 438470 w 895049"/>
              <a:gd name="connsiteY20" fmla="*/ 271100 h 303033"/>
              <a:gd name="connsiteX21" fmla="*/ 446550 w 895049"/>
              <a:gd name="connsiteY21" fmla="*/ 268439 h 303033"/>
              <a:gd name="connsiteX22" fmla="*/ 449307 w 895049"/>
              <a:gd name="connsiteY22" fmla="*/ 261263 h 303033"/>
              <a:gd name="connsiteX23" fmla="*/ 446360 w 895049"/>
              <a:gd name="connsiteY23" fmla="*/ 253897 h 303033"/>
              <a:gd name="connsiteX24" fmla="*/ 438232 w 895049"/>
              <a:gd name="connsiteY24" fmla="*/ 251284 h 303033"/>
              <a:gd name="connsiteX25" fmla="*/ 844666 w 895049"/>
              <a:gd name="connsiteY25" fmla="*/ 244108 h 303033"/>
              <a:gd name="connsiteX26" fmla="*/ 863868 w 895049"/>
              <a:gd name="connsiteY26" fmla="*/ 244108 h 303033"/>
              <a:gd name="connsiteX27" fmla="*/ 880029 w 895049"/>
              <a:gd name="connsiteY27" fmla="*/ 247150 h 303033"/>
              <a:gd name="connsiteX28" fmla="*/ 891056 w 895049"/>
              <a:gd name="connsiteY28" fmla="*/ 256606 h 303033"/>
              <a:gd name="connsiteX29" fmla="*/ 895049 w 895049"/>
              <a:gd name="connsiteY29" fmla="*/ 273000 h 303033"/>
              <a:gd name="connsiteX30" fmla="*/ 891056 w 895049"/>
              <a:gd name="connsiteY30" fmla="*/ 289014 h 303033"/>
              <a:gd name="connsiteX31" fmla="*/ 879982 w 895049"/>
              <a:gd name="connsiteY31" fmla="*/ 298519 h 303033"/>
              <a:gd name="connsiteX32" fmla="*/ 863773 w 895049"/>
              <a:gd name="connsiteY32" fmla="*/ 301607 h 303033"/>
              <a:gd name="connsiteX33" fmla="*/ 844666 w 895049"/>
              <a:gd name="connsiteY33" fmla="*/ 301607 h 303033"/>
              <a:gd name="connsiteX34" fmla="*/ 751886 w 895049"/>
              <a:gd name="connsiteY34" fmla="*/ 244108 h 303033"/>
              <a:gd name="connsiteX35" fmla="*/ 760251 w 895049"/>
              <a:gd name="connsiteY35" fmla="*/ 244108 h 303033"/>
              <a:gd name="connsiteX36" fmla="*/ 791621 w 895049"/>
              <a:gd name="connsiteY36" fmla="*/ 289014 h 303033"/>
              <a:gd name="connsiteX37" fmla="*/ 791621 w 895049"/>
              <a:gd name="connsiteY37" fmla="*/ 244108 h 303033"/>
              <a:gd name="connsiteX38" fmla="*/ 799749 w 895049"/>
              <a:gd name="connsiteY38" fmla="*/ 244108 h 303033"/>
              <a:gd name="connsiteX39" fmla="*/ 799749 w 895049"/>
              <a:gd name="connsiteY39" fmla="*/ 301607 h 303033"/>
              <a:gd name="connsiteX40" fmla="*/ 791479 w 895049"/>
              <a:gd name="connsiteY40" fmla="*/ 301607 h 303033"/>
              <a:gd name="connsiteX41" fmla="*/ 760013 w 895049"/>
              <a:gd name="connsiteY41" fmla="*/ 256606 h 303033"/>
              <a:gd name="connsiteX42" fmla="*/ 760013 w 895049"/>
              <a:gd name="connsiteY42" fmla="*/ 301607 h 303033"/>
              <a:gd name="connsiteX43" fmla="*/ 751886 w 895049"/>
              <a:gd name="connsiteY43" fmla="*/ 301607 h 303033"/>
              <a:gd name="connsiteX44" fmla="*/ 681542 w 895049"/>
              <a:gd name="connsiteY44" fmla="*/ 244108 h 303033"/>
              <a:gd name="connsiteX45" fmla="*/ 690002 w 895049"/>
              <a:gd name="connsiteY45" fmla="*/ 244108 h 303033"/>
              <a:gd name="connsiteX46" fmla="*/ 712484 w 895049"/>
              <a:gd name="connsiteY46" fmla="*/ 301607 h 303033"/>
              <a:gd name="connsiteX47" fmla="*/ 703263 w 895049"/>
              <a:gd name="connsiteY47" fmla="*/ 301607 h 303033"/>
              <a:gd name="connsiteX48" fmla="*/ 697322 w 895049"/>
              <a:gd name="connsiteY48" fmla="*/ 285593 h 303033"/>
              <a:gd name="connsiteX49" fmla="*/ 673699 w 895049"/>
              <a:gd name="connsiteY49" fmla="*/ 285593 h 303033"/>
              <a:gd name="connsiteX50" fmla="*/ 667758 w 895049"/>
              <a:gd name="connsiteY50" fmla="*/ 301607 h 303033"/>
              <a:gd name="connsiteX51" fmla="*/ 659060 w 895049"/>
              <a:gd name="connsiteY51" fmla="*/ 301607 h 303033"/>
              <a:gd name="connsiteX52" fmla="*/ 585957 w 895049"/>
              <a:gd name="connsiteY52" fmla="*/ 244108 h 303033"/>
              <a:gd name="connsiteX53" fmla="*/ 594227 w 895049"/>
              <a:gd name="connsiteY53" fmla="*/ 244108 h 303033"/>
              <a:gd name="connsiteX54" fmla="*/ 594227 w 895049"/>
              <a:gd name="connsiteY54" fmla="*/ 294289 h 303033"/>
              <a:gd name="connsiteX55" fmla="*/ 624124 w 895049"/>
              <a:gd name="connsiteY55" fmla="*/ 294289 h 303033"/>
              <a:gd name="connsiteX56" fmla="*/ 624124 w 895049"/>
              <a:gd name="connsiteY56" fmla="*/ 301607 h 303033"/>
              <a:gd name="connsiteX57" fmla="*/ 585957 w 895049"/>
              <a:gd name="connsiteY57" fmla="*/ 301607 h 303033"/>
              <a:gd name="connsiteX58" fmla="*/ 503777 w 895049"/>
              <a:gd name="connsiteY58" fmla="*/ 244108 h 303033"/>
              <a:gd name="connsiteX59" fmla="*/ 539995 w 895049"/>
              <a:gd name="connsiteY59" fmla="*/ 244108 h 303033"/>
              <a:gd name="connsiteX60" fmla="*/ 539995 w 895049"/>
              <a:gd name="connsiteY60" fmla="*/ 251426 h 303033"/>
              <a:gd name="connsiteX61" fmla="*/ 512095 w 895049"/>
              <a:gd name="connsiteY61" fmla="*/ 251426 h 303033"/>
              <a:gd name="connsiteX62" fmla="*/ 512095 w 895049"/>
              <a:gd name="connsiteY62" fmla="*/ 268153 h 303033"/>
              <a:gd name="connsiteX63" fmla="*/ 533104 w 895049"/>
              <a:gd name="connsiteY63" fmla="*/ 268153 h 303033"/>
              <a:gd name="connsiteX64" fmla="*/ 533104 w 895049"/>
              <a:gd name="connsiteY64" fmla="*/ 275566 h 303033"/>
              <a:gd name="connsiteX65" fmla="*/ 512095 w 895049"/>
              <a:gd name="connsiteY65" fmla="*/ 275566 h 303033"/>
              <a:gd name="connsiteX66" fmla="*/ 512095 w 895049"/>
              <a:gd name="connsiteY66" fmla="*/ 294194 h 303033"/>
              <a:gd name="connsiteX67" fmla="*/ 542087 w 895049"/>
              <a:gd name="connsiteY67" fmla="*/ 294194 h 303033"/>
              <a:gd name="connsiteX68" fmla="*/ 542087 w 895049"/>
              <a:gd name="connsiteY68" fmla="*/ 301607 h 303033"/>
              <a:gd name="connsiteX69" fmla="*/ 503777 w 895049"/>
              <a:gd name="connsiteY69" fmla="*/ 301607 h 303033"/>
              <a:gd name="connsiteX70" fmla="*/ 419410 w 895049"/>
              <a:gd name="connsiteY70" fmla="*/ 244108 h 303033"/>
              <a:gd name="connsiteX71" fmla="*/ 437757 w 895049"/>
              <a:gd name="connsiteY71" fmla="*/ 244108 h 303033"/>
              <a:gd name="connsiteX72" fmla="*/ 449497 w 895049"/>
              <a:gd name="connsiteY72" fmla="*/ 246627 h 303033"/>
              <a:gd name="connsiteX73" fmla="*/ 455818 w 895049"/>
              <a:gd name="connsiteY73" fmla="*/ 252995 h 303033"/>
              <a:gd name="connsiteX74" fmla="*/ 457768 w 895049"/>
              <a:gd name="connsiteY74" fmla="*/ 261025 h 303033"/>
              <a:gd name="connsiteX75" fmla="*/ 455200 w 895049"/>
              <a:gd name="connsiteY75" fmla="*/ 270767 h 303033"/>
              <a:gd name="connsiteX76" fmla="*/ 447168 w 895049"/>
              <a:gd name="connsiteY76" fmla="*/ 277039 h 303033"/>
              <a:gd name="connsiteX77" fmla="*/ 460619 w 895049"/>
              <a:gd name="connsiteY77" fmla="*/ 301607 h 303033"/>
              <a:gd name="connsiteX78" fmla="*/ 451303 w 895049"/>
              <a:gd name="connsiteY78" fmla="*/ 301607 h 303033"/>
              <a:gd name="connsiteX79" fmla="*/ 438993 w 895049"/>
              <a:gd name="connsiteY79" fmla="*/ 278085 h 303033"/>
              <a:gd name="connsiteX80" fmla="*/ 427442 w 895049"/>
              <a:gd name="connsiteY80" fmla="*/ 278085 h 303033"/>
              <a:gd name="connsiteX81" fmla="*/ 427442 w 895049"/>
              <a:gd name="connsiteY81" fmla="*/ 301607 h 303033"/>
              <a:gd name="connsiteX82" fmla="*/ 419410 w 895049"/>
              <a:gd name="connsiteY82" fmla="*/ 301607 h 303033"/>
              <a:gd name="connsiteX83" fmla="*/ 364512 w 895049"/>
              <a:gd name="connsiteY83" fmla="*/ 244108 h 303033"/>
              <a:gd name="connsiteX84" fmla="*/ 372782 w 895049"/>
              <a:gd name="connsiteY84" fmla="*/ 244108 h 303033"/>
              <a:gd name="connsiteX85" fmla="*/ 372782 w 895049"/>
              <a:gd name="connsiteY85" fmla="*/ 301607 h 303033"/>
              <a:gd name="connsiteX86" fmla="*/ 364512 w 895049"/>
              <a:gd name="connsiteY86" fmla="*/ 301607 h 303033"/>
              <a:gd name="connsiteX87" fmla="*/ 92162 w 895049"/>
              <a:gd name="connsiteY87" fmla="*/ 244108 h 303033"/>
              <a:gd name="connsiteX88" fmla="*/ 100385 w 895049"/>
              <a:gd name="connsiteY88" fmla="*/ 244108 h 303033"/>
              <a:gd name="connsiteX89" fmla="*/ 100385 w 895049"/>
              <a:gd name="connsiteY89" fmla="*/ 270244 h 303033"/>
              <a:gd name="connsiteX90" fmla="*/ 124435 w 895049"/>
              <a:gd name="connsiteY90" fmla="*/ 244108 h 303033"/>
              <a:gd name="connsiteX91" fmla="*/ 133894 w 895049"/>
              <a:gd name="connsiteY91" fmla="*/ 244108 h 303033"/>
              <a:gd name="connsiteX92" fmla="*/ 112505 w 895049"/>
              <a:gd name="connsiteY92" fmla="*/ 267535 h 303033"/>
              <a:gd name="connsiteX93" fmla="*/ 136508 w 895049"/>
              <a:gd name="connsiteY93" fmla="*/ 301607 h 303033"/>
              <a:gd name="connsiteX94" fmla="*/ 126574 w 895049"/>
              <a:gd name="connsiteY94" fmla="*/ 301607 h 303033"/>
              <a:gd name="connsiteX95" fmla="*/ 106896 w 895049"/>
              <a:gd name="connsiteY95" fmla="*/ 273428 h 303033"/>
              <a:gd name="connsiteX96" fmla="*/ 100385 w 895049"/>
              <a:gd name="connsiteY96" fmla="*/ 280461 h 303033"/>
              <a:gd name="connsiteX97" fmla="*/ 100385 w 895049"/>
              <a:gd name="connsiteY97" fmla="*/ 301607 h 303033"/>
              <a:gd name="connsiteX98" fmla="*/ 92162 w 895049"/>
              <a:gd name="connsiteY98" fmla="*/ 301607 h 303033"/>
              <a:gd name="connsiteX99" fmla="*/ 190 w 895049"/>
              <a:gd name="connsiteY99" fmla="*/ 244108 h 303033"/>
              <a:gd name="connsiteX100" fmla="*/ 8460 w 895049"/>
              <a:gd name="connsiteY100" fmla="*/ 244108 h 303033"/>
              <a:gd name="connsiteX101" fmla="*/ 8460 w 895049"/>
              <a:gd name="connsiteY101" fmla="*/ 277704 h 303033"/>
              <a:gd name="connsiteX102" fmla="*/ 9743 w 895049"/>
              <a:gd name="connsiteY102" fmla="*/ 286829 h 303033"/>
              <a:gd name="connsiteX103" fmla="*/ 14211 w 895049"/>
              <a:gd name="connsiteY103" fmla="*/ 293006 h 303033"/>
              <a:gd name="connsiteX104" fmla="*/ 23100 w 895049"/>
              <a:gd name="connsiteY104" fmla="*/ 295192 h 303033"/>
              <a:gd name="connsiteX105" fmla="*/ 31940 w 895049"/>
              <a:gd name="connsiteY105" fmla="*/ 293006 h 303033"/>
              <a:gd name="connsiteX106" fmla="*/ 36360 w 895049"/>
              <a:gd name="connsiteY106" fmla="*/ 286829 h 303033"/>
              <a:gd name="connsiteX107" fmla="*/ 37644 w 895049"/>
              <a:gd name="connsiteY107" fmla="*/ 277704 h 303033"/>
              <a:gd name="connsiteX108" fmla="*/ 37644 w 895049"/>
              <a:gd name="connsiteY108" fmla="*/ 244108 h 303033"/>
              <a:gd name="connsiteX109" fmla="*/ 45914 w 895049"/>
              <a:gd name="connsiteY109" fmla="*/ 244108 h 303033"/>
              <a:gd name="connsiteX110" fmla="*/ 45914 w 895049"/>
              <a:gd name="connsiteY110" fmla="*/ 279700 h 303033"/>
              <a:gd name="connsiteX111" fmla="*/ 43442 w 895049"/>
              <a:gd name="connsiteY111" fmla="*/ 291533 h 303033"/>
              <a:gd name="connsiteX112" fmla="*/ 35933 w 895049"/>
              <a:gd name="connsiteY112" fmla="*/ 299944 h 303033"/>
              <a:gd name="connsiteX113" fmla="*/ 23052 w 895049"/>
              <a:gd name="connsiteY113" fmla="*/ 303033 h 303033"/>
              <a:gd name="connsiteX114" fmla="*/ 10124 w 895049"/>
              <a:gd name="connsiteY114" fmla="*/ 299944 h 303033"/>
              <a:gd name="connsiteX115" fmla="*/ 2566 w 895049"/>
              <a:gd name="connsiteY115" fmla="*/ 291533 h 303033"/>
              <a:gd name="connsiteX116" fmla="*/ 190 w 895049"/>
              <a:gd name="connsiteY116" fmla="*/ 279700 h 303033"/>
              <a:gd name="connsiteX117" fmla="*/ 245258 w 895049"/>
              <a:gd name="connsiteY117" fmla="*/ 242683 h 303033"/>
              <a:gd name="connsiteX118" fmla="*/ 252482 w 895049"/>
              <a:gd name="connsiteY118" fmla="*/ 244061 h 303033"/>
              <a:gd name="connsiteX119" fmla="*/ 257092 w 895049"/>
              <a:gd name="connsiteY119" fmla="*/ 247578 h 303033"/>
              <a:gd name="connsiteX120" fmla="*/ 259992 w 895049"/>
              <a:gd name="connsiteY120" fmla="*/ 252139 h 303033"/>
              <a:gd name="connsiteX121" fmla="*/ 254241 w 895049"/>
              <a:gd name="connsiteY121" fmla="*/ 255846 h 303033"/>
              <a:gd name="connsiteX122" fmla="*/ 250010 w 895049"/>
              <a:gd name="connsiteY122" fmla="*/ 250714 h 303033"/>
              <a:gd name="connsiteX123" fmla="*/ 245685 w 895049"/>
              <a:gd name="connsiteY123" fmla="*/ 249478 h 303033"/>
              <a:gd name="connsiteX124" fmla="*/ 240077 w 895049"/>
              <a:gd name="connsiteY124" fmla="*/ 251474 h 303033"/>
              <a:gd name="connsiteX125" fmla="*/ 238175 w 895049"/>
              <a:gd name="connsiteY125" fmla="*/ 256131 h 303033"/>
              <a:gd name="connsiteX126" fmla="*/ 239411 w 895049"/>
              <a:gd name="connsiteY126" fmla="*/ 260646 h 303033"/>
              <a:gd name="connsiteX127" fmla="*/ 242738 w 895049"/>
              <a:gd name="connsiteY127" fmla="*/ 265255 h 303033"/>
              <a:gd name="connsiteX128" fmla="*/ 258423 w 895049"/>
              <a:gd name="connsiteY128" fmla="*/ 283597 h 303033"/>
              <a:gd name="connsiteX129" fmla="*/ 265933 w 895049"/>
              <a:gd name="connsiteY129" fmla="*/ 274046 h 303033"/>
              <a:gd name="connsiteX130" fmla="*/ 271780 w 895049"/>
              <a:gd name="connsiteY130" fmla="*/ 278703 h 303033"/>
              <a:gd name="connsiteX131" fmla="*/ 263224 w 895049"/>
              <a:gd name="connsiteY131" fmla="*/ 289395 h 303033"/>
              <a:gd name="connsiteX132" fmla="*/ 273728 w 895049"/>
              <a:gd name="connsiteY132" fmla="*/ 301608 h 303033"/>
              <a:gd name="connsiteX133" fmla="*/ 263794 w 895049"/>
              <a:gd name="connsiteY133" fmla="*/ 301608 h 303033"/>
              <a:gd name="connsiteX134" fmla="*/ 258281 w 895049"/>
              <a:gd name="connsiteY134" fmla="*/ 295335 h 303033"/>
              <a:gd name="connsiteX135" fmla="*/ 251389 w 895049"/>
              <a:gd name="connsiteY135" fmla="*/ 300752 h 303033"/>
              <a:gd name="connsiteX136" fmla="*/ 241550 w 895049"/>
              <a:gd name="connsiteY136" fmla="*/ 302986 h 303033"/>
              <a:gd name="connsiteX137" fmla="*/ 231616 w 895049"/>
              <a:gd name="connsiteY137" fmla="*/ 300847 h 303033"/>
              <a:gd name="connsiteX138" fmla="*/ 225485 w 895049"/>
              <a:gd name="connsiteY138" fmla="*/ 295002 h 303033"/>
              <a:gd name="connsiteX139" fmla="*/ 223441 w 895049"/>
              <a:gd name="connsiteY139" fmla="*/ 287019 h 303033"/>
              <a:gd name="connsiteX140" fmla="*/ 226388 w 895049"/>
              <a:gd name="connsiteY140" fmla="*/ 277230 h 303033"/>
              <a:gd name="connsiteX141" fmla="*/ 235371 w 895049"/>
              <a:gd name="connsiteY141" fmla="*/ 268677 h 303033"/>
              <a:gd name="connsiteX142" fmla="*/ 234325 w 895049"/>
              <a:gd name="connsiteY142" fmla="*/ 267393 h 303033"/>
              <a:gd name="connsiteX143" fmla="*/ 231141 w 895049"/>
              <a:gd name="connsiteY143" fmla="*/ 262071 h 303033"/>
              <a:gd name="connsiteX144" fmla="*/ 230000 w 895049"/>
              <a:gd name="connsiteY144" fmla="*/ 256226 h 303033"/>
              <a:gd name="connsiteX145" fmla="*/ 231759 w 895049"/>
              <a:gd name="connsiteY145" fmla="*/ 249621 h 303033"/>
              <a:gd name="connsiteX146" fmla="*/ 236987 w 895049"/>
              <a:gd name="connsiteY146" fmla="*/ 244631 h 303033"/>
              <a:gd name="connsiteX147" fmla="*/ 245258 w 895049"/>
              <a:gd name="connsiteY147" fmla="*/ 242683 h 303033"/>
              <a:gd name="connsiteX148" fmla="*/ 0 w 895049"/>
              <a:gd name="connsiteY148" fmla="*/ 149069 h 303033"/>
              <a:gd name="connsiteX149" fmla="*/ 37264 w 895049"/>
              <a:gd name="connsiteY149" fmla="*/ 149069 h 303033"/>
              <a:gd name="connsiteX150" fmla="*/ 37264 w 895049"/>
              <a:gd name="connsiteY150" fmla="*/ 186324 h 303033"/>
              <a:gd name="connsiteX151" fmla="*/ 0 w 895049"/>
              <a:gd name="connsiteY151" fmla="*/ 186324 h 303033"/>
              <a:gd name="connsiteX152" fmla="*/ 0 w 895049"/>
              <a:gd name="connsiteY152" fmla="*/ 74558 h 303033"/>
              <a:gd name="connsiteX153" fmla="*/ 111839 w 895049"/>
              <a:gd name="connsiteY153" fmla="*/ 74558 h 303033"/>
              <a:gd name="connsiteX154" fmla="*/ 111839 w 895049"/>
              <a:gd name="connsiteY154" fmla="*/ 111813 h 303033"/>
              <a:gd name="connsiteX155" fmla="*/ 0 w 895049"/>
              <a:gd name="connsiteY155" fmla="*/ 111813 h 303033"/>
              <a:gd name="connsiteX156" fmla="*/ 705640 w 895049"/>
              <a:gd name="connsiteY156" fmla="*/ 71659 h 303033"/>
              <a:gd name="connsiteX157" fmla="*/ 690335 w 895049"/>
              <a:gd name="connsiteY157" fmla="*/ 74462 h 303033"/>
              <a:gd name="connsiteX158" fmla="*/ 679165 w 895049"/>
              <a:gd name="connsiteY158" fmla="*/ 81590 h 303033"/>
              <a:gd name="connsiteX159" fmla="*/ 672321 w 895049"/>
              <a:gd name="connsiteY159" fmla="*/ 91237 h 303033"/>
              <a:gd name="connsiteX160" fmla="*/ 669944 w 895049"/>
              <a:gd name="connsiteY160" fmla="*/ 101929 h 303033"/>
              <a:gd name="connsiteX161" fmla="*/ 738341 w 895049"/>
              <a:gd name="connsiteY161" fmla="*/ 101929 h 303033"/>
              <a:gd name="connsiteX162" fmla="*/ 736250 w 895049"/>
              <a:gd name="connsiteY162" fmla="*/ 91237 h 303033"/>
              <a:gd name="connsiteX163" fmla="*/ 730166 w 895049"/>
              <a:gd name="connsiteY163" fmla="*/ 81590 h 303033"/>
              <a:gd name="connsiteX164" fmla="*/ 719899 w 895049"/>
              <a:gd name="connsiteY164" fmla="*/ 74462 h 303033"/>
              <a:gd name="connsiteX165" fmla="*/ 705640 w 895049"/>
              <a:gd name="connsiteY165" fmla="*/ 71659 h 303033"/>
              <a:gd name="connsiteX166" fmla="*/ 241646 w 895049"/>
              <a:gd name="connsiteY166" fmla="*/ 44383 h 303033"/>
              <a:gd name="connsiteX167" fmla="*/ 276723 w 895049"/>
              <a:gd name="connsiteY167" fmla="*/ 44383 h 303033"/>
              <a:gd name="connsiteX168" fmla="*/ 276723 w 895049"/>
              <a:gd name="connsiteY168" fmla="*/ 131343 h 303033"/>
              <a:gd name="connsiteX169" fmla="*/ 283996 w 895049"/>
              <a:gd name="connsiteY169" fmla="*/ 152015 h 303033"/>
              <a:gd name="connsiteX170" fmla="*/ 302865 w 895049"/>
              <a:gd name="connsiteY170" fmla="*/ 159285 h 303033"/>
              <a:gd name="connsiteX171" fmla="*/ 316221 w 895049"/>
              <a:gd name="connsiteY171" fmla="*/ 156434 h 303033"/>
              <a:gd name="connsiteX172" fmla="*/ 326916 w 895049"/>
              <a:gd name="connsiteY172" fmla="*/ 148546 h 303033"/>
              <a:gd name="connsiteX173" fmla="*/ 333903 w 895049"/>
              <a:gd name="connsiteY173" fmla="*/ 136808 h 303033"/>
              <a:gd name="connsiteX174" fmla="*/ 336422 w 895049"/>
              <a:gd name="connsiteY174" fmla="*/ 122410 h 303033"/>
              <a:gd name="connsiteX175" fmla="*/ 336564 w 895049"/>
              <a:gd name="connsiteY175" fmla="*/ 122410 h 303033"/>
              <a:gd name="connsiteX176" fmla="*/ 336564 w 895049"/>
              <a:gd name="connsiteY176" fmla="*/ 44383 h 303033"/>
              <a:gd name="connsiteX177" fmla="*/ 371642 w 895049"/>
              <a:gd name="connsiteY177" fmla="*/ 44383 h 303033"/>
              <a:gd name="connsiteX178" fmla="*/ 371642 w 895049"/>
              <a:gd name="connsiteY178" fmla="*/ 186324 h 303033"/>
              <a:gd name="connsiteX179" fmla="*/ 338038 w 895049"/>
              <a:gd name="connsiteY179" fmla="*/ 186324 h 303033"/>
              <a:gd name="connsiteX180" fmla="*/ 337135 w 895049"/>
              <a:gd name="connsiteY180" fmla="*/ 170548 h 303033"/>
              <a:gd name="connsiteX181" fmla="*/ 330575 w 895049"/>
              <a:gd name="connsiteY181" fmla="*/ 176773 h 303033"/>
              <a:gd name="connsiteX182" fmla="*/ 321640 w 895049"/>
              <a:gd name="connsiteY182" fmla="*/ 182855 h 303033"/>
              <a:gd name="connsiteX183" fmla="*/ 310042 w 895049"/>
              <a:gd name="connsiteY183" fmla="*/ 187465 h 303033"/>
              <a:gd name="connsiteX184" fmla="*/ 295165 w 895049"/>
              <a:gd name="connsiteY184" fmla="*/ 189270 h 303033"/>
              <a:gd name="connsiteX185" fmla="*/ 255335 w 895049"/>
              <a:gd name="connsiteY185" fmla="*/ 173683 h 303033"/>
              <a:gd name="connsiteX186" fmla="*/ 241646 w 895049"/>
              <a:gd name="connsiteY186" fmla="*/ 131629 h 303033"/>
              <a:gd name="connsiteX187" fmla="*/ 876987 w 895049"/>
              <a:gd name="connsiteY187" fmla="*/ 42625 h 303033"/>
              <a:gd name="connsiteX188" fmla="*/ 886065 w 895049"/>
              <a:gd name="connsiteY188" fmla="*/ 43195 h 303033"/>
              <a:gd name="connsiteX189" fmla="*/ 894241 w 895049"/>
              <a:gd name="connsiteY189" fmla="*/ 45334 h 303033"/>
              <a:gd name="connsiteX190" fmla="*/ 887111 w 895049"/>
              <a:gd name="connsiteY190" fmla="*/ 78312 h 303033"/>
              <a:gd name="connsiteX191" fmla="*/ 879839 w 895049"/>
              <a:gd name="connsiteY191" fmla="*/ 76221 h 303033"/>
              <a:gd name="connsiteX192" fmla="*/ 871046 w 895049"/>
              <a:gd name="connsiteY192" fmla="*/ 75651 h 303033"/>
              <a:gd name="connsiteX193" fmla="*/ 857357 w 895049"/>
              <a:gd name="connsiteY193" fmla="*/ 78027 h 303033"/>
              <a:gd name="connsiteX194" fmla="*/ 846045 w 895049"/>
              <a:gd name="connsiteY194" fmla="*/ 84870 h 303033"/>
              <a:gd name="connsiteX195" fmla="*/ 838440 w 895049"/>
              <a:gd name="connsiteY195" fmla="*/ 95562 h 303033"/>
              <a:gd name="connsiteX196" fmla="*/ 835635 w 895049"/>
              <a:gd name="connsiteY196" fmla="*/ 109532 h 303033"/>
              <a:gd name="connsiteX197" fmla="*/ 835635 w 895049"/>
              <a:gd name="connsiteY197" fmla="*/ 186372 h 303033"/>
              <a:gd name="connsiteX198" fmla="*/ 800558 w 895049"/>
              <a:gd name="connsiteY198" fmla="*/ 186372 h 303033"/>
              <a:gd name="connsiteX199" fmla="*/ 800558 w 895049"/>
              <a:gd name="connsiteY199" fmla="*/ 44430 h 303033"/>
              <a:gd name="connsiteX200" fmla="*/ 834162 w 895049"/>
              <a:gd name="connsiteY200" fmla="*/ 44430 h 303033"/>
              <a:gd name="connsiteX201" fmla="*/ 835065 w 895049"/>
              <a:gd name="connsiteY201" fmla="*/ 62868 h 303033"/>
              <a:gd name="connsiteX202" fmla="*/ 841149 w 895049"/>
              <a:gd name="connsiteY202" fmla="*/ 56310 h 303033"/>
              <a:gd name="connsiteX203" fmla="*/ 849942 w 895049"/>
              <a:gd name="connsiteY203" fmla="*/ 49753 h 303033"/>
              <a:gd name="connsiteX204" fmla="*/ 861682 w 895049"/>
              <a:gd name="connsiteY204" fmla="*/ 44716 h 303033"/>
              <a:gd name="connsiteX205" fmla="*/ 876987 w 895049"/>
              <a:gd name="connsiteY205" fmla="*/ 42625 h 303033"/>
              <a:gd name="connsiteX206" fmla="*/ 705640 w 895049"/>
              <a:gd name="connsiteY206" fmla="*/ 42149 h 303033"/>
              <a:gd name="connsiteX207" fmla="*/ 737913 w 895049"/>
              <a:gd name="connsiteY207" fmla="*/ 49134 h 303033"/>
              <a:gd name="connsiteX208" fmla="*/ 759159 w 895049"/>
              <a:gd name="connsiteY208" fmla="*/ 67429 h 303033"/>
              <a:gd name="connsiteX209" fmla="*/ 770710 w 895049"/>
              <a:gd name="connsiteY209" fmla="*/ 93138 h 303033"/>
              <a:gd name="connsiteX210" fmla="*/ 774275 w 895049"/>
              <a:gd name="connsiteY210" fmla="*/ 122267 h 303033"/>
              <a:gd name="connsiteX211" fmla="*/ 774275 w 895049"/>
              <a:gd name="connsiteY211" fmla="*/ 127304 h 303033"/>
              <a:gd name="connsiteX212" fmla="*/ 670230 w 895049"/>
              <a:gd name="connsiteY212" fmla="*/ 127304 h 303033"/>
              <a:gd name="connsiteX213" fmla="*/ 673652 w 895049"/>
              <a:gd name="connsiteY213" fmla="*/ 141275 h 303033"/>
              <a:gd name="connsiteX214" fmla="*/ 682587 w 895049"/>
              <a:gd name="connsiteY214" fmla="*/ 151967 h 303033"/>
              <a:gd name="connsiteX215" fmla="*/ 695088 w 895049"/>
              <a:gd name="connsiteY215" fmla="*/ 158810 h 303033"/>
              <a:gd name="connsiteX216" fmla="*/ 708920 w 895049"/>
              <a:gd name="connsiteY216" fmla="*/ 161185 h 303033"/>
              <a:gd name="connsiteX217" fmla="*/ 726601 w 895049"/>
              <a:gd name="connsiteY217" fmla="*/ 159237 h 303033"/>
              <a:gd name="connsiteX218" fmla="*/ 739529 w 895049"/>
              <a:gd name="connsiteY218" fmla="*/ 154770 h 303033"/>
              <a:gd name="connsiteX219" fmla="*/ 748323 w 895049"/>
              <a:gd name="connsiteY219" fmla="*/ 149401 h 303033"/>
              <a:gd name="connsiteX220" fmla="*/ 753504 w 895049"/>
              <a:gd name="connsiteY220" fmla="*/ 144791 h 303033"/>
              <a:gd name="connsiteX221" fmla="*/ 772516 w 895049"/>
              <a:gd name="connsiteY221" fmla="*/ 166175 h 303033"/>
              <a:gd name="connsiteX222" fmla="*/ 767620 w 895049"/>
              <a:gd name="connsiteY222" fmla="*/ 171070 h 303033"/>
              <a:gd name="connsiteX223" fmla="*/ 756022 w 895049"/>
              <a:gd name="connsiteY223" fmla="*/ 179528 h 303033"/>
              <a:gd name="connsiteX224" fmla="*/ 736678 w 895049"/>
              <a:gd name="connsiteY224" fmla="*/ 187559 h 303033"/>
              <a:gd name="connsiteX225" fmla="*/ 708587 w 895049"/>
              <a:gd name="connsiteY225" fmla="*/ 191123 h 303033"/>
              <a:gd name="connsiteX226" fmla="*/ 678262 w 895049"/>
              <a:gd name="connsiteY226" fmla="*/ 185468 h 303033"/>
              <a:gd name="connsiteX227" fmla="*/ 654924 w 895049"/>
              <a:gd name="connsiteY227" fmla="*/ 169882 h 303033"/>
              <a:gd name="connsiteX228" fmla="*/ 640048 w 895049"/>
              <a:gd name="connsiteY228" fmla="*/ 145931 h 303033"/>
              <a:gd name="connsiteX229" fmla="*/ 634867 w 895049"/>
              <a:gd name="connsiteY229" fmla="*/ 114996 h 303033"/>
              <a:gd name="connsiteX230" fmla="*/ 640048 w 895049"/>
              <a:gd name="connsiteY230" fmla="*/ 86295 h 303033"/>
              <a:gd name="connsiteX231" fmla="*/ 654640 w 895049"/>
              <a:gd name="connsiteY231" fmla="*/ 63247 h 303033"/>
              <a:gd name="connsiteX232" fmla="*/ 676931 w 895049"/>
              <a:gd name="connsiteY232" fmla="*/ 47803 h 303033"/>
              <a:gd name="connsiteX233" fmla="*/ 705640 w 895049"/>
              <a:gd name="connsiteY233" fmla="*/ 42149 h 303033"/>
              <a:gd name="connsiteX234" fmla="*/ 875751 w 895049"/>
              <a:gd name="connsiteY234" fmla="*/ 47 h 303033"/>
              <a:gd name="connsiteX235" fmla="*/ 879744 w 895049"/>
              <a:gd name="connsiteY235" fmla="*/ 47 h 303033"/>
              <a:gd name="connsiteX236" fmla="*/ 884592 w 895049"/>
              <a:gd name="connsiteY236" fmla="*/ 8743 h 303033"/>
              <a:gd name="connsiteX237" fmla="*/ 889298 w 895049"/>
              <a:gd name="connsiteY237" fmla="*/ 47 h 303033"/>
              <a:gd name="connsiteX238" fmla="*/ 893290 w 895049"/>
              <a:gd name="connsiteY238" fmla="*/ 47 h 303033"/>
              <a:gd name="connsiteX239" fmla="*/ 894194 w 895049"/>
              <a:gd name="connsiteY239" fmla="*/ 18627 h 303033"/>
              <a:gd name="connsiteX240" fmla="*/ 889963 w 895049"/>
              <a:gd name="connsiteY240" fmla="*/ 18627 h 303033"/>
              <a:gd name="connsiteX241" fmla="*/ 889440 w 895049"/>
              <a:gd name="connsiteY241" fmla="*/ 6462 h 303033"/>
              <a:gd name="connsiteX242" fmla="*/ 885590 w 895049"/>
              <a:gd name="connsiteY242" fmla="*/ 13732 h 303033"/>
              <a:gd name="connsiteX243" fmla="*/ 883404 w 895049"/>
              <a:gd name="connsiteY243" fmla="*/ 13732 h 303033"/>
              <a:gd name="connsiteX244" fmla="*/ 879364 w 895049"/>
              <a:gd name="connsiteY244" fmla="*/ 6557 h 303033"/>
              <a:gd name="connsiteX245" fmla="*/ 878888 w 895049"/>
              <a:gd name="connsiteY245" fmla="*/ 18627 h 303033"/>
              <a:gd name="connsiteX246" fmla="*/ 874896 w 895049"/>
              <a:gd name="connsiteY246" fmla="*/ 18627 h 303033"/>
              <a:gd name="connsiteX247" fmla="*/ 856834 w 895049"/>
              <a:gd name="connsiteY247" fmla="*/ 47 h 303033"/>
              <a:gd name="connsiteX248" fmla="*/ 873089 w 895049"/>
              <a:gd name="connsiteY248" fmla="*/ 47 h 303033"/>
              <a:gd name="connsiteX249" fmla="*/ 873089 w 895049"/>
              <a:gd name="connsiteY249" fmla="*/ 3753 h 303033"/>
              <a:gd name="connsiteX250" fmla="*/ 867100 w 895049"/>
              <a:gd name="connsiteY250" fmla="*/ 3753 h 303033"/>
              <a:gd name="connsiteX251" fmla="*/ 867100 w 895049"/>
              <a:gd name="connsiteY251" fmla="*/ 18627 h 303033"/>
              <a:gd name="connsiteX252" fmla="*/ 862871 w 895049"/>
              <a:gd name="connsiteY252" fmla="*/ 18627 h 303033"/>
              <a:gd name="connsiteX253" fmla="*/ 862871 w 895049"/>
              <a:gd name="connsiteY253" fmla="*/ 3753 h 303033"/>
              <a:gd name="connsiteX254" fmla="*/ 856834 w 895049"/>
              <a:gd name="connsiteY254" fmla="*/ 3753 h 303033"/>
              <a:gd name="connsiteX255" fmla="*/ 539948 w 895049"/>
              <a:gd name="connsiteY255" fmla="*/ 47 h 303033"/>
              <a:gd name="connsiteX256" fmla="*/ 575026 w 895049"/>
              <a:gd name="connsiteY256" fmla="*/ 47 h 303033"/>
              <a:gd name="connsiteX257" fmla="*/ 575026 w 895049"/>
              <a:gd name="connsiteY257" fmla="*/ 44383 h 303033"/>
              <a:gd name="connsiteX258" fmla="*/ 612480 w 895049"/>
              <a:gd name="connsiteY258" fmla="*/ 44383 h 303033"/>
              <a:gd name="connsiteX259" fmla="*/ 612480 w 895049"/>
              <a:gd name="connsiteY259" fmla="*/ 74558 h 303033"/>
              <a:gd name="connsiteX260" fmla="*/ 575026 w 895049"/>
              <a:gd name="connsiteY260" fmla="*/ 74558 h 303033"/>
              <a:gd name="connsiteX261" fmla="*/ 575026 w 895049"/>
              <a:gd name="connsiteY261" fmla="*/ 136428 h 303033"/>
              <a:gd name="connsiteX262" fmla="*/ 579018 w 895049"/>
              <a:gd name="connsiteY262" fmla="*/ 154723 h 303033"/>
              <a:gd name="connsiteX263" fmla="*/ 591947 w 895049"/>
              <a:gd name="connsiteY263" fmla="*/ 161091 h 303033"/>
              <a:gd name="connsiteX264" fmla="*/ 605160 w 895049"/>
              <a:gd name="connsiteY264" fmla="*/ 158715 h 303033"/>
              <a:gd name="connsiteX265" fmla="*/ 614571 w 895049"/>
              <a:gd name="connsiteY265" fmla="*/ 152965 h 303033"/>
              <a:gd name="connsiteX266" fmla="*/ 629448 w 895049"/>
              <a:gd name="connsiteY266" fmla="*/ 174682 h 303033"/>
              <a:gd name="connsiteX267" fmla="*/ 608915 w 895049"/>
              <a:gd name="connsiteY267" fmla="*/ 187036 h 303033"/>
              <a:gd name="connsiteX268" fmla="*/ 586338 w 895049"/>
              <a:gd name="connsiteY268" fmla="*/ 190743 h 303033"/>
              <a:gd name="connsiteX269" fmla="*/ 564617 w 895049"/>
              <a:gd name="connsiteY269" fmla="*/ 187036 h 303033"/>
              <a:gd name="connsiteX270" fmla="*/ 550215 w 895049"/>
              <a:gd name="connsiteY270" fmla="*/ 176487 h 303033"/>
              <a:gd name="connsiteX271" fmla="*/ 542324 w 895049"/>
              <a:gd name="connsiteY271" fmla="*/ 159998 h 303033"/>
              <a:gd name="connsiteX272" fmla="*/ 539948 w 895049"/>
              <a:gd name="connsiteY272" fmla="*/ 138756 h 303033"/>
              <a:gd name="connsiteX273" fmla="*/ 539948 w 895049"/>
              <a:gd name="connsiteY273" fmla="*/ 74558 h 303033"/>
              <a:gd name="connsiteX274" fmla="*/ 516183 w 895049"/>
              <a:gd name="connsiteY274" fmla="*/ 74558 h 303033"/>
              <a:gd name="connsiteX275" fmla="*/ 516183 w 895049"/>
              <a:gd name="connsiteY275" fmla="*/ 44383 h 303033"/>
              <a:gd name="connsiteX276" fmla="*/ 539948 w 895049"/>
              <a:gd name="connsiteY276" fmla="*/ 44383 h 303033"/>
              <a:gd name="connsiteX277" fmla="*/ 419695 w 895049"/>
              <a:gd name="connsiteY277" fmla="*/ 47 h 303033"/>
              <a:gd name="connsiteX278" fmla="*/ 454773 w 895049"/>
              <a:gd name="connsiteY278" fmla="*/ 47 h 303033"/>
              <a:gd name="connsiteX279" fmla="*/ 454773 w 895049"/>
              <a:gd name="connsiteY279" fmla="*/ 44383 h 303033"/>
              <a:gd name="connsiteX280" fmla="*/ 492227 w 895049"/>
              <a:gd name="connsiteY280" fmla="*/ 44383 h 303033"/>
              <a:gd name="connsiteX281" fmla="*/ 492227 w 895049"/>
              <a:gd name="connsiteY281" fmla="*/ 74558 h 303033"/>
              <a:gd name="connsiteX282" fmla="*/ 454773 w 895049"/>
              <a:gd name="connsiteY282" fmla="*/ 74558 h 303033"/>
              <a:gd name="connsiteX283" fmla="*/ 454773 w 895049"/>
              <a:gd name="connsiteY283" fmla="*/ 136428 h 303033"/>
              <a:gd name="connsiteX284" fmla="*/ 458765 w 895049"/>
              <a:gd name="connsiteY284" fmla="*/ 154723 h 303033"/>
              <a:gd name="connsiteX285" fmla="*/ 471694 w 895049"/>
              <a:gd name="connsiteY285" fmla="*/ 161091 h 303033"/>
              <a:gd name="connsiteX286" fmla="*/ 484907 w 895049"/>
              <a:gd name="connsiteY286" fmla="*/ 158715 h 303033"/>
              <a:gd name="connsiteX287" fmla="*/ 494318 w 895049"/>
              <a:gd name="connsiteY287" fmla="*/ 152965 h 303033"/>
              <a:gd name="connsiteX288" fmla="*/ 509195 w 895049"/>
              <a:gd name="connsiteY288" fmla="*/ 174682 h 303033"/>
              <a:gd name="connsiteX289" fmla="*/ 488662 w 895049"/>
              <a:gd name="connsiteY289" fmla="*/ 187036 h 303033"/>
              <a:gd name="connsiteX290" fmla="*/ 466085 w 895049"/>
              <a:gd name="connsiteY290" fmla="*/ 190743 h 303033"/>
              <a:gd name="connsiteX291" fmla="*/ 444364 w 895049"/>
              <a:gd name="connsiteY291" fmla="*/ 187036 h 303033"/>
              <a:gd name="connsiteX292" fmla="*/ 429962 w 895049"/>
              <a:gd name="connsiteY292" fmla="*/ 176487 h 303033"/>
              <a:gd name="connsiteX293" fmla="*/ 422071 w 895049"/>
              <a:gd name="connsiteY293" fmla="*/ 159998 h 303033"/>
              <a:gd name="connsiteX294" fmla="*/ 419695 w 895049"/>
              <a:gd name="connsiteY294" fmla="*/ 138756 h 303033"/>
              <a:gd name="connsiteX295" fmla="*/ 419695 w 895049"/>
              <a:gd name="connsiteY295" fmla="*/ 74558 h 303033"/>
              <a:gd name="connsiteX296" fmla="*/ 395930 w 895049"/>
              <a:gd name="connsiteY296" fmla="*/ 74558 h 303033"/>
              <a:gd name="connsiteX297" fmla="*/ 395930 w 895049"/>
              <a:gd name="connsiteY297" fmla="*/ 44383 h 303033"/>
              <a:gd name="connsiteX298" fmla="*/ 419695 w 895049"/>
              <a:gd name="connsiteY298" fmla="*/ 44383 h 303033"/>
              <a:gd name="connsiteX299" fmla="*/ 174628 w 895049"/>
              <a:gd name="connsiteY299" fmla="*/ 47 h 303033"/>
              <a:gd name="connsiteX300" fmla="*/ 209705 w 895049"/>
              <a:gd name="connsiteY300" fmla="*/ 47 h 303033"/>
              <a:gd name="connsiteX301" fmla="*/ 209705 w 895049"/>
              <a:gd name="connsiteY301" fmla="*/ 186323 h 303033"/>
              <a:gd name="connsiteX302" fmla="*/ 174628 w 895049"/>
              <a:gd name="connsiteY302" fmla="*/ 186323 h 303033"/>
              <a:gd name="connsiteX303" fmla="*/ 0 w 895049"/>
              <a:gd name="connsiteY303" fmla="*/ 0 h 303033"/>
              <a:gd name="connsiteX304" fmla="*/ 149103 w 895049"/>
              <a:gd name="connsiteY304" fmla="*/ 0 h 303033"/>
              <a:gd name="connsiteX305" fmla="*/ 149103 w 895049"/>
              <a:gd name="connsiteY305" fmla="*/ 37255 h 303033"/>
              <a:gd name="connsiteX306" fmla="*/ 0 w 895049"/>
              <a:gd name="connsiteY306" fmla="*/ 37255 h 30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Lst>
            <a:rect l="l" t="t" r="r" b="b"/>
            <a:pathLst>
              <a:path w="895049" h="303033">
                <a:moveTo>
                  <a:pt x="239934" y="274141"/>
                </a:moveTo>
                <a:cubicBezTo>
                  <a:pt x="236940" y="276184"/>
                  <a:pt x="234848" y="278180"/>
                  <a:pt x="233612" y="280034"/>
                </a:cubicBezTo>
                <a:cubicBezTo>
                  <a:pt x="232377" y="281887"/>
                  <a:pt x="231759" y="284120"/>
                  <a:pt x="231759" y="286639"/>
                </a:cubicBezTo>
                <a:cubicBezTo>
                  <a:pt x="231759" y="289157"/>
                  <a:pt x="232614" y="291296"/>
                  <a:pt x="234325" y="293054"/>
                </a:cubicBezTo>
                <a:cubicBezTo>
                  <a:pt x="236036" y="294812"/>
                  <a:pt x="238603" y="295668"/>
                  <a:pt x="241930" y="295668"/>
                </a:cubicBezTo>
                <a:cubicBezTo>
                  <a:pt x="244592" y="295668"/>
                  <a:pt x="246826" y="295097"/>
                  <a:pt x="248632" y="293909"/>
                </a:cubicBezTo>
                <a:cubicBezTo>
                  <a:pt x="250391" y="292722"/>
                  <a:pt x="252007" y="291296"/>
                  <a:pt x="253480" y="289632"/>
                </a:cubicBezTo>
                <a:close/>
                <a:moveTo>
                  <a:pt x="685535" y="253327"/>
                </a:moveTo>
                <a:lnTo>
                  <a:pt x="676123" y="278608"/>
                </a:lnTo>
                <a:lnTo>
                  <a:pt x="694850" y="278608"/>
                </a:lnTo>
                <a:close/>
                <a:moveTo>
                  <a:pt x="852984" y="251521"/>
                </a:moveTo>
                <a:lnTo>
                  <a:pt x="852984" y="294194"/>
                </a:lnTo>
                <a:lnTo>
                  <a:pt x="863631" y="294194"/>
                </a:lnTo>
                <a:cubicBezTo>
                  <a:pt x="870808" y="294194"/>
                  <a:pt x="876416" y="292436"/>
                  <a:pt x="880409" y="288872"/>
                </a:cubicBezTo>
                <a:cubicBezTo>
                  <a:pt x="884402" y="285356"/>
                  <a:pt x="886398" y="280081"/>
                  <a:pt x="886398" y="273143"/>
                </a:cubicBezTo>
                <a:cubicBezTo>
                  <a:pt x="886398" y="266110"/>
                  <a:pt x="884449" y="260788"/>
                  <a:pt x="880599" y="257081"/>
                </a:cubicBezTo>
                <a:cubicBezTo>
                  <a:pt x="876749" y="253375"/>
                  <a:pt x="870998" y="251521"/>
                  <a:pt x="863393" y="251521"/>
                </a:cubicBezTo>
                <a:close/>
                <a:moveTo>
                  <a:pt x="427395" y="251284"/>
                </a:moveTo>
                <a:lnTo>
                  <a:pt x="427395" y="271100"/>
                </a:lnTo>
                <a:lnTo>
                  <a:pt x="427442" y="271100"/>
                </a:lnTo>
                <a:lnTo>
                  <a:pt x="438470" y="271100"/>
                </a:lnTo>
                <a:cubicBezTo>
                  <a:pt x="442035" y="271100"/>
                  <a:pt x="444744" y="270196"/>
                  <a:pt x="446550" y="268439"/>
                </a:cubicBezTo>
                <a:cubicBezTo>
                  <a:pt x="448403" y="266633"/>
                  <a:pt x="449307" y="264256"/>
                  <a:pt x="449307" y="261263"/>
                </a:cubicBezTo>
                <a:cubicBezTo>
                  <a:pt x="449307" y="258079"/>
                  <a:pt x="448309" y="255656"/>
                  <a:pt x="446360" y="253897"/>
                </a:cubicBezTo>
                <a:cubicBezTo>
                  <a:pt x="444411" y="252139"/>
                  <a:pt x="441702" y="251284"/>
                  <a:pt x="438232" y="251284"/>
                </a:cubicBezTo>
                <a:close/>
                <a:moveTo>
                  <a:pt x="844666" y="244108"/>
                </a:moveTo>
                <a:lnTo>
                  <a:pt x="863868" y="244108"/>
                </a:lnTo>
                <a:cubicBezTo>
                  <a:pt x="869952" y="244108"/>
                  <a:pt x="875371" y="245106"/>
                  <a:pt x="880029" y="247150"/>
                </a:cubicBezTo>
                <a:cubicBezTo>
                  <a:pt x="884734" y="249193"/>
                  <a:pt x="888394" y="252329"/>
                  <a:pt x="891056" y="256606"/>
                </a:cubicBezTo>
                <a:cubicBezTo>
                  <a:pt x="893718" y="260835"/>
                  <a:pt x="895049" y="266300"/>
                  <a:pt x="895049" y="273000"/>
                </a:cubicBezTo>
                <a:cubicBezTo>
                  <a:pt x="895049" y="279415"/>
                  <a:pt x="893718" y="284785"/>
                  <a:pt x="891056" y="289014"/>
                </a:cubicBezTo>
                <a:cubicBezTo>
                  <a:pt x="888394" y="293292"/>
                  <a:pt x="884687" y="296428"/>
                  <a:pt x="879982" y="298519"/>
                </a:cubicBezTo>
                <a:cubicBezTo>
                  <a:pt x="875276" y="300562"/>
                  <a:pt x="869857" y="301607"/>
                  <a:pt x="863773" y="301607"/>
                </a:cubicBezTo>
                <a:lnTo>
                  <a:pt x="844666" y="301607"/>
                </a:lnTo>
                <a:close/>
                <a:moveTo>
                  <a:pt x="751886" y="244108"/>
                </a:moveTo>
                <a:lnTo>
                  <a:pt x="760251" y="244108"/>
                </a:lnTo>
                <a:lnTo>
                  <a:pt x="791621" y="289014"/>
                </a:lnTo>
                <a:lnTo>
                  <a:pt x="791621" y="244108"/>
                </a:lnTo>
                <a:lnTo>
                  <a:pt x="799749" y="244108"/>
                </a:lnTo>
                <a:lnTo>
                  <a:pt x="799749" y="301607"/>
                </a:lnTo>
                <a:lnTo>
                  <a:pt x="791479" y="301607"/>
                </a:lnTo>
                <a:lnTo>
                  <a:pt x="760013" y="256606"/>
                </a:lnTo>
                <a:lnTo>
                  <a:pt x="760013" y="301607"/>
                </a:lnTo>
                <a:lnTo>
                  <a:pt x="751886" y="301607"/>
                </a:lnTo>
                <a:close/>
                <a:moveTo>
                  <a:pt x="681542" y="244108"/>
                </a:moveTo>
                <a:lnTo>
                  <a:pt x="690002" y="244108"/>
                </a:lnTo>
                <a:lnTo>
                  <a:pt x="712484" y="301607"/>
                </a:lnTo>
                <a:lnTo>
                  <a:pt x="703263" y="301607"/>
                </a:lnTo>
                <a:lnTo>
                  <a:pt x="697322" y="285593"/>
                </a:lnTo>
                <a:lnTo>
                  <a:pt x="673699" y="285593"/>
                </a:lnTo>
                <a:lnTo>
                  <a:pt x="667758" y="301607"/>
                </a:lnTo>
                <a:lnTo>
                  <a:pt x="659060" y="301607"/>
                </a:lnTo>
                <a:close/>
                <a:moveTo>
                  <a:pt x="585957" y="244108"/>
                </a:moveTo>
                <a:lnTo>
                  <a:pt x="594227" y="244108"/>
                </a:lnTo>
                <a:lnTo>
                  <a:pt x="594227" y="294289"/>
                </a:lnTo>
                <a:lnTo>
                  <a:pt x="624124" y="294289"/>
                </a:lnTo>
                <a:lnTo>
                  <a:pt x="624124" y="301607"/>
                </a:lnTo>
                <a:lnTo>
                  <a:pt x="585957" y="301607"/>
                </a:lnTo>
                <a:close/>
                <a:moveTo>
                  <a:pt x="503777" y="244108"/>
                </a:moveTo>
                <a:lnTo>
                  <a:pt x="539995" y="244108"/>
                </a:lnTo>
                <a:lnTo>
                  <a:pt x="539995" y="251426"/>
                </a:lnTo>
                <a:lnTo>
                  <a:pt x="512095" y="251426"/>
                </a:lnTo>
                <a:lnTo>
                  <a:pt x="512095" y="268153"/>
                </a:lnTo>
                <a:lnTo>
                  <a:pt x="533104" y="268153"/>
                </a:lnTo>
                <a:lnTo>
                  <a:pt x="533104" y="275566"/>
                </a:lnTo>
                <a:lnTo>
                  <a:pt x="512095" y="275566"/>
                </a:lnTo>
                <a:lnTo>
                  <a:pt x="512095" y="294194"/>
                </a:lnTo>
                <a:lnTo>
                  <a:pt x="542087" y="294194"/>
                </a:lnTo>
                <a:lnTo>
                  <a:pt x="542087" y="301607"/>
                </a:lnTo>
                <a:lnTo>
                  <a:pt x="503777" y="301607"/>
                </a:lnTo>
                <a:close/>
                <a:moveTo>
                  <a:pt x="419410" y="244108"/>
                </a:moveTo>
                <a:lnTo>
                  <a:pt x="437757" y="244108"/>
                </a:lnTo>
                <a:cubicBezTo>
                  <a:pt x="442653" y="244108"/>
                  <a:pt x="446550" y="244916"/>
                  <a:pt x="449497" y="246627"/>
                </a:cubicBezTo>
                <a:cubicBezTo>
                  <a:pt x="452444" y="248338"/>
                  <a:pt x="454535" y="250429"/>
                  <a:pt x="455818" y="252995"/>
                </a:cubicBezTo>
                <a:cubicBezTo>
                  <a:pt x="457102" y="255560"/>
                  <a:pt x="457768" y="258269"/>
                  <a:pt x="457768" y="261025"/>
                </a:cubicBezTo>
                <a:cubicBezTo>
                  <a:pt x="457768" y="264684"/>
                  <a:pt x="456912" y="267963"/>
                  <a:pt x="455200" y="270767"/>
                </a:cubicBezTo>
                <a:cubicBezTo>
                  <a:pt x="453490" y="273570"/>
                  <a:pt x="450780" y="275661"/>
                  <a:pt x="447168" y="277039"/>
                </a:cubicBezTo>
                <a:lnTo>
                  <a:pt x="460619" y="301607"/>
                </a:lnTo>
                <a:lnTo>
                  <a:pt x="451303" y="301607"/>
                </a:lnTo>
                <a:lnTo>
                  <a:pt x="438993" y="278085"/>
                </a:lnTo>
                <a:lnTo>
                  <a:pt x="427442" y="278085"/>
                </a:lnTo>
                <a:lnTo>
                  <a:pt x="427442" y="301607"/>
                </a:lnTo>
                <a:lnTo>
                  <a:pt x="419410" y="301607"/>
                </a:lnTo>
                <a:close/>
                <a:moveTo>
                  <a:pt x="364512" y="244108"/>
                </a:moveTo>
                <a:lnTo>
                  <a:pt x="372782" y="244108"/>
                </a:lnTo>
                <a:lnTo>
                  <a:pt x="372782" y="301607"/>
                </a:lnTo>
                <a:lnTo>
                  <a:pt x="364512" y="301607"/>
                </a:lnTo>
                <a:close/>
                <a:moveTo>
                  <a:pt x="92162" y="244108"/>
                </a:moveTo>
                <a:lnTo>
                  <a:pt x="100385" y="244108"/>
                </a:lnTo>
                <a:lnTo>
                  <a:pt x="100385" y="270244"/>
                </a:lnTo>
                <a:lnTo>
                  <a:pt x="124435" y="244108"/>
                </a:lnTo>
                <a:lnTo>
                  <a:pt x="133894" y="244108"/>
                </a:lnTo>
                <a:lnTo>
                  <a:pt x="112505" y="267535"/>
                </a:lnTo>
                <a:lnTo>
                  <a:pt x="136508" y="301607"/>
                </a:lnTo>
                <a:lnTo>
                  <a:pt x="126574" y="301607"/>
                </a:lnTo>
                <a:lnTo>
                  <a:pt x="106896" y="273428"/>
                </a:lnTo>
                <a:lnTo>
                  <a:pt x="100385" y="280461"/>
                </a:lnTo>
                <a:lnTo>
                  <a:pt x="100385" y="301607"/>
                </a:lnTo>
                <a:lnTo>
                  <a:pt x="92162" y="301607"/>
                </a:lnTo>
                <a:close/>
                <a:moveTo>
                  <a:pt x="190" y="244108"/>
                </a:moveTo>
                <a:lnTo>
                  <a:pt x="8460" y="244108"/>
                </a:lnTo>
                <a:lnTo>
                  <a:pt x="8460" y="277704"/>
                </a:lnTo>
                <a:cubicBezTo>
                  <a:pt x="8460" y="281173"/>
                  <a:pt x="8888" y="284215"/>
                  <a:pt x="9743" y="286829"/>
                </a:cubicBezTo>
                <a:cubicBezTo>
                  <a:pt x="10599" y="289490"/>
                  <a:pt x="12120" y="291533"/>
                  <a:pt x="14211" y="293006"/>
                </a:cubicBezTo>
                <a:cubicBezTo>
                  <a:pt x="16350" y="294479"/>
                  <a:pt x="19297" y="295192"/>
                  <a:pt x="23100" y="295192"/>
                </a:cubicBezTo>
                <a:cubicBezTo>
                  <a:pt x="26902" y="295192"/>
                  <a:pt x="29849" y="294479"/>
                  <a:pt x="31940" y="293006"/>
                </a:cubicBezTo>
                <a:cubicBezTo>
                  <a:pt x="34031" y="291533"/>
                  <a:pt x="35505" y="289490"/>
                  <a:pt x="36360" y="286829"/>
                </a:cubicBezTo>
                <a:cubicBezTo>
                  <a:pt x="37216" y="284167"/>
                  <a:pt x="37644" y="281126"/>
                  <a:pt x="37644" y="277704"/>
                </a:cubicBezTo>
                <a:lnTo>
                  <a:pt x="37644" y="244108"/>
                </a:lnTo>
                <a:lnTo>
                  <a:pt x="45914" y="244108"/>
                </a:lnTo>
                <a:lnTo>
                  <a:pt x="45914" y="279700"/>
                </a:lnTo>
                <a:cubicBezTo>
                  <a:pt x="45914" y="284073"/>
                  <a:pt x="45106" y="288017"/>
                  <a:pt x="43442" y="291533"/>
                </a:cubicBezTo>
                <a:cubicBezTo>
                  <a:pt x="41826" y="295049"/>
                  <a:pt x="39307" y="297853"/>
                  <a:pt x="35933" y="299944"/>
                </a:cubicBezTo>
                <a:cubicBezTo>
                  <a:pt x="32558" y="302035"/>
                  <a:pt x="28280" y="303033"/>
                  <a:pt x="23052" y="303033"/>
                </a:cubicBezTo>
                <a:cubicBezTo>
                  <a:pt x="17824" y="303033"/>
                  <a:pt x="13498" y="301987"/>
                  <a:pt x="10124" y="299944"/>
                </a:cubicBezTo>
                <a:cubicBezTo>
                  <a:pt x="6749" y="297900"/>
                  <a:pt x="4230" y="295097"/>
                  <a:pt x="2566" y="291533"/>
                </a:cubicBezTo>
                <a:cubicBezTo>
                  <a:pt x="998" y="288017"/>
                  <a:pt x="190" y="284073"/>
                  <a:pt x="190" y="279700"/>
                </a:cubicBezTo>
                <a:close/>
                <a:moveTo>
                  <a:pt x="245258" y="242683"/>
                </a:moveTo>
                <a:cubicBezTo>
                  <a:pt x="248204" y="242683"/>
                  <a:pt x="250581" y="243158"/>
                  <a:pt x="252482" y="244061"/>
                </a:cubicBezTo>
                <a:cubicBezTo>
                  <a:pt x="254383" y="244964"/>
                  <a:pt x="255905" y="246152"/>
                  <a:pt x="257092" y="247578"/>
                </a:cubicBezTo>
                <a:cubicBezTo>
                  <a:pt x="258281" y="249004"/>
                  <a:pt x="259231" y="250524"/>
                  <a:pt x="259992" y="252139"/>
                </a:cubicBezTo>
                <a:lnTo>
                  <a:pt x="254241" y="255846"/>
                </a:lnTo>
                <a:cubicBezTo>
                  <a:pt x="252815" y="253280"/>
                  <a:pt x="251389" y="251569"/>
                  <a:pt x="250010" y="250714"/>
                </a:cubicBezTo>
                <a:cubicBezTo>
                  <a:pt x="248632" y="249906"/>
                  <a:pt x="247206" y="249478"/>
                  <a:pt x="245685" y="249478"/>
                </a:cubicBezTo>
                <a:cubicBezTo>
                  <a:pt x="243214" y="249478"/>
                  <a:pt x="241360" y="250144"/>
                  <a:pt x="240077" y="251474"/>
                </a:cubicBezTo>
                <a:cubicBezTo>
                  <a:pt x="238793" y="252805"/>
                  <a:pt x="238175" y="254373"/>
                  <a:pt x="238175" y="256131"/>
                </a:cubicBezTo>
                <a:cubicBezTo>
                  <a:pt x="238175" y="257700"/>
                  <a:pt x="238603" y="259173"/>
                  <a:pt x="239411" y="260646"/>
                </a:cubicBezTo>
                <a:cubicBezTo>
                  <a:pt x="240267" y="262119"/>
                  <a:pt x="241360" y="263639"/>
                  <a:pt x="242738" y="265255"/>
                </a:cubicBezTo>
                <a:lnTo>
                  <a:pt x="258423" y="283597"/>
                </a:lnTo>
                <a:lnTo>
                  <a:pt x="265933" y="274046"/>
                </a:lnTo>
                <a:lnTo>
                  <a:pt x="271780" y="278703"/>
                </a:lnTo>
                <a:lnTo>
                  <a:pt x="263224" y="289395"/>
                </a:lnTo>
                <a:lnTo>
                  <a:pt x="273728" y="301608"/>
                </a:lnTo>
                <a:lnTo>
                  <a:pt x="263794" y="301608"/>
                </a:lnTo>
                <a:lnTo>
                  <a:pt x="258281" y="295335"/>
                </a:lnTo>
                <a:cubicBezTo>
                  <a:pt x="256332" y="297474"/>
                  <a:pt x="254050" y="299279"/>
                  <a:pt x="251389" y="300752"/>
                </a:cubicBezTo>
                <a:cubicBezTo>
                  <a:pt x="248727" y="302226"/>
                  <a:pt x="245448" y="302986"/>
                  <a:pt x="241550" y="302986"/>
                </a:cubicBezTo>
                <a:cubicBezTo>
                  <a:pt x="237653" y="302986"/>
                  <a:pt x="234325" y="302273"/>
                  <a:pt x="231616" y="300847"/>
                </a:cubicBezTo>
                <a:cubicBezTo>
                  <a:pt x="228907" y="299422"/>
                  <a:pt x="226863" y="297474"/>
                  <a:pt x="225485" y="295002"/>
                </a:cubicBezTo>
                <a:cubicBezTo>
                  <a:pt x="224106" y="292579"/>
                  <a:pt x="223441" y="289918"/>
                  <a:pt x="223441" y="287019"/>
                </a:cubicBezTo>
                <a:cubicBezTo>
                  <a:pt x="223441" y="283455"/>
                  <a:pt x="224439" y="280176"/>
                  <a:pt x="226388" y="277230"/>
                </a:cubicBezTo>
                <a:cubicBezTo>
                  <a:pt x="228336" y="274283"/>
                  <a:pt x="231331" y="271385"/>
                  <a:pt x="235371" y="268677"/>
                </a:cubicBezTo>
                <a:lnTo>
                  <a:pt x="234325" y="267393"/>
                </a:lnTo>
                <a:cubicBezTo>
                  <a:pt x="232947" y="265683"/>
                  <a:pt x="231901" y="263877"/>
                  <a:pt x="231141" y="262071"/>
                </a:cubicBezTo>
                <a:cubicBezTo>
                  <a:pt x="230380" y="260218"/>
                  <a:pt x="230000" y="258270"/>
                  <a:pt x="230000" y="256226"/>
                </a:cubicBezTo>
                <a:cubicBezTo>
                  <a:pt x="230000" y="253898"/>
                  <a:pt x="230570" y="251665"/>
                  <a:pt x="231759" y="249621"/>
                </a:cubicBezTo>
                <a:cubicBezTo>
                  <a:pt x="232947" y="247578"/>
                  <a:pt x="234658" y="245914"/>
                  <a:pt x="236987" y="244631"/>
                </a:cubicBezTo>
                <a:cubicBezTo>
                  <a:pt x="239269" y="243348"/>
                  <a:pt x="242025" y="242683"/>
                  <a:pt x="245258" y="242683"/>
                </a:cubicBezTo>
                <a:close/>
                <a:moveTo>
                  <a:pt x="0" y="149069"/>
                </a:moveTo>
                <a:lnTo>
                  <a:pt x="37264" y="149069"/>
                </a:lnTo>
                <a:lnTo>
                  <a:pt x="37264" y="186324"/>
                </a:lnTo>
                <a:lnTo>
                  <a:pt x="0" y="186324"/>
                </a:lnTo>
                <a:close/>
                <a:moveTo>
                  <a:pt x="0" y="74558"/>
                </a:moveTo>
                <a:lnTo>
                  <a:pt x="111839" y="74558"/>
                </a:lnTo>
                <a:lnTo>
                  <a:pt x="111839" y="111813"/>
                </a:lnTo>
                <a:lnTo>
                  <a:pt x="0" y="111813"/>
                </a:lnTo>
                <a:close/>
                <a:moveTo>
                  <a:pt x="705640" y="71659"/>
                </a:moveTo>
                <a:cubicBezTo>
                  <a:pt x="699889" y="71659"/>
                  <a:pt x="694803" y="72561"/>
                  <a:pt x="690335" y="74462"/>
                </a:cubicBezTo>
                <a:cubicBezTo>
                  <a:pt x="685867" y="76363"/>
                  <a:pt x="682112" y="78739"/>
                  <a:pt x="679165" y="81590"/>
                </a:cubicBezTo>
                <a:cubicBezTo>
                  <a:pt x="676171" y="84442"/>
                  <a:pt x="673889" y="87673"/>
                  <a:pt x="672321" y="91237"/>
                </a:cubicBezTo>
                <a:cubicBezTo>
                  <a:pt x="670752" y="94800"/>
                  <a:pt x="669944" y="98364"/>
                  <a:pt x="669944" y="101929"/>
                </a:cubicBezTo>
                <a:lnTo>
                  <a:pt x="738341" y="101929"/>
                </a:lnTo>
                <a:cubicBezTo>
                  <a:pt x="738341" y="98364"/>
                  <a:pt x="737628" y="94800"/>
                  <a:pt x="736250" y="91237"/>
                </a:cubicBezTo>
                <a:cubicBezTo>
                  <a:pt x="734871" y="87673"/>
                  <a:pt x="732827" y="84489"/>
                  <a:pt x="730166" y="81590"/>
                </a:cubicBezTo>
                <a:cubicBezTo>
                  <a:pt x="727504" y="78739"/>
                  <a:pt x="724082" y="76363"/>
                  <a:pt x="719899" y="74462"/>
                </a:cubicBezTo>
                <a:cubicBezTo>
                  <a:pt x="715764" y="72609"/>
                  <a:pt x="711011" y="71659"/>
                  <a:pt x="705640" y="71659"/>
                </a:cubicBezTo>
                <a:close/>
                <a:moveTo>
                  <a:pt x="241646" y="44383"/>
                </a:moveTo>
                <a:lnTo>
                  <a:pt x="276723" y="44383"/>
                </a:lnTo>
                <a:lnTo>
                  <a:pt x="276723" y="131343"/>
                </a:lnTo>
                <a:cubicBezTo>
                  <a:pt x="276723" y="140277"/>
                  <a:pt x="279147" y="147168"/>
                  <a:pt x="283996" y="152015"/>
                </a:cubicBezTo>
                <a:cubicBezTo>
                  <a:pt x="288843" y="156862"/>
                  <a:pt x="295118" y="159285"/>
                  <a:pt x="302865" y="159285"/>
                </a:cubicBezTo>
                <a:cubicBezTo>
                  <a:pt x="307618" y="159285"/>
                  <a:pt x="312039" y="158335"/>
                  <a:pt x="316221" y="156434"/>
                </a:cubicBezTo>
                <a:cubicBezTo>
                  <a:pt x="320357" y="154534"/>
                  <a:pt x="323969" y="151920"/>
                  <a:pt x="326916" y="148546"/>
                </a:cubicBezTo>
                <a:cubicBezTo>
                  <a:pt x="329910" y="145172"/>
                  <a:pt x="332239" y="141275"/>
                  <a:pt x="333903" y="136808"/>
                </a:cubicBezTo>
                <a:cubicBezTo>
                  <a:pt x="335566" y="132389"/>
                  <a:pt x="336422" y="127590"/>
                  <a:pt x="336422" y="122410"/>
                </a:cubicBezTo>
                <a:lnTo>
                  <a:pt x="336564" y="122410"/>
                </a:lnTo>
                <a:lnTo>
                  <a:pt x="336564" y="44383"/>
                </a:lnTo>
                <a:lnTo>
                  <a:pt x="371642" y="44383"/>
                </a:lnTo>
                <a:lnTo>
                  <a:pt x="371642" y="186324"/>
                </a:lnTo>
                <a:lnTo>
                  <a:pt x="338038" y="186324"/>
                </a:lnTo>
                <a:lnTo>
                  <a:pt x="337135" y="170548"/>
                </a:lnTo>
                <a:cubicBezTo>
                  <a:pt x="335329" y="172496"/>
                  <a:pt x="333142" y="174587"/>
                  <a:pt x="330575" y="176773"/>
                </a:cubicBezTo>
                <a:cubicBezTo>
                  <a:pt x="327962" y="178958"/>
                  <a:pt x="325015" y="180954"/>
                  <a:pt x="321640" y="182855"/>
                </a:cubicBezTo>
                <a:cubicBezTo>
                  <a:pt x="318265" y="184756"/>
                  <a:pt x="314415" y="186276"/>
                  <a:pt x="310042" y="187465"/>
                </a:cubicBezTo>
                <a:cubicBezTo>
                  <a:pt x="305669" y="188700"/>
                  <a:pt x="300726" y="189270"/>
                  <a:pt x="295165" y="189270"/>
                </a:cubicBezTo>
                <a:cubicBezTo>
                  <a:pt x="277721" y="189270"/>
                  <a:pt x="264460" y="184091"/>
                  <a:pt x="255335" y="173683"/>
                </a:cubicBezTo>
                <a:cubicBezTo>
                  <a:pt x="246209" y="163277"/>
                  <a:pt x="241646" y="149259"/>
                  <a:pt x="241646" y="131629"/>
                </a:cubicBezTo>
                <a:close/>
                <a:moveTo>
                  <a:pt x="876987" y="42625"/>
                </a:moveTo>
                <a:cubicBezTo>
                  <a:pt x="880362" y="42625"/>
                  <a:pt x="883403" y="42815"/>
                  <a:pt x="886065" y="43195"/>
                </a:cubicBezTo>
                <a:cubicBezTo>
                  <a:pt x="888727" y="43622"/>
                  <a:pt x="891484" y="44288"/>
                  <a:pt x="894241" y="45334"/>
                </a:cubicBezTo>
                <a:lnTo>
                  <a:pt x="887111" y="78312"/>
                </a:lnTo>
                <a:cubicBezTo>
                  <a:pt x="884734" y="77314"/>
                  <a:pt x="882311" y="76601"/>
                  <a:pt x="879839" y="76221"/>
                </a:cubicBezTo>
                <a:cubicBezTo>
                  <a:pt x="877319" y="75841"/>
                  <a:pt x="874420" y="75651"/>
                  <a:pt x="871046" y="75651"/>
                </a:cubicBezTo>
                <a:cubicBezTo>
                  <a:pt x="866293" y="75651"/>
                  <a:pt x="861730" y="76459"/>
                  <a:pt x="857357" y="78027"/>
                </a:cubicBezTo>
                <a:cubicBezTo>
                  <a:pt x="852984" y="79595"/>
                  <a:pt x="849229" y="81876"/>
                  <a:pt x="846045" y="84870"/>
                </a:cubicBezTo>
                <a:cubicBezTo>
                  <a:pt x="842860" y="87863"/>
                  <a:pt x="840341" y="91380"/>
                  <a:pt x="838440" y="95562"/>
                </a:cubicBezTo>
                <a:cubicBezTo>
                  <a:pt x="836586" y="99744"/>
                  <a:pt x="835635" y="104401"/>
                  <a:pt x="835635" y="109532"/>
                </a:cubicBezTo>
                <a:lnTo>
                  <a:pt x="835635" y="186372"/>
                </a:lnTo>
                <a:lnTo>
                  <a:pt x="800558" y="186372"/>
                </a:lnTo>
                <a:lnTo>
                  <a:pt x="800558" y="44430"/>
                </a:lnTo>
                <a:lnTo>
                  <a:pt x="834162" y="44430"/>
                </a:lnTo>
                <a:lnTo>
                  <a:pt x="835065" y="62868"/>
                </a:lnTo>
                <a:cubicBezTo>
                  <a:pt x="836634" y="60872"/>
                  <a:pt x="838677" y="58687"/>
                  <a:pt x="841149" y="56310"/>
                </a:cubicBezTo>
                <a:cubicBezTo>
                  <a:pt x="843668" y="53935"/>
                  <a:pt x="846568" y="51748"/>
                  <a:pt x="849942" y="49753"/>
                </a:cubicBezTo>
                <a:cubicBezTo>
                  <a:pt x="853317" y="47804"/>
                  <a:pt x="857215" y="46094"/>
                  <a:pt x="861682" y="44716"/>
                </a:cubicBezTo>
                <a:cubicBezTo>
                  <a:pt x="866150" y="43338"/>
                  <a:pt x="871236" y="42625"/>
                  <a:pt x="876987" y="42625"/>
                </a:cubicBezTo>
                <a:close/>
                <a:moveTo>
                  <a:pt x="705640" y="42149"/>
                </a:moveTo>
                <a:cubicBezTo>
                  <a:pt x="718330" y="42149"/>
                  <a:pt x="729073" y="44477"/>
                  <a:pt x="737913" y="49134"/>
                </a:cubicBezTo>
                <a:cubicBezTo>
                  <a:pt x="746707" y="53791"/>
                  <a:pt x="753788" y="59921"/>
                  <a:pt x="759159" y="67429"/>
                </a:cubicBezTo>
                <a:cubicBezTo>
                  <a:pt x="764483" y="74985"/>
                  <a:pt x="768381" y="83491"/>
                  <a:pt x="770710" y="93138"/>
                </a:cubicBezTo>
                <a:cubicBezTo>
                  <a:pt x="773086" y="102642"/>
                  <a:pt x="774275" y="112383"/>
                  <a:pt x="774275" y="122267"/>
                </a:cubicBezTo>
                <a:lnTo>
                  <a:pt x="774275" y="127304"/>
                </a:lnTo>
                <a:lnTo>
                  <a:pt x="670230" y="127304"/>
                </a:lnTo>
                <a:cubicBezTo>
                  <a:pt x="670230" y="132436"/>
                  <a:pt x="671370" y="137093"/>
                  <a:pt x="673652" y="141275"/>
                </a:cubicBezTo>
                <a:cubicBezTo>
                  <a:pt x="675933" y="145409"/>
                  <a:pt x="678928" y="149021"/>
                  <a:pt x="682587" y="151967"/>
                </a:cubicBezTo>
                <a:cubicBezTo>
                  <a:pt x="686248" y="154961"/>
                  <a:pt x="690430" y="157241"/>
                  <a:pt x="695088" y="158810"/>
                </a:cubicBezTo>
                <a:cubicBezTo>
                  <a:pt x="699746" y="160378"/>
                  <a:pt x="704357" y="161185"/>
                  <a:pt x="708920" y="161185"/>
                </a:cubicBezTo>
                <a:cubicBezTo>
                  <a:pt x="715669" y="161185"/>
                  <a:pt x="721563" y="160520"/>
                  <a:pt x="726601" y="159237"/>
                </a:cubicBezTo>
                <a:cubicBezTo>
                  <a:pt x="731639" y="157954"/>
                  <a:pt x="735965" y="156481"/>
                  <a:pt x="739529" y="154770"/>
                </a:cubicBezTo>
                <a:cubicBezTo>
                  <a:pt x="743094" y="153060"/>
                  <a:pt x="746041" y="151301"/>
                  <a:pt x="748323" y="149401"/>
                </a:cubicBezTo>
                <a:cubicBezTo>
                  <a:pt x="750557" y="147500"/>
                  <a:pt x="752315" y="145979"/>
                  <a:pt x="753504" y="144791"/>
                </a:cubicBezTo>
                <a:lnTo>
                  <a:pt x="772516" y="166175"/>
                </a:lnTo>
                <a:cubicBezTo>
                  <a:pt x="771946" y="166745"/>
                  <a:pt x="770282" y="168409"/>
                  <a:pt x="767620" y="171070"/>
                </a:cubicBezTo>
                <a:cubicBezTo>
                  <a:pt x="764958" y="173731"/>
                  <a:pt x="761061" y="176535"/>
                  <a:pt x="756022" y="179528"/>
                </a:cubicBezTo>
                <a:cubicBezTo>
                  <a:pt x="750937" y="182475"/>
                  <a:pt x="744520" y="185183"/>
                  <a:pt x="736678" y="187559"/>
                </a:cubicBezTo>
                <a:cubicBezTo>
                  <a:pt x="728835" y="189935"/>
                  <a:pt x="719472" y="191123"/>
                  <a:pt x="708587" y="191123"/>
                </a:cubicBezTo>
                <a:cubicBezTo>
                  <a:pt x="697513" y="191123"/>
                  <a:pt x="687388" y="189223"/>
                  <a:pt x="678262" y="185468"/>
                </a:cubicBezTo>
                <a:cubicBezTo>
                  <a:pt x="669136" y="181714"/>
                  <a:pt x="661389" y="176535"/>
                  <a:pt x="654924" y="169882"/>
                </a:cubicBezTo>
                <a:cubicBezTo>
                  <a:pt x="648461" y="163229"/>
                  <a:pt x="643517" y="155245"/>
                  <a:pt x="640048" y="145931"/>
                </a:cubicBezTo>
                <a:cubicBezTo>
                  <a:pt x="636578" y="136618"/>
                  <a:pt x="634867" y="126306"/>
                  <a:pt x="634867" y="114996"/>
                </a:cubicBezTo>
                <a:cubicBezTo>
                  <a:pt x="634867" y="104685"/>
                  <a:pt x="636578" y="95133"/>
                  <a:pt x="640048" y="86295"/>
                </a:cubicBezTo>
                <a:cubicBezTo>
                  <a:pt x="643517" y="77456"/>
                  <a:pt x="648413" y="69805"/>
                  <a:pt x="654640" y="63247"/>
                </a:cubicBezTo>
                <a:cubicBezTo>
                  <a:pt x="660866" y="56737"/>
                  <a:pt x="668328" y="51558"/>
                  <a:pt x="676931" y="47803"/>
                </a:cubicBezTo>
                <a:cubicBezTo>
                  <a:pt x="685582" y="44050"/>
                  <a:pt x="695136" y="42149"/>
                  <a:pt x="705640" y="42149"/>
                </a:cubicBezTo>
                <a:close/>
                <a:moveTo>
                  <a:pt x="875751" y="47"/>
                </a:moveTo>
                <a:lnTo>
                  <a:pt x="879744" y="47"/>
                </a:lnTo>
                <a:lnTo>
                  <a:pt x="884592" y="8743"/>
                </a:lnTo>
                <a:lnTo>
                  <a:pt x="889298" y="47"/>
                </a:lnTo>
                <a:lnTo>
                  <a:pt x="893290" y="47"/>
                </a:lnTo>
                <a:lnTo>
                  <a:pt x="894194" y="18627"/>
                </a:lnTo>
                <a:lnTo>
                  <a:pt x="889963" y="18627"/>
                </a:lnTo>
                <a:lnTo>
                  <a:pt x="889440" y="6462"/>
                </a:lnTo>
                <a:lnTo>
                  <a:pt x="885590" y="13732"/>
                </a:lnTo>
                <a:lnTo>
                  <a:pt x="883404" y="13732"/>
                </a:lnTo>
                <a:lnTo>
                  <a:pt x="879364" y="6557"/>
                </a:lnTo>
                <a:lnTo>
                  <a:pt x="878888" y="18627"/>
                </a:lnTo>
                <a:lnTo>
                  <a:pt x="874896" y="18627"/>
                </a:lnTo>
                <a:close/>
                <a:moveTo>
                  <a:pt x="856834" y="47"/>
                </a:moveTo>
                <a:lnTo>
                  <a:pt x="873089" y="47"/>
                </a:lnTo>
                <a:lnTo>
                  <a:pt x="873089" y="3753"/>
                </a:lnTo>
                <a:lnTo>
                  <a:pt x="867100" y="3753"/>
                </a:lnTo>
                <a:lnTo>
                  <a:pt x="867100" y="18627"/>
                </a:lnTo>
                <a:lnTo>
                  <a:pt x="862871" y="18627"/>
                </a:lnTo>
                <a:lnTo>
                  <a:pt x="862871" y="3753"/>
                </a:lnTo>
                <a:lnTo>
                  <a:pt x="856834" y="3753"/>
                </a:lnTo>
                <a:close/>
                <a:moveTo>
                  <a:pt x="539948" y="47"/>
                </a:moveTo>
                <a:lnTo>
                  <a:pt x="575026" y="47"/>
                </a:lnTo>
                <a:lnTo>
                  <a:pt x="575026" y="44383"/>
                </a:lnTo>
                <a:lnTo>
                  <a:pt x="612480" y="44383"/>
                </a:lnTo>
                <a:lnTo>
                  <a:pt x="612480" y="74558"/>
                </a:lnTo>
                <a:lnTo>
                  <a:pt x="575026" y="74558"/>
                </a:lnTo>
                <a:lnTo>
                  <a:pt x="575026" y="136428"/>
                </a:lnTo>
                <a:cubicBezTo>
                  <a:pt x="575026" y="144364"/>
                  <a:pt x="576356" y="150447"/>
                  <a:pt x="579018" y="154723"/>
                </a:cubicBezTo>
                <a:cubicBezTo>
                  <a:pt x="581680" y="158952"/>
                  <a:pt x="586005" y="161091"/>
                  <a:pt x="591947" y="161091"/>
                </a:cubicBezTo>
                <a:cubicBezTo>
                  <a:pt x="597460" y="161091"/>
                  <a:pt x="601880" y="160283"/>
                  <a:pt x="605160" y="158715"/>
                </a:cubicBezTo>
                <a:cubicBezTo>
                  <a:pt x="608440" y="157099"/>
                  <a:pt x="611577" y="155246"/>
                  <a:pt x="614571" y="152965"/>
                </a:cubicBezTo>
                <a:lnTo>
                  <a:pt x="629448" y="174682"/>
                </a:lnTo>
                <a:cubicBezTo>
                  <a:pt x="622508" y="180431"/>
                  <a:pt x="615664" y="184565"/>
                  <a:pt x="608915" y="187036"/>
                </a:cubicBezTo>
                <a:cubicBezTo>
                  <a:pt x="602213" y="189508"/>
                  <a:pt x="594656" y="190743"/>
                  <a:pt x="586338" y="190743"/>
                </a:cubicBezTo>
                <a:cubicBezTo>
                  <a:pt x="577782" y="190743"/>
                  <a:pt x="570558" y="189508"/>
                  <a:pt x="564617" y="187036"/>
                </a:cubicBezTo>
                <a:cubicBezTo>
                  <a:pt x="558675" y="184565"/>
                  <a:pt x="553875" y="181049"/>
                  <a:pt x="550215" y="176487"/>
                </a:cubicBezTo>
                <a:cubicBezTo>
                  <a:pt x="546555" y="171925"/>
                  <a:pt x="543893" y="166460"/>
                  <a:pt x="542324" y="159998"/>
                </a:cubicBezTo>
                <a:cubicBezTo>
                  <a:pt x="540756" y="153582"/>
                  <a:pt x="539948" y="146502"/>
                  <a:pt x="539948" y="138756"/>
                </a:cubicBezTo>
                <a:lnTo>
                  <a:pt x="539948" y="74558"/>
                </a:lnTo>
                <a:lnTo>
                  <a:pt x="516183" y="74558"/>
                </a:lnTo>
                <a:lnTo>
                  <a:pt x="516183" y="44383"/>
                </a:lnTo>
                <a:lnTo>
                  <a:pt x="539948" y="44383"/>
                </a:lnTo>
                <a:close/>
                <a:moveTo>
                  <a:pt x="419695" y="47"/>
                </a:moveTo>
                <a:lnTo>
                  <a:pt x="454773" y="47"/>
                </a:lnTo>
                <a:lnTo>
                  <a:pt x="454773" y="44383"/>
                </a:lnTo>
                <a:lnTo>
                  <a:pt x="492227" y="44383"/>
                </a:lnTo>
                <a:lnTo>
                  <a:pt x="492227" y="74558"/>
                </a:lnTo>
                <a:lnTo>
                  <a:pt x="454773" y="74558"/>
                </a:lnTo>
                <a:lnTo>
                  <a:pt x="454773" y="136428"/>
                </a:lnTo>
                <a:cubicBezTo>
                  <a:pt x="454773" y="144364"/>
                  <a:pt x="456103" y="150447"/>
                  <a:pt x="458765" y="154723"/>
                </a:cubicBezTo>
                <a:cubicBezTo>
                  <a:pt x="461427" y="158952"/>
                  <a:pt x="465752" y="161091"/>
                  <a:pt x="471694" y="161091"/>
                </a:cubicBezTo>
                <a:cubicBezTo>
                  <a:pt x="477207" y="161091"/>
                  <a:pt x="481627" y="160283"/>
                  <a:pt x="484907" y="158715"/>
                </a:cubicBezTo>
                <a:cubicBezTo>
                  <a:pt x="488139" y="157099"/>
                  <a:pt x="491276" y="155246"/>
                  <a:pt x="494318" y="152965"/>
                </a:cubicBezTo>
                <a:lnTo>
                  <a:pt x="509195" y="174682"/>
                </a:lnTo>
                <a:cubicBezTo>
                  <a:pt x="502255" y="180431"/>
                  <a:pt x="495411" y="184565"/>
                  <a:pt x="488662" y="187036"/>
                </a:cubicBezTo>
                <a:cubicBezTo>
                  <a:pt x="481960" y="189508"/>
                  <a:pt x="474403" y="190743"/>
                  <a:pt x="466085" y="190743"/>
                </a:cubicBezTo>
                <a:cubicBezTo>
                  <a:pt x="457529" y="190743"/>
                  <a:pt x="450305" y="189508"/>
                  <a:pt x="444364" y="187036"/>
                </a:cubicBezTo>
                <a:cubicBezTo>
                  <a:pt x="438422" y="184565"/>
                  <a:pt x="433622" y="181049"/>
                  <a:pt x="429962" y="176487"/>
                </a:cubicBezTo>
                <a:cubicBezTo>
                  <a:pt x="426302" y="171925"/>
                  <a:pt x="423640" y="166460"/>
                  <a:pt x="422071" y="159998"/>
                </a:cubicBezTo>
                <a:cubicBezTo>
                  <a:pt x="420503" y="153582"/>
                  <a:pt x="419695" y="146502"/>
                  <a:pt x="419695" y="138756"/>
                </a:cubicBezTo>
                <a:lnTo>
                  <a:pt x="419695" y="74558"/>
                </a:lnTo>
                <a:lnTo>
                  <a:pt x="395930" y="74558"/>
                </a:lnTo>
                <a:lnTo>
                  <a:pt x="395930" y="44383"/>
                </a:lnTo>
                <a:lnTo>
                  <a:pt x="419695" y="44383"/>
                </a:lnTo>
                <a:close/>
                <a:moveTo>
                  <a:pt x="174628" y="47"/>
                </a:moveTo>
                <a:lnTo>
                  <a:pt x="209705" y="47"/>
                </a:lnTo>
                <a:lnTo>
                  <a:pt x="209705" y="186323"/>
                </a:lnTo>
                <a:lnTo>
                  <a:pt x="174628" y="186323"/>
                </a:lnTo>
                <a:close/>
                <a:moveTo>
                  <a:pt x="0" y="0"/>
                </a:moveTo>
                <a:lnTo>
                  <a:pt x="149103" y="0"/>
                </a:lnTo>
                <a:lnTo>
                  <a:pt x="149103" y="37255"/>
                </a:lnTo>
                <a:lnTo>
                  <a:pt x="0" y="37255"/>
                </a:lnTo>
                <a:close/>
              </a:path>
            </a:pathLst>
          </a:custGeom>
          <a:solidFill>
            <a:schemeClr val="tx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12285900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Legal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12D0941-0E1F-D14D-911B-7D68E2B6519C}"/>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3" name="Content Placeholder">
            <a:extLst>
              <a:ext uri="{FF2B5EF4-FFF2-40B4-BE49-F238E27FC236}">
                <a16:creationId xmlns:a16="http://schemas.microsoft.com/office/drawing/2014/main" id="{716ED147-722D-3946-B9A4-7124A6765531}"/>
              </a:ext>
            </a:extLst>
          </p:cNvPr>
          <p:cNvSpPr>
            <a:spLocks noGrp="1"/>
          </p:cNvSpPr>
          <p:nvPr>
            <p:ph idx="1"/>
          </p:nvPr>
        </p:nvSpPr>
        <p:spPr>
          <a:xfrm>
            <a:off x="778933" y="2230968"/>
            <a:ext cx="11006667" cy="3454400"/>
          </a:xfrm>
        </p:spPr>
        <p:txBody>
          <a:bodyPr numCol="4" spcCol="216000"/>
          <a:lstStyle>
            <a:lvl1pPr>
              <a:spcBef>
                <a:spcPts val="0"/>
              </a:spcBef>
              <a:spcAft>
                <a:spcPts val="0"/>
              </a:spcAft>
              <a:defRPr sz="1067"/>
            </a:lvl1pPr>
            <a:lvl2pPr>
              <a:lnSpc>
                <a:spcPts val="1600"/>
              </a:lnSpc>
              <a:spcBef>
                <a:spcPts val="0"/>
              </a:spcBef>
              <a:spcAft>
                <a:spcPts val="0"/>
              </a:spcAft>
              <a:defRPr sz="933"/>
            </a:lvl2pPr>
            <a:lvl3pPr>
              <a:lnSpc>
                <a:spcPts val="1600"/>
              </a:lnSpc>
              <a:spcBef>
                <a:spcPts val="0"/>
              </a:spcBef>
              <a:spcAft>
                <a:spcPts val="0"/>
              </a:spcAft>
              <a:defRPr sz="933"/>
            </a:lvl3pPr>
            <a:lvl4pPr>
              <a:lnSpc>
                <a:spcPts val="1600"/>
              </a:lnSpc>
              <a:spcBef>
                <a:spcPts val="0"/>
              </a:spcBef>
              <a:spcAft>
                <a:spcPts val="0"/>
              </a:spcAft>
              <a:defRPr sz="933"/>
            </a:lvl4pPr>
            <a:lvl5pPr>
              <a:lnSpc>
                <a:spcPts val="1600"/>
              </a:lnSpc>
              <a:spcBef>
                <a:spcPts val="0"/>
              </a:spcBef>
              <a:spcAft>
                <a:spcPts val="0"/>
              </a:spcAft>
              <a:defRPr sz="933"/>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a:extLst>
              <a:ext uri="{FF2B5EF4-FFF2-40B4-BE49-F238E27FC236}">
                <a16:creationId xmlns:a16="http://schemas.microsoft.com/office/drawing/2014/main" id="{6A38BB55-9F4F-3F76-6449-4E0EA4AC2E90}"/>
              </a:ext>
            </a:extLst>
          </p:cNvPr>
          <p:cNvSpPr>
            <a:spLocks noGrp="1"/>
          </p:cNvSpPr>
          <p:nvPr>
            <p:ph type="sldNum" sz="quarter" idx="12"/>
          </p:nvPr>
        </p:nvSpPr>
        <p:spPr/>
        <p:txBody>
          <a:bodyPr/>
          <a:lstStyle/>
          <a:p>
            <a:fld id="{A11E94CF-926E-BE49-AB07-081BD318BE86}" type="slidenum">
              <a:rPr lang="en-US" smtClean="0"/>
              <a:t>‹#›</a:t>
            </a:fld>
            <a:endParaRPr lang="en-US"/>
          </a:p>
        </p:txBody>
      </p:sp>
      <p:sp>
        <p:nvSpPr>
          <p:cNvPr id="7" name="Date Placeholder" hidden="1">
            <a:extLst>
              <a:ext uri="{FF2B5EF4-FFF2-40B4-BE49-F238E27FC236}">
                <a16:creationId xmlns:a16="http://schemas.microsoft.com/office/drawing/2014/main" id="{653C5F6C-8437-896A-96CB-53133F1D4401}"/>
              </a:ext>
            </a:extLst>
          </p:cNvPr>
          <p:cNvSpPr>
            <a:spLocks noGrp="1"/>
          </p:cNvSpPr>
          <p:nvPr>
            <p:ph type="dt" sz="half" idx="10"/>
          </p:nvPr>
        </p:nvSpPr>
        <p:spPr>
          <a:xfrm>
            <a:off x="10553757" y="384000"/>
            <a:ext cx="1231844" cy="220800"/>
          </a:xfrm>
          <a:prstGeom prst="rect">
            <a:avLst/>
          </a:prstGeom>
        </p:spPr>
        <p:txBody>
          <a:bodyPr vert="horz" lIns="0" tIns="0" rIns="0" bIns="0" rtlCol="0" anchor="t" anchorCtr="0"/>
          <a:lstStyle>
            <a:defPPr>
              <a:defRPr lang="en-US"/>
            </a:defPPr>
            <a:lvl1pPr marL="0" algn="r" defTabSz="914377" rtl="0" eaLnBrk="1" latinLnBrk="0" hangingPunct="1">
              <a:defRPr sz="907" b="1" i="0" kern="1200">
                <a:solidFill>
                  <a:schemeClr val="tx1"/>
                </a:solidFill>
                <a:latin typeface="New Hero Bold" panose="02000500000000000000" pitchFamily="2" charset="0"/>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CC1A5172-2436-CD4D-BBB4-43B832FB80A1}" type="datetimeFigureOut">
              <a:rPr lang="en-US" smtClean="0"/>
              <a:t>9/30/24</a:t>
            </a:fld>
            <a:endParaRPr lang="en-US"/>
          </a:p>
        </p:txBody>
      </p:sp>
      <p:sp>
        <p:nvSpPr>
          <p:cNvPr id="8" name="Footer Placeholder" hidden="1">
            <a:extLst>
              <a:ext uri="{FF2B5EF4-FFF2-40B4-BE49-F238E27FC236}">
                <a16:creationId xmlns:a16="http://schemas.microsoft.com/office/drawing/2014/main" id="{F590CD17-F5BB-AEDC-CA67-0CE1D16C2C46}"/>
              </a:ext>
            </a:extLst>
          </p:cNvPr>
          <p:cNvSpPr>
            <a:spLocks noGrp="1"/>
          </p:cNvSpPr>
          <p:nvPr>
            <p:ph type="ftr" sz="quarter" idx="11"/>
          </p:nvPr>
        </p:nvSpPr>
        <p:spPr>
          <a:xfrm>
            <a:off x="385233" y="384000"/>
            <a:ext cx="5710767" cy="220800"/>
          </a:xfrm>
          <a:prstGeom prst="rect">
            <a:avLst/>
          </a:prstGeom>
        </p:spPr>
        <p:txBody>
          <a:bodyPr vert="horz" lIns="0" tIns="0" rIns="0" bIns="0" rtlCol="0" anchor="t" anchorCtr="0"/>
          <a:lstStyle>
            <a:defPPr>
              <a:defRPr lang="en-US"/>
            </a:defPPr>
            <a:lvl1pPr marL="0" algn="l" defTabSz="914377" rtl="0" eaLnBrk="1" latinLnBrk="0" hangingPunct="1">
              <a:defRPr sz="907" b="1" i="0" kern="1200" cap="none" baseline="0">
                <a:solidFill>
                  <a:schemeClr val="tx1"/>
                </a:solidFill>
                <a:latin typeface="New Hero Bold" panose="02000500000000000000" pitchFamily="2" charset="0"/>
                <a:ea typeface="+mn-ea"/>
                <a:cs typeface="Effra" panose="020B0603020203020204" pitchFamily="34"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491358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C516D80-A2DD-2901-BB34-C8DB2A7A1285}"/>
              </a:ext>
            </a:extLst>
          </p:cNvPr>
          <p:cNvSpPr>
            <a:spLocks noGrp="1"/>
          </p:cNvSpPr>
          <p:nvPr>
            <p:ph type="title"/>
          </p:nvPr>
        </p:nvSpPr>
        <p:spPr/>
        <p:txBody>
          <a:bodyPr/>
          <a:lstStyle/>
          <a:p>
            <a:r>
              <a:rPr lang="en-GB"/>
              <a:t>Click to edit Master title style</a:t>
            </a:r>
            <a:endParaRPr lang="en-US" dirty="0"/>
          </a:p>
        </p:txBody>
      </p:sp>
      <p:sp>
        <p:nvSpPr>
          <p:cNvPr id="5" name="Slide Number">
            <a:extLst>
              <a:ext uri="{FF2B5EF4-FFF2-40B4-BE49-F238E27FC236}">
                <a16:creationId xmlns:a16="http://schemas.microsoft.com/office/drawing/2014/main" id="{F86904DD-00D5-62B9-5374-BC1B2374B316}"/>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33605471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64167" y="2077212"/>
            <a:ext cx="10663664" cy="615553"/>
          </a:xfrm>
          <a:prstGeom prst="rect">
            <a:avLst/>
          </a:prstGeom>
        </p:spPr>
        <p:txBody>
          <a:bodyPr wrap="square" lIns="0" tIns="0" rIns="0" bIns="0">
            <a:spAutoFit/>
          </a:bodyPr>
          <a:lstStyle>
            <a:lvl1pPr>
              <a:defRPr b="0" i="0">
                <a:solidFill>
                  <a:schemeClr val="tx1"/>
                </a:solidFill>
              </a:defRPr>
            </a:lvl1pPr>
          </a:lstStyle>
          <a:p>
            <a:r>
              <a:rPr lang="en-GB"/>
              <a:t>Click to edit Master title style</a:t>
            </a:r>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r>
              <a:rPr lang="en-GB"/>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C1A5172-2436-CD4D-BBB4-43B832FB80A1}" type="datetimeFigureOut">
              <a:rPr lang="en-US" smtClean="0"/>
              <a:t>9/30/24</a:t>
            </a:fld>
            <a:endParaRPr lang="en-US"/>
          </a:p>
        </p:txBody>
      </p:sp>
      <p:sp>
        <p:nvSpPr>
          <p:cNvPr id="6" name="Holder 6"/>
          <p:cNvSpPr>
            <a:spLocks noGrp="1"/>
          </p:cNvSpPr>
          <p:nvPr>
            <p:ph type="sldNum" sz="quarter" idx="7"/>
          </p:nvPr>
        </p:nvSpPr>
        <p:spPr/>
        <p:txBody>
          <a:bodyPr lIns="0" tIns="0" rIns="0" bIns="0"/>
          <a:lstStyle>
            <a:lvl1pPr>
              <a:defRPr sz="1333" b="0" i="0">
                <a:solidFill>
                  <a:srgbClr val="011237"/>
                </a:solidFill>
                <a:latin typeface="Lucida Sans Unicode"/>
                <a:cs typeface="Lucida Sans Unicode"/>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2301413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98E1-F95C-5665-6336-03E23C57CC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52D5668-87F4-7368-2C9B-7950C5D89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2067C2-F3E8-CB52-7F9D-1ADD92C673BB}"/>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5" name="Footer Placeholder 4">
            <a:extLst>
              <a:ext uri="{FF2B5EF4-FFF2-40B4-BE49-F238E27FC236}">
                <a16:creationId xmlns:a16="http://schemas.microsoft.com/office/drawing/2014/main" id="{05B9E39E-EEC1-D34B-CA4E-B2DCFB68B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FA4A-F3B3-12B6-8EF4-2FC8AFFD3724}"/>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4234112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1272-373D-E2CF-1D05-EF5C11FEC6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7628C6A-BCC1-E1A3-C215-49096F5E1E6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EE6A25-3B80-23E5-9094-08DF6B15528C}"/>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5" name="Footer Placeholder 4">
            <a:extLst>
              <a:ext uri="{FF2B5EF4-FFF2-40B4-BE49-F238E27FC236}">
                <a16:creationId xmlns:a16="http://schemas.microsoft.com/office/drawing/2014/main" id="{F3E0D199-4517-DD35-D435-3193B819E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3C50C-2C47-3F48-F421-E5C4C8F83ED4}"/>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4951189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4162-401B-1E26-A471-61F5313F34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1FB5EAE-6BE5-3FA3-E1FC-A41A05AD6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CBB641-63EC-2B72-2ECC-0746AD4913E1}"/>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5" name="Footer Placeholder 4">
            <a:extLst>
              <a:ext uri="{FF2B5EF4-FFF2-40B4-BE49-F238E27FC236}">
                <a16:creationId xmlns:a16="http://schemas.microsoft.com/office/drawing/2014/main" id="{E359ABFF-E981-5C4F-31DF-82A3794B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71169-CCBA-1603-85EF-7690879C1290}"/>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188112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394B-F6D9-CE3A-38F7-2C6034B322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D93787-7A62-9979-8E4C-33BF6FC15F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853E88B-DB98-9251-9D62-76EC100B47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335A95-00D3-F28B-3BFF-2CEAAC271314}"/>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6" name="Footer Placeholder 5">
            <a:extLst>
              <a:ext uri="{FF2B5EF4-FFF2-40B4-BE49-F238E27FC236}">
                <a16:creationId xmlns:a16="http://schemas.microsoft.com/office/drawing/2014/main" id="{9026CD35-7AAF-27E6-1973-9D5296011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4108E-BCD7-C7AB-1D37-490BA9DCD674}"/>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40215813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EB78-6331-E6AA-8669-6F46214A1ED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482373-768F-39DF-2EBF-39E04678E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87120D-B790-1462-1D0A-5D1D994763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01587A9-5B43-11CC-C9F9-E033ACAF7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3CED51-1957-F637-9993-55970DC585C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9358CA-C79B-8AAB-45A8-52A639947133}"/>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8" name="Footer Placeholder 7">
            <a:extLst>
              <a:ext uri="{FF2B5EF4-FFF2-40B4-BE49-F238E27FC236}">
                <a16:creationId xmlns:a16="http://schemas.microsoft.com/office/drawing/2014/main" id="{E3B0071D-4A2D-0690-7373-28127DBB02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646DB1-FEAE-F866-5748-732C03A4FF72}"/>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9742795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C7B7-D649-1D38-756D-06A5CF31D2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5AE655-1000-FE69-5EF8-C6CBC4D6C363}"/>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4" name="Footer Placeholder 3">
            <a:extLst>
              <a:ext uri="{FF2B5EF4-FFF2-40B4-BE49-F238E27FC236}">
                <a16:creationId xmlns:a16="http://schemas.microsoft.com/office/drawing/2014/main" id="{CCEB62CF-D6DA-24F4-763B-1E93367887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2233B9-D634-6D8A-BFD1-5CED7F27ADBD}"/>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1515288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7D4F1-D2EA-9796-4572-6FED5CF06F01}"/>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3" name="Footer Placeholder 2">
            <a:extLst>
              <a:ext uri="{FF2B5EF4-FFF2-40B4-BE49-F238E27FC236}">
                <a16:creationId xmlns:a16="http://schemas.microsoft.com/office/drawing/2014/main" id="{B0956709-F628-166C-2D52-D6174D0193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BC434B-FAC2-BCF2-58D0-DBCEF0722D91}"/>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155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2 Orange">
    <p:bg>
      <p:bgPr>
        <a:solidFill>
          <a:schemeClr val="accent3"/>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2F3BB2E-7AF4-DED8-6095-69C2A1F0DD56}"/>
              </a:ext>
            </a:extLst>
          </p:cNvPr>
          <p:cNvSpPr>
            <a:spLocks noGrp="1"/>
          </p:cNvSpPr>
          <p:nvPr>
            <p:ph type="ctrTitle" hasCustomPrompt="1"/>
          </p:nvPr>
        </p:nvSpPr>
        <p:spPr>
          <a:xfrm>
            <a:off x="772244" y="397935"/>
            <a:ext cx="6619757" cy="3745093"/>
          </a:xfrm>
        </p:spPr>
        <p:txBody>
          <a:bodyPr anchor="b"/>
          <a:lstStyle>
            <a:lvl1pPr algn="l">
              <a:lnSpc>
                <a:spcPts val="9600"/>
              </a:lnSpc>
              <a:defRPr sz="10133" spc="-80" baseline="0">
                <a:solidFill>
                  <a:schemeClr val="bg1"/>
                </a:solidFill>
              </a:defRPr>
            </a:lvl1pPr>
          </a:lstStyle>
          <a:p>
            <a:r>
              <a:rPr lang="en-US" dirty="0"/>
              <a:t>Title of document</a:t>
            </a:r>
          </a:p>
        </p:txBody>
      </p:sp>
      <p:sp>
        <p:nvSpPr>
          <p:cNvPr id="3" name="Subtitle">
            <a:extLst>
              <a:ext uri="{FF2B5EF4-FFF2-40B4-BE49-F238E27FC236}">
                <a16:creationId xmlns:a16="http://schemas.microsoft.com/office/drawing/2014/main" id="{6A73D652-F209-D636-C55E-B722269D9D65}"/>
              </a:ext>
            </a:extLst>
          </p:cNvPr>
          <p:cNvSpPr>
            <a:spLocks noGrp="1"/>
          </p:cNvSpPr>
          <p:nvPr>
            <p:ph type="subTitle" idx="1"/>
          </p:nvPr>
        </p:nvSpPr>
        <p:spPr>
          <a:xfrm>
            <a:off x="781051" y="4283326"/>
            <a:ext cx="5385908" cy="974473"/>
          </a:xfrm>
          <a:prstGeom prst="rect">
            <a:avLst/>
          </a:prstGeom>
        </p:spPr>
        <p:txBody>
          <a:bodyPr>
            <a:normAutofit/>
          </a:bodyPr>
          <a:lstStyle>
            <a:lvl1pPr marL="0" indent="0" algn="l">
              <a:buNone/>
              <a:defRPr sz="2667"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dirty="0"/>
          </a:p>
        </p:txBody>
      </p:sp>
      <p:sp>
        <p:nvSpPr>
          <p:cNvPr id="7" name="Line">
            <a:extLst>
              <a:ext uri="{FF2B5EF4-FFF2-40B4-BE49-F238E27FC236}">
                <a16:creationId xmlns:a16="http://schemas.microsoft.com/office/drawing/2014/main" id="{3E3D326B-91E1-5E5C-DBAD-4B6FA5AC53FC}"/>
              </a:ext>
              <a:ext uri="{C183D7F6-B498-43B3-948B-1728B52AA6E4}">
                <adec:decorative xmlns:adec="http://schemas.microsoft.com/office/drawing/2017/decorative" val="1"/>
              </a:ext>
            </a:extLst>
          </p:cNvPr>
          <p:cNvSpPr/>
          <p:nvPr/>
        </p:nvSpPr>
        <p:spPr>
          <a:xfrm>
            <a:off x="0" y="4074033"/>
            <a:ext cx="7392000" cy="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Graphics">
            <a:extLst>
              <a:ext uri="{FF2B5EF4-FFF2-40B4-BE49-F238E27FC236}">
                <a16:creationId xmlns:a16="http://schemas.microsoft.com/office/drawing/2014/main" id="{130C971A-43F8-5DD7-B97A-01C0FDAD8629}"/>
              </a:ext>
              <a:ext uri="{C183D7F6-B498-43B3-948B-1728B52AA6E4}">
                <adec:decorative xmlns:adec="http://schemas.microsoft.com/office/drawing/2017/decorative" val="1"/>
              </a:ext>
            </a:extLst>
          </p:cNvPr>
          <p:cNvSpPr/>
          <p:nvPr/>
        </p:nvSpPr>
        <p:spPr>
          <a:xfrm rot="2700000">
            <a:off x="6445901" y="-632127"/>
            <a:ext cx="8491675" cy="4247891"/>
          </a:xfrm>
          <a:custGeom>
            <a:avLst/>
            <a:gdLst>
              <a:gd name="connsiteX0" fmla="*/ 5015085 w 6368756"/>
              <a:gd name="connsiteY0" fmla="*/ 1829167 h 3185918"/>
              <a:gd name="connsiteX1" fmla="*/ 6368756 w 6368756"/>
              <a:gd name="connsiteY1" fmla="*/ 3182838 h 3185918"/>
              <a:gd name="connsiteX2" fmla="*/ 6368756 w 6368756"/>
              <a:gd name="connsiteY2" fmla="*/ 3185918 h 3185918"/>
              <a:gd name="connsiteX3" fmla="*/ 5015085 w 6368756"/>
              <a:gd name="connsiteY3" fmla="*/ 3185918 h 3185918"/>
              <a:gd name="connsiteX4" fmla="*/ 2355204 w 6368756"/>
              <a:gd name="connsiteY4" fmla="*/ 830714 h 3185918"/>
              <a:gd name="connsiteX5" fmla="*/ 3185918 w 6368756"/>
              <a:gd name="connsiteY5" fmla="*/ 0 h 3185918"/>
              <a:gd name="connsiteX6" fmla="*/ 3708875 w 6368756"/>
              <a:gd name="connsiteY6" fmla="*/ 522957 h 3185918"/>
              <a:gd name="connsiteX7" fmla="*/ 3708875 w 6368756"/>
              <a:gd name="connsiteY7" fmla="*/ 3185918 h 3185918"/>
              <a:gd name="connsiteX8" fmla="*/ 2355204 w 6368756"/>
              <a:gd name="connsiteY8" fmla="*/ 3185918 h 3185918"/>
              <a:gd name="connsiteX9" fmla="*/ 0 w 6368756"/>
              <a:gd name="connsiteY9" fmla="*/ 3185918 h 3185918"/>
              <a:gd name="connsiteX10" fmla="*/ 1048993 w 6368756"/>
              <a:gd name="connsiteY10" fmla="*/ 2136925 h 3185918"/>
              <a:gd name="connsiteX11" fmla="*/ 1048993 w 6368756"/>
              <a:gd name="connsiteY11" fmla="*/ 3185918 h 318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8756" h="3185918">
                <a:moveTo>
                  <a:pt x="5015085" y="1829167"/>
                </a:moveTo>
                <a:lnTo>
                  <a:pt x="6368756" y="3182838"/>
                </a:lnTo>
                <a:lnTo>
                  <a:pt x="6368756" y="3185918"/>
                </a:lnTo>
                <a:lnTo>
                  <a:pt x="5015085" y="3185918"/>
                </a:lnTo>
                <a:close/>
                <a:moveTo>
                  <a:pt x="2355204" y="830714"/>
                </a:moveTo>
                <a:lnTo>
                  <a:pt x="3185918" y="0"/>
                </a:lnTo>
                <a:lnTo>
                  <a:pt x="3708875" y="522957"/>
                </a:lnTo>
                <a:lnTo>
                  <a:pt x="3708875" y="3185918"/>
                </a:lnTo>
                <a:lnTo>
                  <a:pt x="2355204" y="3185918"/>
                </a:lnTo>
                <a:close/>
                <a:moveTo>
                  <a:pt x="0" y="3185918"/>
                </a:moveTo>
                <a:lnTo>
                  <a:pt x="1048993" y="2136925"/>
                </a:lnTo>
                <a:lnTo>
                  <a:pt x="1048993" y="318591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4" name="Flutter Logo" descr="Flutter UK and Ireland.">
            <a:extLst>
              <a:ext uri="{FF2B5EF4-FFF2-40B4-BE49-F238E27FC236}">
                <a16:creationId xmlns:a16="http://schemas.microsoft.com/office/drawing/2014/main" id="{BAE7BF66-3DCD-14B3-8B3C-8CDD4C10C80C}"/>
              </a:ext>
              <a:ext uri="{C183D7F6-B498-43B3-948B-1728B52AA6E4}">
                <adec:decorative xmlns:adec="http://schemas.microsoft.com/office/drawing/2017/decorative" val="0"/>
              </a:ext>
            </a:extLst>
          </p:cNvPr>
          <p:cNvSpPr/>
          <p:nvPr/>
        </p:nvSpPr>
        <p:spPr>
          <a:xfrm>
            <a:off x="10160001" y="5906859"/>
            <a:ext cx="1193399" cy="404044"/>
          </a:xfrm>
          <a:custGeom>
            <a:avLst/>
            <a:gdLst>
              <a:gd name="connsiteX0" fmla="*/ 239934 w 895049"/>
              <a:gd name="connsiteY0" fmla="*/ 274141 h 303033"/>
              <a:gd name="connsiteX1" fmla="*/ 233612 w 895049"/>
              <a:gd name="connsiteY1" fmla="*/ 280034 h 303033"/>
              <a:gd name="connsiteX2" fmla="*/ 231759 w 895049"/>
              <a:gd name="connsiteY2" fmla="*/ 286639 h 303033"/>
              <a:gd name="connsiteX3" fmla="*/ 234325 w 895049"/>
              <a:gd name="connsiteY3" fmla="*/ 293054 h 303033"/>
              <a:gd name="connsiteX4" fmla="*/ 241930 w 895049"/>
              <a:gd name="connsiteY4" fmla="*/ 295668 h 303033"/>
              <a:gd name="connsiteX5" fmla="*/ 248632 w 895049"/>
              <a:gd name="connsiteY5" fmla="*/ 293909 h 303033"/>
              <a:gd name="connsiteX6" fmla="*/ 253480 w 895049"/>
              <a:gd name="connsiteY6" fmla="*/ 289632 h 303033"/>
              <a:gd name="connsiteX7" fmla="*/ 685535 w 895049"/>
              <a:gd name="connsiteY7" fmla="*/ 253327 h 303033"/>
              <a:gd name="connsiteX8" fmla="*/ 676123 w 895049"/>
              <a:gd name="connsiteY8" fmla="*/ 278608 h 303033"/>
              <a:gd name="connsiteX9" fmla="*/ 694850 w 895049"/>
              <a:gd name="connsiteY9" fmla="*/ 278608 h 303033"/>
              <a:gd name="connsiteX10" fmla="*/ 852984 w 895049"/>
              <a:gd name="connsiteY10" fmla="*/ 251521 h 303033"/>
              <a:gd name="connsiteX11" fmla="*/ 852984 w 895049"/>
              <a:gd name="connsiteY11" fmla="*/ 294194 h 303033"/>
              <a:gd name="connsiteX12" fmla="*/ 863631 w 895049"/>
              <a:gd name="connsiteY12" fmla="*/ 294194 h 303033"/>
              <a:gd name="connsiteX13" fmla="*/ 880409 w 895049"/>
              <a:gd name="connsiteY13" fmla="*/ 288872 h 303033"/>
              <a:gd name="connsiteX14" fmla="*/ 886398 w 895049"/>
              <a:gd name="connsiteY14" fmla="*/ 273143 h 303033"/>
              <a:gd name="connsiteX15" fmla="*/ 880599 w 895049"/>
              <a:gd name="connsiteY15" fmla="*/ 257081 h 303033"/>
              <a:gd name="connsiteX16" fmla="*/ 863393 w 895049"/>
              <a:gd name="connsiteY16" fmla="*/ 251521 h 303033"/>
              <a:gd name="connsiteX17" fmla="*/ 427395 w 895049"/>
              <a:gd name="connsiteY17" fmla="*/ 251284 h 303033"/>
              <a:gd name="connsiteX18" fmla="*/ 427395 w 895049"/>
              <a:gd name="connsiteY18" fmla="*/ 271100 h 303033"/>
              <a:gd name="connsiteX19" fmla="*/ 427442 w 895049"/>
              <a:gd name="connsiteY19" fmla="*/ 271100 h 303033"/>
              <a:gd name="connsiteX20" fmla="*/ 438470 w 895049"/>
              <a:gd name="connsiteY20" fmla="*/ 271100 h 303033"/>
              <a:gd name="connsiteX21" fmla="*/ 446550 w 895049"/>
              <a:gd name="connsiteY21" fmla="*/ 268439 h 303033"/>
              <a:gd name="connsiteX22" fmla="*/ 449307 w 895049"/>
              <a:gd name="connsiteY22" fmla="*/ 261263 h 303033"/>
              <a:gd name="connsiteX23" fmla="*/ 446360 w 895049"/>
              <a:gd name="connsiteY23" fmla="*/ 253897 h 303033"/>
              <a:gd name="connsiteX24" fmla="*/ 438232 w 895049"/>
              <a:gd name="connsiteY24" fmla="*/ 251284 h 303033"/>
              <a:gd name="connsiteX25" fmla="*/ 844666 w 895049"/>
              <a:gd name="connsiteY25" fmla="*/ 244108 h 303033"/>
              <a:gd name="connsiteX26" fmla="*/ 863868 w 895049"/>
              <a:gd name="connsiteY26" fmla="*/ 244108 h 303033"/>
              <a:gd name="connsiteX27" fmla="*/ 880029 w 895049"/>
              <a:gd name="connsiteY27" fmla="*/ 247150 h 303033"/>
              <a:gd name="connsiteX28" fmla="*/ 891056 w 895049"/>
              <a:gd name="connsiteY28" fmla="*/ 256606 h 303033"/>
              <a:gd name="connsiteX29" fmla="*/ 895049 w 895049"/>
              <a:gd name="connsiteY29" fmla="*/ 273000 h 303033"/>
              <a:gd name="connsiteX30" fmla="*/ 891056 w 895049"/>
              <a:gd name="connsiteY30" fmla="*/ 289014 h 303033"/>
              <a:gd name="connsiteX31" fmla="*/ 879982 w 895049"/>
              <a:gd name="connsiteY31" fmla="*/ 298519 h 303033"/>
              <a:gd name="connsiteX32" fmla="*/ 863773 w 895049"/>
              <a:gd name="connsiteY32" fmla="*/ 301607 h 303033"/>
              <a:gd name="connsiteX33" fmla="*/ 844666 w 895049"/>
              <a:gd name="connsiteY33" fmla="*/ 301607 h 303033"/>
              <a:gd name="connsiteX34" fmla="*/ 751886 w 895049"/>
              <a:gd name="connsiteY34" fmla="*/ 244108 h 303033"/>
              <a:gd name="connsiteX35" fmla="*/ 760251 w 895049"/>
              <a:gd name="connsiteY35" fmla="*/ 244108 h 303033"/>
              <a:gd name="connsiteX36" fmla="*/ 791621 w 895049"/>
              <a:gd name="connsiteY36" fmla="*/ 289014 h 303033"/>
              <a:gd name="connsiteX37" fmla="*/ 791621 w 895049"/>
              <a:gd name="connsiteY37" fmla="*/ 244108 h 303033"/>
              <a:gd name="connsiteX38" fmla="*/ 799749 w 895049"/>
              <a:gd name="connsiteY38" fmla="*/ 244108 h 303033"/>
              <a:gd name="connsiteX39" fmla="*/ 799749 w 895049"/>
              <a:gd name="connsiteY39" fmla="*/ 301607 h 303033"/>
              <a:gd name="connsiteX40" fmla="*/ 791479 w 895049"/>
              <a:gd name="connsiteY40" fmla="*/ 301607 h 303033"/>
              <a:gd name="connsiteX41" fmla="*/ 760013 w 895049"/>
              <a:gd name="connsiteY41" fmla="*/ 256606 h 303033"/>
              <a:gd name="connsiteX42" fmla="*/ 760013 w 895049"/>
              <a:gd name="connsiteY42" fmla="*/ 301607 h 303033"/>
              <a:gd name="connsiteX43" fmla="*/ 751886 w 895049"/>
              <a:gd name="connsiteY43" fmla="*/ 301607 h 303033"/>
              <a:gd name="connsiteX44" fmla="*/ 681542 w 895049"/>
              <a:gd name="connsiteY44" fmla="*/ 244108 h 303033"/>
              <a:gd name="connsiteX45" fmla="*/ 690002 w 895049"/>
              <a:gd name="connsiteY45" fmla="*/ 244108 h 303033"/>
              <a:gd name="connsiteX46" fmla="*/ 712484 w 895049"/>
              <a:gd name="connsiteY46" fmla="*/ 301607 h 303033"/>
              <a:gd name="connsiteX47" fmla="*/ 703263 w 895049"/>
              <a:gd name="connsiteY47" fmla="*/ 301607 h 303033"/>
              <a:gd name="connsiteX48" fmla="*/ 697322 w 895049"/>
              <a:gd name="connsiteY48" fmla="*/ 285593 h 303033"/>
              <a:gd name="connsiteX49" fmla="*/ 673699 w 895049"/>
              <a:gd name="connsiteY49" fmla="*/ 285593 h 303033"/>
              <a:gd name="connsiteX50" fmla="*/ 667758 w 895049"/>
              <a:gd name="connsiteY50" fmla="*/ 301607 h 303033"/>
              <a:gd name="connsiteX51" fmla="*/ 659060 w 895049"/>
              <a:gd name="connsiteY51" fmla="*/ 301607 h 303033"/>
              <a:gd name="connsiteX52" fmla="*/ 585957 w 895049"/>
              <a:gd name="connsiteY52" fmla="*/ 244108 h 303033"/>
              <a:gd name="connsiteX53" fmla="*/ 594227 w 895049"/>
              <a:gd name="connsiteY53" fmla="*/ 244108 h 303033"/>
              <a:gd name="connsiteX54" fmla="*/ 594227 w 895049"/>
              <a:gd name="connsiteY54" fmla="*/ 294289 h 303033"/>
              <a:gd name="connsiteX55" fmla="*/ 624124 w 895049"/>
              <a:gd name="connsiteY55" fmla="*/ 294289 h 303033"/>
              <a:gd name="connsiteX56" fmla="*/ 624124 w 895049"/>
              <a:gd name="connsiteY56" fmla="*/ 301607 h 303033"/>
              <a:gd name="connsiteX57" fmla="*/ 585957 w 895049"/>
              <a:gd name="connsiteY57" fmla="*/ 301607 h 303033"/>
              <a:gd name="connsiteX58" fmla="*/ 503777 w 895049"/>
              <a:gd name="connsiteY58" fmla="*/ 244108 h 303033"/>
              <a:gd name="connsiteX59" fmla="*/ 539995 w 895049"/>
              <a:gd name="connsiteY59" fmla="*/ 244108 h 303033"/>
              <a:gd name="connsiteX60" fmla="*/ 539995 w 895049"/>
              <a:gd name="connsiteY60" fmla="*/ 251426 h 303033"/>
              <a:gd name="connsiteX61" fmla="*/ 512095 w 895049"/>
              <a:gd name="connsiteY61" fmla="*/ 251426 h 303033"/>
              <a:gd name="connsiteX62" fmla="*/ 512095 w 895049"/>
              <a:gd name="connsiteY62" fmla="*/ 268153 h 303033"/>
              <a:gd name="connsiteX63" fmla="*/ 533104 w 895049"/>
              <a:gd name="connsiteY63" fmla="*/ 268153 h 303033"/>
              <a:gd name="connsiteX64" fmla="*/ 533104 w 895049"/>
              <a:gd name="connsiteY64" fmla="*/ 275566 h 303033"/>
              <a:gd name="connsiteX65" fmla="*/ 512095 w 895049"/>
              <a:gd name="connsiteY65" fmla="*/ 275566 h 303033"/>
              <a:gd name="connsiteX66" fmla="*/ 512095 w 895049"/>
              <a:gd name="connsiteY66" fmla="*/ 294194 h 303033"/>
              <a:gd name="connsiteX67" fmla="*/ 542087 w 895049"/>
              <a:gd name="connsiteY67" fmla="*/ 294194 h 303033"/>
              <a:gd name="connsiteX68" fmla="*/ 542087 w 895049"/>
              <a:gd name="connsiteY68" fmla="*/ 301607 h 303033"/>
              <a:gd name="connsiteX69" fmla="*/ 503777 w 895049"/>
              <a:gd name="connsiteY69" fmla="*/ 301607 h 303033"/>
              <a:gd name="connsiteX70" fmla="*/ 419410 w 895049"/>
              <a:gd name="connsiteY70" fmla="*/ 244108 h 303033"/>
              <a:gd name="connsiteX71" fmla="*/ 437757 w 895049"/>
              <a:gd name="connsiteY71" fmla="*/ 244108 h 303033"/>
              <a:gd name="connsiteX72" fmla="*/ 449497 w 895049"/>
              <a:gd name="connsiteY72" fmla="*/ 246627 h 303033"/>
              <a:gd name="connsiteX73" fmla="*/ 455818 w 895049"/>
              <a:gd name="connsiteY73" fmla="*/ 252995 h 303033"/>
              <a:gd name="connsiteX74" fmla="*/ 457768 w 895049"/>
              <a:gd name="connsiteY74" fmla="*/ 261025 h 303033"/>
              <a:gd name="connsiteX75" fmla="*/ 455200 w 895049"/>
              <a:gd name="connsiteY75" fmla="*/ 270767 h 303033"/>
              <a:gd name="connsiteX76" fmla="*/ 447168 w 895049"/>
              <a:gd name="connsiteY76" fmla="*/ 277039 h 303033"/>
              <a:gd name="connsiteX77" fmla="*/ 460619 w 895049"/>
              <a:gd name="connsiteY77" fmla="*/ 301607 h 303033"/>
              <a:gd name="connsiteX78" fmla="*/ 451303 w 895049"/>
              <a:gd name="connsiteY78" fmla="*/ 301607 h 303033"/>
              <a:gd name="connsiteX79" fmla="*/ 438993 w 895049"/>
              <a:gd name="connsiteY79" fmla="*/ 278085 h 303033"/>
              <a:gd name="connsiteX80" fmla="*/ 427442 w 895049"/>
              <a:gd name="connsiteY80" fmla="*/ 278085 h 303033"/>
              <a:gd name="connsiteX81" fmla="*/ 427442 w 895049"/>
              <a:gd name="connsiteY81" fmla="*/ 301607 h 303033"/>
              <a:gd name="connsiteX82" fmla="*/ 419410 w 895049"/>
              <a:gd name="connsiteY82" fmla="*/ 301607 h 303033"/>
              <a:gd name="connsiteX83" fmla="*/ 364512 w 895049"/>
              <a:gd name="connsiteY83" fmla="*/ 244108 h 303033"/>
              <a:gd name="connsiteX84" fmla="*/ 372782 w 895049"/>
              <a:gd name="connsiteY84" fmla="*/ 244108 h 303033"/>
              <a:gd name="connsiteX85" fmla="*/ 372782 w 895049"/>
              <a:gd name="connsiteY85" fmla="*/ 301607 h 303033"/>
              <a:gd name="connsiteX86" fmla="*/ 364512 w 895049"/>
              <a:gd name="connsiteY86" fmla="*/ 301607 h 303033"/>
              <a:gd name="connsiteX87" fmla="*/ 92162 w 895049"/>
              <a:gd name="connsiteY87" fmla="*/ 244108 h 303033"/>
              <a:gd name="connsiteX88" fmla="*/ 100385 w 895049"/>
              <a:gd name="connsiteY88" fmla="*/ 244108 h 303033"/>
              <a:gd name="connsiteX89" fmla="*/ 100385 w 895049"/>
              <a:gd name="connsiteY89" fmla="*/ 270244 h 303033"/>
              <a:gd name="connsiteX90" fmla="*/ 124435 w 895049"/>
              <a:gd name="connsiteY90" fmla="*/ 244108 h 303033"/>
              <a:gd name="connsiteX91" fmla="*/ 133894 w 895049"/>
              <a:gd name="connsiteY91" fmla="*/ 244108 h 303033"/>
              <a:gd name="connsiteX92" fmla="*/ 112505 w 895049"/>
              <a:gd name="connsiteY92" fmla="*/ 267535 h 303033"/>
              <a:gd name="connsiteX93" fmla="*/ 136508 w 895049"/>
              <a:gd name="connsiteY93" fmla="*/ 301607 h 303033"/>
              <a:gd name="connsiteX94" fmla="*/ 126574 w 895049"/>
              <a:gd name="connsiteY94" fmla="*/ 301607 h 303033"/>
              <a:gd name="connsiteX95" fmla="*/ 106896 w 895049"/>
              <a:gd name="connsiteY95" fmla="*/ 273428 h 303033"/>
              <a:gd name="connsiteX96" fmla="*/ 100385 w 895049"/>
              <a:gd name="connsiteY96" fmla="*/ 280461 h 303033"/>
              <a:gd name="connsiteX97" fmla="*/ 100385 w 895049"/>
              <a:gd name="connsiteY97" fmla="*/ 301607 h 303033"/>
              <a:gd name="connsiteX98" fmla="*/ 92162 w 895049"/>
              <a:gd name="connsiteY98" fmla="*/ 301607 h 303033"/>
              <a:gd name="connsiteX99" fmla="*/ 190 w 895049"/>
              <a:gd name="connsiteY99" fmla="*/ 244108 h 303033"/>
              <a:gd name="connsiteX100" fmla="*/ 8460 w 895049"/>
              <a:gd name="connsiteY100" fmla="*/ 244108 h 303033"/>
              <a:gd name="connsiteX101" fmla="*/ 8460 w 895049"/>
              <a:gd name="connsiteY101" fmla="*/ 277704 h 303033"/>
              <a:gd name="connsiteX102" fmla="*/ 9743 w 895049"/>
              <a:gd name="connsiteY102" fmla="*/ 286829 h 303033"/>
              <a:gd name="connsiteX103" fmla="*/ 14211 w 895049"/>
              <a:gd name="connsiteY103" fmla="*/ 293006 h 303033"/>
              <a:gd name="connsiteX104" fmla="*/ 23100 w 895049"/>
              <a:gd name="connsiteY104" fmla="*/ 295192 h 303033"/>
              <a:gd name="connsiteX105" fmla="*/ 31940 w 895049"/>
              <a:gd name="connsiteY105" fmla="*/ 293006 h 303033"/>
              <a:gd name="connsiteX106" fmla="*/ 36360 w 895049"/>
              <a:gd name="connsiteY106" fmla="*/ 286829 h 303033"/>
              <a:gd name="connsiteX107" fmla="*/ 37644 w 895049"/>
              <a:gd name="connsiteY107" fmla="*/ 277704 h 303033"/>
              <a:gd name="connsiteX108" fmla="*/ 37644 w 895049"/>
              <a:gd name="connsiteY108" fmla="*/ 244108 h 303033"/>
              <a:gd name="connsiteX109" fmla="*/ 45914 w 895049"/>
              <a:gd name="connsiteY109" fmla="*/ 244108 h 303033"/>
              <a:gd name="connsiteX110" fmla="*/ 45914 w 895049"/>
              <a:gd name="connsiteY110" fmla="*/ 279700 h 303033"/>
              <a:gd name="connsiteX111" fmla="*/ 43442 w 895049"/>
              <a:gd name="connsiteY111" fmla="*/ 291533 h 303033"/>
              <a:gd name="connsiteX112" fmla="*/ 35933 w 895049"/>
              <a:gd name="connsiteY112" fmla="*/ 299944 h 303033"/>
              <a:gd name="connsiteX113" fmla="*/ 23052 w 895049"/>
              <a:gd name="connsiteY113" fmla="*/ 303033 h 303033"/>
              <a:gd name="connsiteX114" fmla="*/ 10124 w 895049"/>
              <a:gd name="connsiteY114" fmla="*/ 299944 h 303033"/>
              <a:gd name="connsiteX115" fmla="*/ 2566 w 895049"/>
              <a:gd name="connsiteY115" fmla="*/ 291533 h 303033"/>
              <a:gd name="connsiteX116" fmla="*/ 190 w 895049"/>
              <a:gd name="connsiteY116" fmla="*/ 279700 h 303033"/>
              <a:gd name="connsiteX117" fmla="*/ 245258 w 895049"/>
              <a:gd name="connsiteY117" fmla="*/ 242683 h 303033"/>
              <a:gd name="connsiteX118" fmla="*/ 252482 w 895049"/>
              <a:gd name="connsiteY118" fmla="*/ 244061 h 303033"/>
              <a:gd name="connsiteX119" fmla="*/ 257092 w 895049"/>
              <a:gd name="connsiteY119" fmla="*/ 247578 h 303033"/>
              <a:gd name="connsiteX120" fmla="*/ 259992 w 895049"/>
              <a:gd name="connsiteY120" fmla="*/ 252139 h 303033"/>
              <a:gd name="connsiteX121" fmla="*/ 254241 w 895049"/>
              <a:gd name="connsiteY121" fmla="*/ 255846 h 303033"/>
              <a:gd name="connsiteX122" fmla="*/ 250010 w 895049"/>
              <a:gd name="connsiteY122" fmla="*/ 250714 h 303033"/>
              <a:gd name="connsiteX123" fmla="*/ 245685 w 895049"/>
              <a:gd name="connsiteY123" fmla="*/ 249478 h 303033"/>
              <a:gd name="connsiteX124" fmla="*/ 240077 w 895049"/>
              <a:gd name="connsiteY124" fmla="*/ 251474 h 303033"/>
              <a:gd name="connsiteX125" fmla="*/ 238175 w 895049"/>
              <a:gd name="connsiteY125" fmla="*/ 256131 h 303033"/>
              <a:gd name="connsiteX126" fmla="*/ 239411 w 895049"/>
              <a:gd name="connsiteY126" fmla="*/ 260646 h 303033"/>
              <a:gd name="connsiteX127" fmla="*/ 242738 w 895049"/>
              <a:gd name="connsiteY127" fmla="*/ 265255 h 303033"/>
              <a:gd name="connsiteX128" fmla="*/ 258423 w 895049"/>
              <a:gd name="connsiteY128" fmla="*/ 283597 h 303033"/>
              <a:gd name="connsiteX129" fmla="*/ 265933 w 895049"/>
              <a:gd name="connsiteY129" fmla="*/ 274046 h 303033"/>
              <a:gd name="connsiteX130" fmla="*/ 271780 w 895049"/>
              <a:gd name="connsiteY130" fmla="*/ 278703 h 303033"/>
              <a:gd name="connsiteX131" fmla="*/ 263224 w 895049"/>
              <a:gd name="connsiteY131" fmla="*/ 289395 h 303033"/>
              <a:gd name="connsiteX132" fmla="*/ 273728 w 895049"/>
              <a:gd name="connsiteY132" fmla="*/ 301608 h 303033"/>
              <a:gd name="connsiteX133" fmla="*/ 263794 w 895049"/>
              <a:gd name="connsiteY133" fmla="*/ 301608 h 303033"/>
              <a:gd name="connsiteX134" fmla="*/ 258281 w 895049"/>
              <a:gd name="connsiteY134" fmla="*/ 295335 h 303033"/>
              <a:gd name="connsiteX135" fmla="*/ 251389 w 895049"/>
              <a:gd name="connsiteY135" fmla="*/ 300752 h 303033"/>
              <a:gd name="connsiteX136" fmla="*/ 241550 w 895049"/>
              <a:gd name="connsiteY136" fmla="*/ 302986 h 303033"/>
              <a:gd name="connsiteX137" fmla="*/ 231616 w 895049"/>
              <a:gd name="connsiteY137" fmla="*/ 300847 h 303033"/>
              <a:gd name="connsiteX138" fmla="*/ 225485 w 895049"/>
              <a:gd name="connsiteY138" fmla="*/ 295002 h 303033"/>
              <a:gd name="connsiteX139" fmla="*/ 223441 w 895049"/>
              <a:gd name="connsiteY139" fmla="*/ 287019 h 303033"/>
              <a:gd name="connsiteX140" fmla="*/ 226388 w 895049"/>
              <a:gd name="connsiteY140" fmla="*/ 277230 h 303033"/>
              <a:gd name="connsiteX141" fmla="*/ 235371 w 895049"/>
              <a:gd name="connsiteY141" fmla="*/ 268677 h 303033"/>
              <a:gd name="connsiteX142" fmla="*/ 234325 w 895049"/>
              <a:gd name="connsiteY142" fmla="*/ 267393 h 303033"/>
              <a:gd name="connsiteX143" fmla="*/ 231141 w 895049"/>
              <a:gd name="connsiteY143" fmla="*/ 262071 h 303033"/>
              <a:gd name="connsiteX144" fmla="*/ 230000 w 895049"/>
              <a:gd name="connsiteY144" fmla="*/ 256226 h 303033"/>
              <a:gd name="connsiteX145" fmla="*/ 231759 w 895049"/>
              <a:gd name="connsiteY145" fmla="*/ 249621 h 303033"/>
              <a:gd name="connsiteX146" fmla="*/ 236987 w 895049"/>
              <a:gd name="connsiteY146" fmla="*/ 244631 h 303033"/>
              <a:gd name="connsiteX147" fmla="*/ 245258 w 895049"/>
              <a:gd name="connsiteY147" fmla="*/ 242683 h 303033"/>
              <a:gd name="connsiteX148" fmla="*/ 0 w 895049"/>
              <a:gd name="connsiteY148" fmla="*/ 149069 h 303033"/>
              <a:gd name="connsiteX149" fmla="*/ 37264 w 895049"/>
              <a:gd name="connsiteY149" fmla="*/ 149069 h 303033"/>
              <a:gd name="connsiteX150" fmla="*/ 37264 w 895049"/>
              <a:gd name="connsiteY150" fmla="*/ 186324 h 303033"/>
              <a:gd name="connsiteX151" fmla="*/ 0 w 895049"/>
              <a:gd name="connsiteY151" fmla="*/ 186324 h 303033"/>
              <a:gd name="connsiteX152" fmla="*/ 0 w 895049"/>
              <a:gd name="connsiteY152" fmla="*/ 74558 h 303033"/>
              <a:gd name="connsiteX153" fmla="*/ 111839 w 895049"/>
              <a:gd name="connsiteY153" fmla="*/ 74558 h 303033"/>
              <a:gd name="connsiteX154" fmla="*/ 111839 w 895049"/>
              <a:gd name="connsiteY154" fmla="*/ 111813 h 303033"/>
              <a:gd name="connsiteX155" fmla="*/ 0 w 895049"/>
              <a:gd name="connsiteY155" fmla="*/ 111813 h 303033"/>
              <a:gd name="connsiteX156" fmla="*/ 705640 w 895049"/>
              <a:gd name="connsiteY156" fmla="*/ 71659 h 303033"/>
              <a:gd name="connsiteX157" fmla="*/ 690335 w 895049"/>
              <a:gd name="connsiteY157" fmla="*/ 74462 h 303033"/>
              <a:gd name="connsiteX158" fmla="*/ 679165 w 895049"/>
              <a:gd name="connsiteY158" fmla="*/ 81590 h 303033"/>
              <a:gd name="connsiteX159" fmla="*/ 672321 w 895049"/>
              <a:gd name="connsiteY159" fmla="*/ 91237 h 303033"/>
              <a:gd name="connsiteX160" fmla="*/ 669944 w 895049"/>
              <a:gd name="connsiteY160" fmla="*/ 101929 h 303033"/>
              <a:gd name="connsiteX161" fmla="*/ 738341 w 895049"/>
              <a:gd name="connsiteY161" fmla="*/ 101929 h 303033"/>
              <a:gd name="connsiteX162" fmla="*/ 736250 w 895049"/>
              <a:gd name="connsiteY162" fmla="*/ 91237 h 303033"/>
              <a:gd name="connsiteX163" fmla="*/ 730166 w 895049"/>
              <a:gd name="connsiteY163" fmla="*/ 81590 h 303033"/>
              <a:gd name="connsiteX164" fmla="*/ 719899 w 895049"/>
              <a:gd name="connsiteY164" fmla="*/ 74462 h 303033"/>
              <a:gd name="connsiteX165" fmla="*/ 705640 w 895049"/>
              <a:gd name="connsiteY165" fmla="*/ 71659 h 303033"/>
              <a:gd name="connsiteX166" fmla="*/ 241646 w 895049"/>
              <a:gd name="connsiteY166" fmla="*/ 44383 h 303033"/>
              <a:gd name="connsiteX167" fmla="*/ 276723 w 895049"/>
              <a:gd name="connsiteY167" fmla="*/ 44383 h 303033"/>
              <a:gd name="connsiteX168" fmla="*/ 276723 w 895049"/>
              <a:gd name="connsiteY168" fmla="*/ 131343 h 303033"/>
              <a:gd name="connsiteX169" fmla="*/ 283996 w 895049"/>
              <a:gd name="connsiteY169" fmla="*/ 152015 h 303033"/>
              <a:gd name="connsiteX170" fmla="*/ 302865 w 895049"/>
              <a:gd name="connsiteY170" fmla="*/ 159285 h 303033"/>
              <a:gd name="connsiteX171" fmla="*/ 316221 w 895049"/>
              <a:gd name="connsiteY171" fmla="*/ 156434 h 303033"/>
              <a:gd name="connsiteX172" fmla="*/ 326916 w 895049"/>
              <a:gd name="connsiteY172" fmla="*/ 148546 h 303033"/>
              <a:gd name="connsiteX173" fmla="*/ 333903 w 895049"/>
              <a:gd name="connsiteY173" fmla="*/ 136808 h 303033"/>
              <a:gd name="connsiteX174" fmla="*/ 336422 w 895049"/>
              <a:gd name="connsiteY174" fmla="*/ 122410 h 303033"/>
              <a:gd name="connsiteX175" fmla="*/ 336564 w 895049"/>
              <a:gd name="connsiteY175" fmla="*/ 122410 h 303033"/>
              <a:gd name="connsiteX176" fmla="*/ 336564 w 895049"/>
              <a:gd name="connsiteY176" fmla="*/ 44383 h 303033"/>
              <a:gd name="connsiteX177" fmla="*/ 371642 w 895049"/>
              <a:gd name="connsiteY177" fmla="*/ 44383 h 303033"/>
              <a:gd name="connsiteX178" fmla="*/ 371642 w 895049"/>
              <a:gd name="connsiteY178" fmla="*/ 186324 h 303033"/>
              <a:gd name="connsiteX179" fmla="*/ 338038 w 895049"/>
              <a:gd name="connsiteY179" fmla="*/ 186324 h 303033"/>
              <a:gd name="connsiteX180" fmla="*/ 337135 w 895049"/>
              <a:gd name="connsiteY180" fmla="*/ 170548 h 303033"/>
              <a:gd name="connsiteX181" fmla="*/ 330575 w 895049"/>
              <a:gd name="connsiteY181" fmla="*/ 176773 h 303033"/>
              <a:gd name="connsiteX182" fmla="*/ 321640 w 895049"/>
              <a:gd name="connsiteY182" fmla="*/ 182855 h 303033"/>
              <a:gd name="connsiteX183" fmla="*/ 310042 w 895049"/>
              <a:gd name="connsiteY183" fmla="*/ 187465 h 303033"/>
              <a:gd name="connsiteX184" fmla="*/ 295165 w 895049"/>
              <a:gd name="connsiteY184" fmla="*/ 189270 h 303033"/>
              <a:gd name="connsiteX185" fmla="*/ 255335 w 895049"/>
              <a:gd name="connsiteY185" fmla="*/ 173683 h 303033"/>
              <a:gd name="connsiteX186" fmla="*/ 241646 w 895049"/>
              <a:gd name="connsiteY186" fmla="*/ 131629 h 303033"/>
              <a:gd name="connsiteX187" fmla="*/ 876987 w 895049"/>
              <a:gd name="connsiteY187" fmla="*/ 42625 h 303033"/>
              <a:gd name="connsiteX188" fmla="*/ 886065 w 895049"/>
              <a:gd name="connsiteY188" fmla="*/ 43195 h 303033"/>
              <a:gd name="connsiteX189" fmla="*/ 894241 w 895049"/>
              <a:gd name="connsiteY189" fmla="*/ 45334 h 303033"/>
              <a:gd name="connsiteX190" fmla="*/ 887111 w 895049"/>
              <a:gd name="connsiteY190" fmla="*/ 78312 h 303033"/>
              <a:gd name="connsiteX191" fmla="*/ 879839 w 895049"/>
              <a:gd name="connsiteY191" fmla="*/ 76221 h 303033"/>
              <a:gd name="connsiteX192" fmla="*/ 871046 w 895049"/>
              <a:gd name="connsiteY192" fmla="*/ 75651 h 303033"/>
              <a:gd name="connsiteX193" fmla="*/ 857357 w 895049"/>
              <a:gd name="connsiteY193" fmla="*/ 78027 h 303033"/>
              <a:gd name="connsiteX194" fmla="*/ 846045 w 895049"/>
              <a:gd name="connsiteY194" fmla="*/ 84870 h 303033"/>
              <a:gd name="connsiteX195" fmla="*/ 838440 w 895049"/>
              <a:gd name="connsiteY195" fmla="*/ 95562 h 303033"/>
              <a:gd name="connsiteX196" fmla="*/ 835635 w 895049"/>
              <a:gd name="connsiteY196" fmla="*/ 109532 h 303033"/>
              <a:gd name="connsiteX197" fmla="*/ 835635 w 895049"/>
              <a:gd name="connsiteY197" fmla="*/ 186372 h 303033"/>
              <a:gd name="connsiteX198" fmla="*/ 800558 w 895049"/>
              <a:gd name="connsiteY198" fmla="*/ 186372 h 303033"/>
              <a:gd name="connsiteX199" fmla="*/ 800558 w 895049"/>
              <a:gd name="connsiteY199" fmla="*/ 44430 h 303033"/>
              <a:gd name="connsiteX200" fmla="*/ 834162 w 895049"/>
              <a:gd name="connsiteY200" fmla="*/ 44430 h 303033"/>
              <a:gd name="connsiteX201" fmla="*/ 835065 w 895049"/>
              <a:gd name="connsiteY201" fmla="*/ 62868 h 303033"/>
              <a:gd name="connsiteX202" fmla="*/ 841149 w 895049"/>
              <a:gd name="connsiteY202" fmla="*/ 56310 h 303033"/>
              <a:gd name="connsiteX203" fmla="*/ 849942 w 895049"/>
              <a:gd name="connsiteY203" fmla="*/ 49753 h 303033"/>
              <a:gd name="connsiteX204" fmla="*/ 861682 w 895049"/>
              <a:gd name="connsiteY204" fmla="*/ 44716 h 303033"/>
              <a:gd name="connsiteX205" fmla="*/ 876987 w 895049"/>
              <a:gd name="connsiteY205" fmla="*/ 42625 h 303033"/>
              <a:gd name="connsiteX206" fmla="*/ 705640 w 895049"/>
              <a:gd name="connsiteY206" fmla="*/ 42149 h 303033"/>
              <a:gd name="connsiteX207" fmla="*/ 737913 w 895049"/>
              <a:gd name="connsiteY207" fmla="*/ 49134 h 303033"/>
              <a:gd name="connsiteX208" fmla="*/ 759159 w 895049"/>
              <a:gd name="connsiteY208" fmla="*/ 67429 h 303033"/>
              <a:gd name="connsiteX209" fmla="*/ 770710 w 895049"/>
              <a:gd name="connsiteY209" fmla="*/ 93138 h 303033"/>
              <a:gd name="connsiteX210" fmla="*/ 774275 w 895049"/>
              <a:gd name="connsiteY210" fmla="*/ 122267 h 303033"/>
              <a:gd name="connsiteX211" fmla="*/ 774275 w 895049"/>
              <a:gd name="connsiteY211" fmla="*/ 127304 h 303033"/>
              <a:gd name="connsiteX212" fmla="*/ 670230 w 895049"/>
              <a:gd name="connsiteY212" fmla="*/ 127304 h 303033"/>
              <a:gd name="connsiteX213" fmla="*/ 673652 w 895049"/>
              <a:gd name="connsiteY213" fmla="*/ 141275 h 303033"/>
              <a:gd name="connsiteX214" fmla="*/ 682587 w 895049"/>
              <a:gd name="connsiteY214" fmla="*/ 151967 h 303033"/>
              <a:gd name="connsiteX215" fmla="*/ 695088 w 895049"/>
              <a:gd name="connsiteY215" fmla="*/ 158810 h 303033"/>
              <a:gd name="connsiteX216" fmla="*/ 708920 w 895049"/>
              <a:gd name="connsiteY216" fmla="*/ 161185 h 303033"/>
              <a:gd name="connsiteX217" fmla="*/ 726601 w 895049"/>
              <a:gd name="connsiteY217" fmla="*/ 159237 h 303033"/>
              <a:gd name="connsiteX218" fmla="*/ 739529 w 895049"/>
              <a:gd name="connsiteY218" fmla="*/ 154770 h 303033"/>
              <a:gd name="connsiteX219" fmla="*/ 748323 w 895049"/>
              <a:gd name="connsiteY219" fmla="*/ 149401 h 303033"/>
              <a:gd name="connsiteX220" fmla="*/ 753504 w 895049"/>
              <a:gd name="connsiteY220" fmla="*/ 144791 h 303033"/>
              <a:gd name="connsiteX221" fmla="*/ 772516 w 895049"/>
              <a:gd name="connsiteY221" fmla="*/ 166175 h 303033"/>
              <a:gd name="connsiteX222" fmla="*/ 767620 w 895049"/>
              <a:gd name="connsiteY222" fmla="*/ 171070 h 303033"/>
              <a:gd name="connsiteX223" fmla="*/ 756022 w 895049"/>
              <a:gd name="connsiteY223" fmla="*/ 179528 h 303033"/>
              <a:gd name="connsiteX224" fmla="*/ 736678 w 895049"/>
              <a:gd name="connsiteY224" fmla="*/ 187559 h 303033"/>
              <a:gd name="connsiteX225" fmla="*/ 708587 w 895049"/>
              <a:gd name="connsiteY225" fmla="*/ 191123 h 303033"/>
              <a:gd name="connsiteX226" fmla="*/ 678262 w 895049"/>
              <a:gd name="connsiteY226" fmla="*/ 185468 h 303033"/>
              <a:gd name="connsiteX227" fmla="*/ 654924 w 895049"/>
              <a:gd name="connsiteY227" fmla="*/ 169882 h 303033"/>
              <a:gd name="connsiteX228" fmla="*/ 640048 w 895049"/>
              <a:gd name="connsiteY228" fmla="*/ 145931 h 303033"/>
              <a:gd name="connsiteX229" fmla="*/ 634867 w 895049"/>
              <a:gd name="connsiteY229" fmla="*/ 114996 h 303033"/>
              <a:gd name="connsiteX230" fmla="*/ 640048 w 895049"/>
              <a:gd name="connsiteY230" fmla="*/ 86295 h 303033"/>
              <a:gd name="connsiteX231" fmla="*/ 654640 w 895049"/>
              <a:gd name="connsiteY231" fmla="*/ 63247 h 303033"/>
              <a:gd name="connsiteX232" fmla="*/ 676931 w 895049"/>
              <a:gd name="connsiteY232" fmla="*/ 47803 h 303033"/>
              <a:gd name="connsiteX233" fmla="*/ 705640 w 895049"/>
              <a:gd name="connsiteY233" fmla="*/ 42149 h 303033"/>
              <a:gd name="connsiteX234" fmla="*/ 875751 w 895049"/>
              <a:gd name="connsiteY234" fmla="*/ 47 h 303033"/>
              <a:gd name="connsiteX235" fmla="*/ 879744 w 895049"/>
              <a:gd name="connsiteY235" fmla="*/ 47 h 303033"/>
              <a:gd name="connsiteX236" fmla="*/ 884592 w 895049"/>
              <a:gd name="connsiteY236" fmla="*/ 8743 h 303033"/>
              <a:gd name="connsiteX237" fmla="*/ 889298 w 895049"/>
              <a:gd name="connsiteY237" fmla="*/ 47 h 303033"/>
              <a:gd name="connsiteX238" fmla="*/ 893290 w 895049"/>
              <a:gd name="connsiteY238" fmla="*/ 47 h 303033"/>
              <a:gd name="connsiteX239" fmla="*/ 894194 w 895049"/>
              <a:gd name="connsiteY239" fmla="*/ 18627 h 303033"/>
              <a:gd name="connsiteX240" fmla="*/ 889963 w 895049"/>
              <a:gd name="connsiteY240" fmla="*/ 18627 h 303033"/>
              <a:gd name="connsiteX241" fmla="*/ 889440 w 895049"/>
              <a:gd name="connsiteY241" fmla="*/ 6462 h 303033"/>
              <a:gd name="connsiteX242" fmla="*/ 885590 w 895049"/>
              <a:gd name="connsiteY242" fmla="*/ 13732 h 303033"/>
              <a:gd name="connsiteX243" fmla="*/ 883404 w 895049"/>
              <a:gd name="connsiteY243" fmla="*/ 13732 h 303033"/>
              <a:gd name="connsiteX244" fmla="*/ 879364 w 895049"/>
              <a:gd name="connsiteY244" fmla="*/ 6557 h 303033"/>
              <a:gd name="connsiteX245" fmla="*/ 878888 w 895049"/>
              <a:gd name="connsiteY245" fmla="*/ 18627 h 303033"/>
              <a:gd name="connsiteX246" fmla="*/ 874896 w 895049"/>
              <a:gd name="connsiteY246" fmla="*/ 18627 h 303033"/>
              <a:gd name="connsiteX247" fmla="*/ 856834 w 895049"/>
              <a:gd name="connsiteY247" fmla="*/ 47 h 303033"/>
              <a:gd name="connsiteX248" fmla="*/ 873089 w 895049"/>
              <a:gd name="connsiteY248" fmla="*/ 47 h 303033"/>
              <a:gd name="connsiteX249" fmla="*/ 873089 w 895049"/>
              <a:gd name="connsiteY249" fmla="*/ 3753 h 303033"/>
              <a:gd name="connsiteX250" fmla="*/ 867100 w 895049"/>
              <a:gd name="connsiteY250" fmla="*/ 3753 h 303033"/>
              <a:gd name="connsiteX251" fmla="*/ 867100 w 895049"/>
              <a:gd name="connsiteY251" fmla="*/ 18627 h 303033"/>
              <a:gd name="connsiteX252" fmla="*/ 862871 w 895049"/>
              <a:gd name="connsiteY252" fmla="*/ 18627 h 303033"/>
              <a:gd name="connsiteX253" fmla="*/ 862871 w 895049"/>
              <a:gd name="connsiteY253" fmla="*/ 3753 h 303033"/>
              <a:gd name="connsiteX254" fmla="*/ 856834 w 895049"/>
              <a:gd name="connsiteY254" fmla="*/ 3753 h 303033"/>
              <a:gd name="connsiteX255" fmla="*/ 539948 w 895049"/>
              <a:gd name="connsiteY255" fmla="*/ 47 h 303033"/>
              <a:gd name="connsiteX256" fmla="*/ 575026 w 895049"/>
              <a:gd name="connsiteY256" fmla="*/ 47 h 303033"/>
              <a:gd name="connsiteX257" fmla="*/ 575026 w 895049"/>
              <a:gd name="connsiteY257" fmla="*/ 44383 h 303033"/>
              <a:gd name="connsiteX258" fmla="*/ 612480 w 895049"/>
              <a:gd name="connsiteY258" fmla="*/ 44383 h 303033"/>
              <a:gd name="connsiteX259" fmla="*/ 612480 w 895049"/>
              <a:gd name="connsiteY259" fmla="*/ 74558 h 303033"/>
              <a:gd name="connsiteX260" fmla="*/ 575026 w 895049"/>
              <a:gd name="connsiteY260" fmla="*/ 74558 h 303033"/>
              <a:gd name="connsiteX261" fmla="*/ 575026 w 895049"/>
              <a:gd name="connsiteY261" fmla="*/ 136428 h 303033"/>
              <a:gd name="connsiteX262" fmla="*/ 579018 w 895049"/>
              <a:gd name="connsiteY262" fmla="*/ 154723 h 303033"/>
              <a:gd name="connsiteX263" fmla="*/ 591947 w 895049"/>
              <a:gd name="connsiteY263" fmla="*/ 161091 h 303033"/>
              <a:gd name="connsiteX264" fmla="*/ 605160 w 895049"/>
              <a:gd name="connsiteY264" fmla="*/ 158715 h 303033"/>
              <a:gd name="connsiteX265" fmla="*/ 614571 w 895049"/>
              <a:gd name="connsiteY265" fmla="*/ 152965 h 303033"/>
              <a:gd name="connsiteX266" fmla="*/ 629448 w 895049"/>
              <a:gd name="connsiteY266" fmla="*/ 174682 h 303033"/>
              <a:gd name="connsiteX267" fmla="*/ 608915 w 895049"/>
              <a:gd name="connsiteY267" fmla="*/ 187036 h 303033"/>
              <a:gd name="connsiteX268" fmla="*/ 586338 w 895049"/>
              <a:gd name="connsiteY268" fmla="*/ 190743 h 303033"/>
              <a:gd name="connsiteX269" fmla="*/ 564617 w 895049"/>
              <a:gd name="connsiteY269" fmla="*/ 187036 h 303033"/>
              <a:gd name="connsiteX270" fmla="*/ 550215 w 895049"/>
              <a:gd name="connsiteY270" fmla="*/ 176487 h 303033"/>
              <a:gd name="connsiteX271" fmla="*/ 542324 w 895049"/>
              <a:gd name="connsiteY271" fmla="*/ 159998 h 303033"/>
              <a:gd name="connsiteX272" fmla="*/ 539948 w 895049"/>
              <a:gd name="connsiteY272" fmla="*/ 138756 h 303033"/>
              <a:gd name="connsiteX273" fmla="*/ 539948 w 895049"/>
              <a:gd name="connsiteY273" fmla="*/ 74558 h 303033"/>
              <a:gd name="connsiteX274" fmla="*/ 516183 w 895049"/>
              <a:gd name="connsiteY274" fmla="*/ 74558 h 303033"/>
              <a:gd name="connsiteX275" fmla="*/ 516183 w 895049"/>
              <a:gd name="connsiteY275" fmla="*/ 44383 h 303033"/>
              <a:gd name="connsiteX276" fmla="*/ 539948 w 895049"/>
              <a:gd name="connsiteY276" fmla="*/ 44383 h 303033"/>
              <a:gd name="connsiteX277" fmla="*/ 419695 w 895049"/>
              <a:gd name="connsiteY277" fmla="*/ 47 h 303033"/>
              <a:gd name="connsiteX278" fmla="*/ 454773 w 895049"/>
              <a:gd name="connsiteY278" fmla="*/ 47 h 303033"/>
              <a:gd name="connsiteX279" fmla="*/ 454773 w 895049"/>
              <a:gd name="connsiteY279" fmla="*/ 44383 h 303033"/>
              <a:gd name="connsiteX280" fmla="*/ 492227 w 895049"/>
              <a:gd name="connsiteY280" fmla="*/ 44383 h 303033"/>
              <a:gd name="connsiteX281" fmla="*/ 492227 w 895049"/>
              <a:gd name="connsiteY281" fmla="*/ 74558 h 303033"/>
              <a:gd name="connsiteX282" fmla="*/ 454773 w 895049"/>
              <a:gd name="connsiteY282" fmla="*/ 74558 h 303033"/>
              <a:gd name="connsiteX283" fmla="*/ 454773 w 895049"/>
              <a:gd name="connsiteY283" fmla="*/ 136428 h 303033"/>
              <a:gd name="connsiteX284" fmla="*/ 458765 w 895049"/>
              <a:gd name="connsiteY284" fmla="*/ 154723 h 303033"/>
              <a:gd name="connsiteX285" fmla="*/ 471694 w 895049"/>
              <a:gd name="connsiteY285" fmla="*/ 161091 h 303033"/>
              <a:gd name="connsiteX286" fmla="*/ 484907 w 895049"/>
              <a:gd name="connsiteY286" fmla="*/ 158715 h 303033"/>
              <a:gd name="connsiteX287" fmla="*/ 494318 w 895049"/>
              <a:gd name="connsiteY287" fmla="*/ 152965 h 303033"/>
              <a:gd name="connsiteX288" fmla="*/ 509195 w 895049"/>
              <a:gd name="connsiteY288" fmla="*/ 174682 h 303033"/>
              <a:gd name="connsiteX289" fmla="*/ 488662 w 895049"/>
              <a:gd name="connsiteY289" fmla="*/ 187036 h 303033"/>
              <a:gd name="connsiteX290" fmla="*/ 466085 w 895049"/>
              <a:gd name="connsiteY290" fmla="*/ 190743 h 303033"/>
              <a:gd name="connsiteX291" fmla="*/ 444364 w 895049"/>
              <a:gd name="connsiteY291" fmla="*/ 187036 h 303033"/>
              <a:gd name="connsiteX292" fmla="*/ 429962 w 895049"/>
              <a:gd name="connsiteY292" fmla="*/ 176487 h 303033"/>
              <a:gd name="connsiteX293" fmla="*/ 422071 w 895049"/>
              <a:gd name="connsiteY293" fmla="*/ 159998 h 303033"/>
              <a:gd name="connsiteX294" fmla="*/ 419695 w 895049"/>
              <a:gd name="connsiteY294" fmla="*/ 138756 h 303033"/>
              <a:gd name="connsiteX295" fmla="*/ 419695 w 895049"/>
              <a:gd name="connsiteY295" fmla="*/ 74558 h 303033"/>
              <a:gd name="connsiteX296" fmla="*/ 395930 w 895049"/>
              <a:gd name="connsiteY296" fmla="*/ 74558 h 303033"/>
              <a:gd name="connsiteX297" fmla="*/ 395930 w 895049"/>
              <a:gd name="connsiteY297" fmla="*/ 44383 h 303033"/>
              <a:gd name="connsiteX298" fmla="*/ 419695 w 895049"/>
              <a:gd name="connsiteY298" fmla="*/ 44383 h 303033"/>
              <a:gd name="connsiteX299" fmla="*/ 174628 w 895049"/>
              <a:gd name="connsiteY299" fmla="*/ 47 h 303033"/>
              <a:gd name="connsiteX300" fmla="*/ 209705 w 895049"/>
              <a:gd name="connsiteY300" fmla="*/ 47 h 303033"/>
              <a:gd name="connsiteX301" fmla="*/ 209705 w 895049"/>
              <a:gd name="connsiteY301" fmla="*/ 186323 h 303033"/>
              <a:gd name="connsiteX302" fmla="*/ 174628 w 895049"/>
              <a:gd name="connsiteY302" fmla="*/ 186323 h 303033"/>
              <a:gd name="connsiteX303" fmla="*/ 0 w 895049"/>
              <a:gd name="connsiteY303" fmla="*/ 0 h 303033"/>
              <a:gd name="connsiteX304" fmla="*/ 149103 w 895049"/>
              <a:gd name="connsiteY304" fmla="*/ 0 h 303033"/>
              <a:gd name="connsiteX305" fmla="*/ 149103 w 895049"/>
              <a:gd name="connsiteY305" fmla="*/ 37255 h 303033"/>
              <a:gd name="connsiteX306" fmla="*/ 0 w 895049"/>
              <a:gd name="connsiteY306" fmla="*/ 37255 h 30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Lst>
            <a:rect l="l" t="t" r="r" b="b"/>
            <a:pathLst>
              <a:path w="895049" h="303033">
                <a:moveTo>
                  <a:pt x="239934" y="274141"/>
                </a:moveTo>
                <a:cubicBezTo>
                  <a:pt x="236940" y="276184"/>
                  <a:pt x="234848" y="278180"/>
                  <a:pt x="233612" y="280034"/>
                </a:cubicBezTo>
                <a:cubicBezTo>
                  <a:pt x="232377" y="281887"/>
                  <a:pt x="231759" y="284120"/>
                  <a:pt x="231759" y="286639"/>
                </a:cubicBezTo>
                <a:cubicBezTo>
                  <a:pt x="231759" y="289157"/>
                  <a:pt x="232614" y="291296"/>
                  <a:pt x="234325" y="293054"/>
                </a:cubicBezTo>
                <a:cubicBezTo>
                  <a:pt x="236036" y="294812"/>
                  <a:pt x="238603" y="295668"/>
                  <a:pt x="241930" y="295668"/>
                </a:cubicBezTo>
                <a:cubicBezTo>
                  <a:pt x="244592" y="295668"/>
                  <a:pt x="246826" y="295097"/>
                  <a:pt x="248632" y="293909"/>
                </a:cubicBezTo>
                <a:cubicBezTo>
                  <a:pt x="250391" y="292722"/>
                  <a:pt x="252007" y="291296"/>
                  <a:pt x="253480" y="289632"/>
                </a:cubicBezTo>
                <a:close/>
                <a:moveTo>
                  <a:pt x="685535" y="253327"/>
                </a:moveTo>
                <a:lnTo>
                  <a:pt x="676123" y="278608"/>
                </a:lnTo>
                <a:lnTo>
                  <a:pt x="694850" y="278608"/>
                </a:lnTo>
                <a:close/>
                <a:moveTo>
                  <a:pt x="852984" y="251521"/>
                </a:moveTo>
                <a:lnTo>
                  <a:pt x="852984" y="294194"/>
                </a:lnTo>
                <a:lnTo>
                  <a:pt x="863631" y="294194"/>
                </a:lnTo>
                <a:cubicBezTo>
                  <a:pt x="870808" y="294194"/>
                  <a:pt x="876416" y="292436"/>
                  <a:pt x="880409" y="288872"/>
                </a:cubicBezTo>
                <a:cubicBezTo>
                  <a:pt x="884402" y="285356"/>
                  <a:pt x="886398" y="280081"/>
                  <a:pt x="886398" y="273143"/>
                </a:cubicBezTo>
                <a:cubicBezTo>
                  <a:pt x="886398" y="266110"/>
                  <a:pt x="884449" y="260788"/>
                  <a:pt x="880599" y="257081"/>
                </a:cubicBezTo>
                <a:cubicBezTo>
                  <a:pt x="876749" y="253375"/>
                  <a:pt x="870998" y="251521"/>
                  <a:pt x="863393" y="251521"/>
                </a:cubicBezTo>
                <a:close/>
                <a:moveTo>
                  <a:pt x="427395" y="251284"/>
                </a:moveTo>
                <a:lnTo>
                  <a:pt x="427395" y="271100"/>
                </a:lnTo>
                <a:lnTo>
                  <a:pt x="427442" y="271100"/>
                </a:lnTo>
                <a:lnTo>
                  <a:pt x="438470" y="271100"/>
                </a:lnTo>
                <a:cubicBezTo>
                  <a:pt x="442035" y="271100"/>
                  <a:pt x="444744" y="270196"/>
                  <a:pt x="446550" y="268439"/>
                </a:cubicBezTo>
                <a:cubicBezTo>
                  <a:pt x="448403" y="266633"/>
                  <a:pt x="449307" y="264256"/>
                  <a:pt x="449307" y="261263"/>
                </a:cubicBezTo>
                <a:cubicBezTo>
                  <a:pt x="449307" y="258079"/>
                  <a:pt x="448309" y="255656"/>
                  <a:pt x="446360" y="253897"/>
                </a:cubicBezTo>
                <a:cubicBezTo>
                  <a:pt x="444411" y="252139"/>
                  <a:pt x="441702" y="251284"/>
                  <a:pt x="438232" y="251284"/>
                </a:cubicBezTo>
                <a:close/>
                <a:moveTo>
                  <a:pt x="844666" y="244108"/>
                </a:moveTo>
                <a:lnTo>
                  <a:pt x="863868" y="244108"/>
                </a:lnTo>
                <a:cubicBezTo>
                  <a:pt x="869952" y="244108"/>
                  <a:pt x="875371" y="245106"/>
                  <a:pt x="880029" y="247150"/>
                </a:cubicBezTo>
                <a:cubicBezTo>
                  <a:pt x="884734" y="249193"/>
                  <a:pt x="888394" y="252329"/>
                  <a:pt x="891056" y="256606"/>
                </a:cubicBezTo>
                <a:cubicBezTo>
                  <a:pt x="893718" y="260835"/>
                  <a:pt x="895049" y="266300"/>
                  <a:pt x="895049" y="273000"/>
                </a:cubicBezTo>
                <a:cubicBezTo>
                  <a:pt x="895049" y="279415"/>
                  <a:pt x="893718" y="284785"/>
                  <a:pt x="891056" y="289014"/>
                </a:cubicBezTo>
                <a:cubicBezTo>
                  <a:pt x="888394" y="293292"/>
                  <a:pt x="884687" y="296428"/>
                  <a:pt x="879982" y="298519"/>
                </a:cubicBezTo>
                <a:cubicBezTo>
                  <a:pt x="875276" y="300562"/>
                  <a:pt x="869857" y="301607"/>
                  <a:pt x="863773" y="301607"/>
                </a:cubicBezTo>
                <a:lnTo>
                  <a:pt x="844666" y="301607"/>
                </a:lnTo>
                <a:close/>
                <a:moveTo>
                  <a:pt x="751886" y="244108"/>
                </a:moveTo>
                <a:lnTo>
                  <a:pt x="760251" y="244108"/>
                </a:lnTo>
                <a:lnTo>
                  <a:pt x="791621" y="289014"/>
                </a:lnTo>
                <a:lnTo>
                  <a:pt x="791621" y="244108"/>
                </a:lnTo>
                <a:lnTo>
                  <a:pt x="799749" y="244108"/>
                </a:lnTo>
                <a:lnTo>
                  <a:pt x="799749" y="301607"/>
                </a:lnTo>
                <a:lnTo>
                  <a:pt x="791479" y="301607"/>
                </a:lnTo>
                <a:lnTo>
                  <a:pt x="760013" y="256606"/>
                </a:lnTo>
                <a:lnTo>
                  <a:pt x="760013" y="301607"/>
                </a:lnTo>
                <a:lnTo>
                  <a:pt x="751886" y="301607"/>
                </a:lnTo>
                <a:close/>
                <a:moveTo>
                  <a:pt x="681542" y="244108"/>
                </a:moveTo>
                <a:lnTo>
                  <a:pt x="690002" y="244108"/>
                </a:lnTo>
                <a:lnTo>
                  <a:pt x="712484" y="301607"/>
                </a:lnTo>
                <a:lnTo>
                  <a:pt x="703263" y="301607"/>
                </a:lnTo>
                <a:lnTo>
                  <a:pt x="697322" y="285593"/>
                </a:lnTo>
                <a:lnTo>
                  <a:pt x="673699" y="285593"/>
                </a:lnTo>
                <a:lnTo>
                  <a:pt x="667758" y="301607"/>
                </a:lnTo>
                <a:lnTo>
                  <a:pt x="659060" y="301607"/>
                </a:lnTo>
                <a:close/>
                <a:moveTo>
                  <a:pt x="585957" y="244108"/>
                </a:moveTo>
                <a:lnTo>
                  <a:pt x="594227" y="244108"/>
                </a:lnTo>
                <a:lnTo>
                  <a:pt x="594227" y="294289"/>
                </a:lnTo>
                <a:lnTo>
                  <a:pt x="624124" y="294289"/>
                </a:lnTo>
                <a:lnTo>
                  <a:pt x="624124" y="301607"/>
                </a:lnTo>
                <a:lnTo>
                  <a:pt x="585957" y="301607"/>
                </a:lnTo>
                <a:close/>
                <a:moveTo>
                  <a:pt x="503777" y="244108"/>
                </a:moveTo>
                <a:lnTo>
                  <a:pt x="539995" y="244108"/>
                </a:lnTo>
                <a:lnTo>
                  <a:pt x="539995" y="251426"/>
                </a:lnTo>
                <a:lnTo>
                  <a:pt x="512095" y="251426"/>
                </a:lnTo>
                <a:lnTo>
                  <a:pt x="512095" y="268153"/>
                </a:lnTo>
                <a:lnTo>
                  <a:pt x="533104" y="268153"/>
                </a:lnTo>
                <a:lnTo>
                  <a:pt x="533104" y="275566"/>
                </a:lnTo>
                <a:lnTo>
                  <a:pt x="512095" y="275566"/>
                </a:lnTo>
                <a:lnTo>
                  <a:pt x="512095" y="294194"/>
                </a:lnTo>
                <a:lnTo>
                  <a:pt x="542087" y="294194"/>
                </a:lnTo>
                <a:lnTo>
                  <a:pt x="542087" y="301607"/>
                </a:lnTo>
                <a:lnTo>
                  <a:pt x="503777" y="301607"/>
                </a:lnTo>
                <a:close/>
                <a:moveTo>
                  <a:pt x="419410" y="244108"/>
                </a:moveTo>
                <a:lnTo>
                  <a:pt x="437757" y="244108"/>
                </a:lnTo>
                <a:cubicBezTo>
                  <a:pt x="442653" y="244108"/>
                  <a:pt x="446550" y="244916"/>
                  <a:pt x="449497" y="246627"/>
                </a:cubicBezTo>
                <a:cubicBezTo>
                  <a:pt x="452444" y="248338"/>
                  <a:pt x="454535" y="250429"/>
                  <a:pt x="455818" y="252995"/>
                </a:cubicBezTo>
                <a:cubicBezTo>
                  <a:pt x="457102" y="255560"/>
                  <a:pt x="457768" y="258269"/>
                  <a:pt x="457768" y="261025"/>
                </a:cubicBezTo>
                <a:cubicBezTo>
                  <a:pt x="457768" y="264684"/>
                  <a:pt x="456912" y="267963"/>
                  <a:pt x="455200" y="270767"/>
                </a:cubicBezTo>
                <a:cubicBezTo>
                  <a:pt x="453490" y="273570"/>
                  <a:pt x="450780" y="275661"/>
                  <a:pt x="447168" y="277039"/>
                </a:cubicBezTo>
                <a:lnTo>
                  <a:pt x="460619" y="301607"/>
                </a:lnTo>
                <a:lnTo>
                  <a:pt x="451303" y="301607"/>
                </a:lnTo>
                <a:lnTo>
                  <a:pt x="438993" y="278085"/>
                </a:lnTo>
                <a:lnTo>
                  <a:pt x="427442" y="278085"/>
                </a:lnTo>
                <a:lnTo>
                  <a:pt x="427442" y="301607"/>
                </a:lnTo>
                <a:lnTo>
                  <a:pt x="419410" y="301607"/>
                </a:lnTo>
                <a:close/>
                <a:moveTo>
                  <a:pt x="364512" y="244108"/>
                </a:moveTo>
                <a:lnTo>
                  <a:pt x="372782" y="244108"/>
                </a:lnTo>
                <a:lnTo>
                  <a:pt x="372782" y="301607"/>
                </a:lnTo>
                <a:lnTo>
                  <a:pt x="364512" y="301607"/>
                </a:lnTo>
                <a:close/>
                <a:moveTo>
                  <a:pt x="92162" y="244108"/>
                </a:moveTo>
                <a:lnTo>
                  <a:pt x="100385" y="244108"/>
                </a:lnTo>
                <a:lnTo>
                  <a:pt x="100385" y="270244"/>
                </a:lnTo>
                <a:lnTo>
                  <a:pt x="124435" y="244108"/>
                </a:lnTo>
                <a:lnTo>
                  <a:pt x="133894" y="244108"/>
                </a:lnTo>
                <a:lnTo>
                  <a:pt x="112505" y="267535"/>
                </a:lnTo>
                <a:lnTo>
                  <a:pt x="136508" y="301607"/>
                </a:lnTo>
                <a:lnTo>
                  <a:pt x="126574" y="301607"/>
                </a:lnTo>
                <a:lnTo>
                  <a:pt x="106896" y="273428"/>
                </a:lnTo>
                <a:lnTo>
                  <a:pt x="100385" y="280461"/>
                </a:lnTo>
                <a:lnTo>
                  <a:pt x="100385" y="301607"/>
                </a:lnTo>
                <a:lnTo>
                  <a:pt x="92162" y="301607"/>
                </a:lnTo>
                <a:close/>
                <a:moveTo>
                  <a:pt x="190" y="244108"/>
                </a:moveTo>
                <a:lnTo>
                  <a:pt x="8460" y="244108"/>
                </a:lnTo>
                <a:lnTo>
                  <a:pt x="8460" y="277704"/>
                </a:lnTo>
                <a:cubicBezTo>
                  <a:pt x="8460" y="281173"/>
                  <a:pt x="8888" y="284215"/>
                  <a:pt x="9743" y="286829"/>
                </a:cubicBezTo>
                <a:cubicBezTo>
                  <a:pt x="10599" y="289490"/>
                  <a:pt x="12120" y="291533"/>
                  <a:pt x="14211" y="293006"/>
                </a:cubicBezTo>
                <a:cubicBezTo>
                  <a:pt x="16350" y="294479"/>
                  <a:pt x="19297" y="295192"/>
                  <a:pt x="23100" y="295192"/>
                </a:cubicBezTo>
                <a:cubicBezTo>
                  <a:pt x="26902" y="295192"/>
                  <a:pt x="29849" y="294479"/>
                  <a:pt x="31940" y="293006"/>
                </a:cubicBezTo>
                <a:cubicBezTo>
                  <a:pt x="34031" y="291533"/>
                  <a:pt x="35505" y="289490"/>
                  <a:pt x="36360" y="286829"/>
                </a:cubicBezTo>
                <a:cubicBezTo>
                  <a:pt x="37216" y="284167"/>
                  <a:pt x="37644" y="281126"/>
                  <a:pt x="37644" y="277704"/>
                </a:cubicBezTo>
                <a:lnTo>
                  <a:pt x="37644" y="244108"/>
                </a:lnTo>
                <a:lnTo>
                  <a:pt x="45914" y="244108"/>
                </a:lnTo>
                <a:lnTo>
                  <a:pt x="45914" y="279700"/>
                </a:lnTo>
                <a:cubicBezTo>
                  <a:pt x="45914" y="284073"/>
                  <a:pt x="45106" y="288017"/>
                  <a:pt x="43442" y="291533"/>
                </a:cubicBezTo>
                <a:cubicBezTo>
                  <a:pt x="41826" y="295049"/>
                  <a:pt x="39307" y="297853"/>
                  <a:pt x="35933" y="299944"/>
                </a:cubicBezTo>
                <a:cubicBezTo>
                  <a:pt x="32558" y="302035"/>
                  <a:pt x="28280" y="303033"/>
                  <a:pt x="23052" y="303033"/>
                </a:cubicBezTo>
                <a:cubicBezTo>
                  <a:pt x="17824" y="303033"/>
                  <a:pt x="13498" y="301987"/>
                  <a:pt x="10124" y="299944"/>
                </a:cubicBezTo>
                <a:cubicBezTo>
                  <a:pt x="6749" y="297900"/>
                  <a:pt x="4230" y="295097"/>
                  <a:pt x="2566" y="291533"/>
                </a:cubicBezTo>
                <a:cubicBezTo>
                  <a:pt x="998" y="288017"/>
                  <a:pt x="190" y="284073"/>
                  <a:pt x="190" y="279700"/>
                </a:cubicBezTo>
                <a:close/>
                <a:moveTo>
                  <a:pt x="245258" y="242683"/>
                </a:moveTo>
                <a:cubicBezTo>
                  <a:pt x="248204" y="242683"/>
                  <a:pt x="250581" y="243158"/>
                  <a:pt x="252482" y="244061"/>
                </a:cubicBezTo>
                <a:cubicBezTo>
                  <a:pt x="254383" y="244964"/>
                  <a:pt x="255905" y="246152"/>
                  <a:pt x="257092" y="247578"/>
                </a:cubicBezTo>
                <a:cubicBezTo>
                  <a:pt x="258281" y="249004"/>
                  <a:pt x="259231" y="250524"/>
                  <a:pt x="259992" y="252139"/>
                </a:cubicBezTo>
                <a:lnTo>
                  <a:pt x="254241" y="255846"/>
                </a:lnTo>
                <a:cubicBezTo>
                  <a:pt x="252815" y="253280"/>
                  <a:pt x="251389" y="251569"/>
                  <a:pt x="250010" y="250714"/>
                </a:cubicBezTo>
                <a:cubicBezTo>
                  <a:pt x="248632" y="249906"/>
                  <a:pt x="247206" y="249478"/>
                  <a:pt x="245685" y="249478"/>
                </a:cubicBezTo>
                <a:cubicBezTo>
                  <a:pt x="243214" y="249478"/>
                  <a:pt x="241360" y="250144"/>
                  <a:pt x="240077" y="251474"/>
                </a:cubicBezTo>
                <a:cubicBezTo>
                  <a:pt x="238793" y="252805"/>
                  <a:pt x="238175" y="254373"/>
                  <a:pt x="238175" y="256131"/>
                </a:cubicBezTo>
                <a:cubicBezTo>
                  <a:pt x="238175" y="257700"/>
                  <a:pt x="238603" y="259173"/>
                  <a:pt x="239411" y="260646"/>
                </a:cubicBezTo>
                <a:cubicBezTo>
                  <a:pt x="240267" y="262119"/>
                  <a:pt x="241360" y="263639"/>
                  <a:pt x="242738" y="265255"/>
                </a:cubicBezTo>
                <a:lnTo>
                  <a:pt x="258423" y="283597"/>
                </a:lnTo>
                <a:lnTo>
                  <a:pt x="265933" y="274046"/>
                </a:lnTo>
                <a:lnTo>
                  <a:pt x="271780" y="278703"/>
                </a:lnTo>
                <a:lnTo>
                  <a:pt x="263224" y="289395"/>
                </a:lnTo>
                <a:lnTo>
                  <a:pt x="273728" y="301608"/>
                </a:lnTo>
                <a:lnTo>
                  <a:pt x="263794" y="301608"/>
                </a:lnTo>
                <a:lnTo>
                  <a:pt x="258281" y="295335"/>
                </a:lnTo>
                <a:cubicBezTo>
                  <a:pt x="256332" y="297474"/>
                  <a:pt x="254050" y="299279"/>
                  <a:pt x="251389" y="300752"/>
                </a:cubicBezTo>
                <a:cubicBezTo>
                  <a:pt x="248727" y="302226"/>
                  <a:pt x="245448" y="302986"/>
                  <a:pt x="241550" y="302986"/>
                </a:cubicBezTo>
                <a:cubicBezTo>
                  <a:pt x="237653" y="302986"/>
                  <a:pt x="234325" y="302273"/>
                  <a:pt x="231616" y="300847"/>
                </a:cubicBezTo>
                <a:cubicBezTo>
                  <a:pt x="228907" y="299422"/>
                  <a:pt x="226863" y="297474"/>
                  <a:pt x="225485" y="295002"/>
                </a:cubicBezTo>
                <a:cubicBezTo>
                  <a:pt x="224106" y="292579"/>
                  <a:pt x="223441" y="289918"/>
                  <a:pt x="223441" y="287019"/>
                </a:cubicBezTo>
                <a:cubicBezTo>
                  <a:pt x="223441" y="283455"/>
                  <a:pt x="224439" y="280176"/>
                  <a:pt x="226388" y="277230"/>
                </a:cubicBezTo>
                <a:cubicBezTo>
                  <a:pt x="228336" y="274283"/>
                  <a:pt x="231331" y="271385"/>
                  <a:pt x="235371" y="268677"/>
                </a:cubicBezTo>
                <a:lnTo>
                  <a:pt x="234325" y="267393"/>
                </a:lnTo>
                <a:cubicBezTo>
                  <a:pt x="232947" y="265683"/>
                  <a:pt x="231901" y="263877"/>
                  <a:pt x="231141" y="262071"/>
                </a:cubicBezTo>
                <a:cubicBezTo>
                  <a:pt x="230380" y="260218"/>
                  <a:pt x="230000" y="258270"/>
                  <a:pt x="230000" y="256226"/>
                </a:cubicBezTo>
                <a:cubicBezTo>
                  <a:pt x="230000" y="253898"/>
                  <a:pt x="230570" y="251665"/>
                  <a:pt x="231759" y="249621"/>
                </a:cubicBezTo>
                <a:cubicBezTo>
                  <a:pt x="232947" y="247578"/>
                  <a:pt x="234658" y="245914"/>
                  <a:pt x="236987" y="244631"/>
                </a:cubicBezTo>
                <a:cubicBezTo>
                  <a:pt x="239269" y="243348"/>
                  <a:pt x="242025" y="242683"/>
                  <a:pt x="245258" y="242683"/>
                </a:cubicBezTo>
                <a:close/>
                <a:moveTo>
                  <a:pt x="0" y="149069"/>
                </a:moveTo>
                <a:lnTo>
                  <a:pt x="37264" y="149069"/>
                </a:lnTo>
                <a:lnTo>
                  <a:pt x="37264" y="186324"/>
                </a:lnTo>
                <a:lnTo>
                  <a:pt x="0" y="186324"/>
                </a:lnTo>
                <a:close/>
                <a:moveTo>
                  <a:pt x="0" y="74558"/>
                </a:moveTo>
                <a:lnTo>
                  <a:pt x="111839" y="74558"/>
                </a:lnTo>
                <a:lnTo>
                  <a:pt x="111839" y="111813"/>
                </a:lnTo>
                <a:lnTo>
                  <a:pt x="0" y="111813"/>
                </a:lnTo>
                <a:close/>
                <a:moveTo>
                  <a:pt x="705640" y="71659"/>
                </a:moveTo>
                <a:cubicBezTo>
                  <a:pt x="699889" y="71659"/>
                  <a:pt x="694803" y="72561"/>
                  <a:pt x="690335" y="74462"/>
                </a:cubicBezTo>
                <a:cubicBezTo>
                  <a:pt x="685867" y="76363"/>
                  <a:pt x="682112" y="78739"/>
                  <a:pt x="679165" y="81590"/>
                </a:cubicBezTo>
                <a:cubicBezTo>
                  <a:pt x="676171" y="84442"/>
                  <a:pt x="673889" y="87673"/>
                  <a:pt x="672321" y="91237"/>
                </a:cubicBezTo>
                <a:cubicBezTo>
                  <a:pt x="670752" y="94800"/>
                  <a:pt x="669944" y="98364"/>
                  <a:pt x="669944" y="101929"/>
                </a:cubicBezTo>
                <a:lnTo>
                  <a:pt x="738341" y="101929"/>
                </a:lnTo>
                <a:cubicBezTo>
                  <a:pt x="738341" y="98364"/>
                  <a:pt x="737628" y="94800"/>
                  <a:pt x="736250" y="91237"/>
                </a:cubicBezTo>
                <a:cubicBezTo>
                  <a:pt x="734871" y="87673"/>
                  <a:pt x="732827" y="84489"/>
                  <a:pt x="730166" y="81590"/>
                </a:cubicBezTo>
                <a:cubicBezTo>
                  <a:pt x="727504" y="78739"/>
                  <a:pt x="724082" y="76363"/>
                  <a:pt x="719899" y="74462"/>
                </a:cubicBezTo>
                <a:cubicBezTo>
                  <a:pt x="715764" y="72609"/>
                  <a:pt x="711011" y="71659"/>
                  <a:pt x="705640" y="71659"/>
                </a:cubicBezTo>
                <a:close/>
                <a:moveTo>
                  <a:pt x="241646" y="44383"/>
                </a:moveTo>
                <a:lnTo>
                  <a:pt x="276723" y="44383"/>
                </a:lnTo>
                <a:lnTo>
                  <a:pt x="276723" y="131343"/>
                </a:lnTo>
                <a:cubicBezTo>
                  <a:pt x="276723" y="140277"/>
                  <a:pt x="279147" y="147168"/>
                  <a:pt x="283996" y="152015"/>
                </a:cubicBezTo>
                <a:cubicBezTo>
                  <a:pt x="288843" y="156862"/>
                  <a:pt x="295118" y="159285"/>
                  <a:pt x="302865" y="159285"/>
                </a:cubicBezTo>
                <a:cubicBezTo>
                  <a:pt x="307618" y="159285"/>
                  <a:pt x="312039" y="158335"/>
                  <a:pt x="316221" y="156434"/>
                </a:cubicBezTo>
                <a:cubicBezTo>
                  <a:pt x="320357" y="154534"/>
                  <a:pt x="323969" y="151920"/>
                  <a:pt x="326916" y="148546"/>
                </a:cubicBezTo>
                <a:cubicBezTo>
                  <a:pt x="329910" y="145172"/>
                  <a:pt x="332239" y="141275"/>
                  <a:pt x="333903" y="136808"/>
                </a:cubicBezTo>
                <a:cubicBezTo>
                  <a:pt x="335566" y="132389"/>
                  <a:pt x="336422" y="127590"/>
                  <a:pt x="336422" y="122410"/>
                </a:cubicBezTo>
                <a:lnTo>
                  <a:pt x="336564" y="122410"/>
                </a:lnTo>
                <a:lnTo>
                  <a:pt x="336564" y="44383"/>
                </a:lnTo>
                <a:lnTo>
                  <a:pt x="371642" y="44383"/>
                </a:lnTo>
                <a:lnTo>
                  <a:pt x="371642" y="186324"/>
                </a:lnTo>
                <a:lnTo>
                  <a:pt x="338038" y="186324"/>
                </a:lnTo>
                <a:lnTo>
                  <a:pt x="337135" y="170548"/>
                </a:lnTo>
                <a:cubicBezTo>
                  <a:pt x="335329" y="172496"/>
                  <a:pt x="333142" y="174587"/>
                  <a:pt x="330575" y="176773"/>
                </a:cubicBezTo>
                <a:cubicBezTo>
                  <a:pt x="327962" y="178958"/>
                  <a:pt x="325015" y="180954"/>
                  <a:pt x="321640" y="182855"/>
                </a:cubicBezTo>
                <a:cubicBezTo>
                  <a:pt x="318265" y="184756"/>
                  <a:pt x="314415" y="186276"/>
                  <a:pt x="310042" y="187465"/>
                </a:cubicBezTo>
                <a:cubicBezTo>
                  <a:pt x="305669" y="188700"/>
                  <a:pt x="300726" y="189270"/>
                  <a:pt x="295165" y="189270"/>
                </a:cubicBezTo>
                <a:cubicBezTo>
                  <a:pt x="277721" y="189270"/>
                  <a:pt x="264460" y="184091"/>
                  <a:pt x="255335" y="173683"/>
                </a:cubicBezTo>
                <a:cubicBezTo>
                  <a:pt x="246209" y="163277"/>
                  <a:pt x="241646" y="149259"/>
                  <a:pt x="241646" y="131629"/>
                </a:cubicBezTo>
                <a:close/>
                <a:moveTo>
                  <a:pt x="876987" y="42625"/>
                </a:moveTo>
                <a:cubicBezTo>
                  <a:pt x="880362" y="42625"/>
                  <a:pt x="883403" y="42815"/>
                  <a:pt x="886065" y="43195"/>
                </a:cubicBezTo>
                <a:cubicBezTo>
                  <a:pt x="888727" y="43622"/>
                  <a:pt x="891484" y="44288"/>
                  <a:pt x="894241" y="45334"/>
                </a:cubicBezTo>
                <a:lnTo>
                  <a:pt x="887111" y="78312"/>
                </a:lnTo>
                <a:cubicBezTo>
                  <a:pt x="884734" y="77314"/>
                  <a:pt x="882311" y="76601"/>
                  <a:pt x="879839" y="76221"/>
                </a:cubicBezTo>
                <a:cubicBezTo>
                  <a:pt x="877319" y="75841"/>
                  <a:pt x="874420" y="75651"/>
                  <a:pt x="871046" y="75651"/>
                </a:cubicBezTo>
                <a:cubicBezTo>
                  <a:pt x="866293" y="75651"/>
                  <a:pt x="861730" y="76459"/>
                  <a:pt x="857357" y="78027"/>
                </a:cubicBezTo>
                <a:cubicBezTo>
                  <a:pt x="852984" y="79595"/>
                  <a:pt x="849229" y="81876"/>
                  <a:pt x="846045" y="84870"/>
                </a:cubicBezTo>
                <a:cubicBezTo>
                  <a:pt x="842860" y="87863"/>
                  <a:pt x="840341" y="91380"/>
                  <a:pt x="838440" y="95562"/>
                </a:cubicBezTo>
                <a:cubicBezTo>
                  <a:pt x="836586" y="99744"/>
                  <a:pt x="835635" y="104401"/>
                  <a:pt x="835635" y="109532"/>
                </a:cubicBezTo>
                <a:lnTo>
                  <a:pt x="835635" y="186372"/>
                </a:lnTo>
                <a:lnTo>
                  <a:pt x="800558" y="186372"/>
                </a:lnTo>
                <a:lnTo>
                  <a:pt x="800558" y="44430"/>
                </a:lnTo>
                <a:lnTo>
                  <a:pt x="834162" y="44430"/>
                </a:lnTo>
                <a:lnTo>
                  <a:pt x="835065" y="62868"/>
                </a:lnTo>
                <a:cubicBezTo>
                  <a:pt x="836634" y="60872"/>
                  <a:pt x="838677" y="58687"/>
                  <a:pt x="841149" y="56310"/>
                </a:cubicBezTo>
                <a:cubicBezTo>
                  <a:pt x="843668" y="53935"/>
                  <a:pt x="846568" y="51748"/>
                  <a:pt x="849942" y="49753"/>
                </a:cubicBezTo>
                <a:cubicBezTo>
                  <a:pt x="853317" y="47804"/>
                  <a:pt x="857215" y="46094"/>
                  <a:pt x="861682" y="44716"/>
                </a:cubicBezTo>
                <a:cubicBezTo>
                  <a:pt x="866150" y="43338"/>
                  <a:pt x="871236" y="42625"/>
                  <a:pt x="876987" y="42625"/>
                </a:cubicBezTo>
                <a:close/>
                <a:moveTo>
                  <a:pt x="705640" y="42149"/>
                </a:moveTo>
                <a:cubicBezTo>
                  <a:pt x="718330" y="42149"/>
                  <a:pt x="729073" y="44477"/>
                  <a:pt x="737913" y="49134"/>
                </a:cubicBezTo>
                <a:cubicBezTo>
                  <a:pt x="746707" y="53791"/>
                  <a:pt x="753788" y="59921"/>
                  <a:pt x="759159" y="67429"/>
                </a:cubicBezTo>
                <a:cubicBezTo>
                  <a:pt x="764483" y="74985"/>
                  <a:pt x="768381" y="83491"/>
                  <a:pt x="770710" y="93138"/>
                </a:cubicBezTo>
                <a:cubicBezTo>
                  <a:pt x="773086" y="102642"/>
                  <a:pt x="774275" y="112383"/>
                  <a:pt x="774275" y="122267"/>
                </a:cubicBezTo>
                <a:lnTo>
                  <a:pt x="774275" y="127304"/>
                </a:lnTo>
                <a:lnTo>
                  <a:pt x="670230" y="127304"/>
                </a:lnTo>
                <a:cubicBezTo>
                  <a:pt x="670230" y="132436"/>
                  <a:pt x="671370" y="137093"/>
                  <a:pt x="673652" y="141275"/>
                </a:cubicBezTo>
                <a:cubicBezTo>
                  <a:pt x="675933" y="145409"/>
                  <a:pt x="678928" y="149021"/>
                  <a:pt x="682587" y="151967"/>
                </a:cubicBezTo>
                <a:cubicBezTo>
                  <a:pt x="686248" y="154961"/>
                  <a:pt x="690430" y="157241"/>
                  <a:pt x="695088" y="158810"/>
                </a:cubicBezTo>
                <a:cubicBezTo>
                  <a:pt x="699746" y="160378"/>
                  <a:pt x="704357" y="161185"/>
                  <a:pt x="708920" y="161185"/>
                </a:cubicBezTo>
                <a:cubicBezTo>
                  <a:pt x="715669" y="161185"/>
                  <a:pt x="721563" y="160520"/>
                  <a:pt x="726601" y="159237"/>
                </a:cubicBezTo>
                <a:cubicBezTo>
                  <a:pt x="731639" y="157954"/>
                  <a:pt x="735965" y="156481"/>
                  <a:pt x="739529" y="154770"/>
                </a:cubicBezTo>
                <a:cubicBezTo>
                  <a:pt x="743094" y="153060"/>
                  <a:pt x="746041" y="151301"/>
                  <a:pt x="748323" y="149401"/>
                </a:cubicBezTo>
                <a:cubicBezTo>
                  <a:pt x="750557" y="147500"/>
                  <a:pt x="752315" y="145979"/>
                  <a:pt x="753504" y="144791"/>
                </a:cubicBezTo>
                <a:lnTo>
                  <a:pt x="772516" y="166175"/>
                </a:lnTo>
                <a:cubicBezTo>
                  <a:pt x="771946" y="166745"/>
                  <a:pt x="770282" y="168409"/>
                  <a:pt x="767620" y="171070"/>
                </a:cubicBezTo>
                <a:cubicBezTo>
                  <a:pt x="764958" y="173731"/>
                  <a:pt x="761061" y="176535"/>
                  <a:pt x="756022" y="179528"/>
                </a:cubicBezTo>
                <a:cubicBezTo>
                  <a:pt x="750937" y="182475"/>
                  <a:pt x="744520" y="185183"/>
                  <a:pt x="736678" y="187559"/>
                </a:cubicBezTo>
                <a:cubicBezTo>
                  <a:pt x="728835" y="189935"/>
                  <a:pt x="719472" y="191123"/>
                  <a:pt x="708587" y="191123"/>
                </a:cubicBezTo>
                <a:cubicBezTo>
                  <a:pt x="697513" y="191123"/>
                  <a:pt x="687388" y="189223"/>
                  <a:pt x="678262" y="185468"/>
                </a:cubicBezTo>
                <a:cubicBezTo>
                  <a:pt x="669136" y="181714"/>
                  <a:pt x="661389" y="176535"/>
                  <a:pt x="654924" y="169882"/>
                </a:cubicBezTo>
                <a:cubicBezTo>
                  <a:pt x="648461" y="163229"/>
                  <a:pt x="643517" y="155245"/>
                  <a:pt x="640048" y="145931"/>
                </a:cubicBezTo>
                <a:cubicBezTo>
                  <a:pt x="636578" y="136618"/>
                  <a:pt x="634867" y="126306"/>
                  <a:pt x="634867" y="114996"/>
                </a:cubicBezTo>
                <a:cubicBezTo>
                  <a:pt x="634867" y="104685"/>
                  <a:pt x="636578" y="95133"/>
                  <a:pt x="640048" y="86295"/>
                </a:cubicBezTo>
                <a:cubicBezTo>
                  <a:pt x="643517" y="77456"/>
                  <a:pt x="648413" y="69805"/>
                  <a:pt x="654640" y="63247"/>
                </a:cubicBezTo>
                <a:cubicBezTo>
                  <a:pt x="660866" y="56737"/>
                  <a:pt x="668328" y="51558"/>
                  <a:pt x="676931" y="47803"/>
                </a:cubicBezTo>
                <a:cubicBezTo>
                  <a:pt x="685582" y="44050"/>
                  <a:pt x="695136" y="42149"/>
                  <a:pt x="705640" y="42149"/>
                </a:cubicBezTo>
                <a:close/>
                <a:moveTo>
                  <a:pt x="875751" y="47"/>
                </a:moveTo>
                <a:lnTo>
                  <a:pt x="879744" y="47"/>
                </a:lnTo>
                <a:lnTo>
                  <a:pt x="884592" y="8743"/>
                </a:lnTo>
                <a:lnTo>
                  <a:pt x="889298" y="47"/>
                </a:lnTo>
                <a:lnTo>
                  <a:pt x="893290" y="47"/>
                </a:lnTo>
                <a:lnTo>
                  <a:pt x="894194" y="18627"/>
                </a:lnTo>
                <a:lnTo>
                  <a:pt x="889963" y="18627"/>
                </a:lnTo>
                <a:lnTo>
                  <a:pt x="889440" y="6462"/>
                </a:lnTo>
                <a:lnTo>
                  <a:pt x="885590" y="13732"/>
                </a:lnTo>
                <a:lnTo>
                  <a:pt x="883404" y="13732"/>
                </a:lnTo>
                <a:lnTo>
                  <a:pt x="879364" y="6557"/>
                </a:lnTo>
                <a:lnTo>
                  <a:pt x="878888" y="18627"/>
                </a:lnTo>
                <a:lnTo>
                  <a:pt x="874896" y="18627"/>
                </a:lnTo>
                <a:close/>
                <a:moveTo>
                  <a:pt x="856834" y="47"/>
                </a:moveTo>
                <a:lnTo>
                  <a:pt x="873089" y="47"/>
                </a:lnTo>
                <a:lnTo>
                  <a:pt x="873089" y="3753"/>
                </a:lnTo>
                <a:lnTo>
                  <a:pt x="867100" y="3753"/>
                </a:lnTo>
                <a:lnTo>
                  <a:pt x="867100" y="18627"/>
                </a:lnTo>
                <a:lnTo>
                  <a:pt x="862871" y="18627"/>
                </a:lnTo>
                <a:lnTo>
                  <a:pt x="862871" y="3753"/>
                </a:lnTo>
                <a:lnTo>
                  <a:pt x="856834" y="3753"/>
                </a:lnTo>
                <a:close/>
                <a:moveTo>
                  <a:pt x="539948" y="47"/>
                </a:moveTo>
                <a:lnTo>
                  <a:pt x="575026" y="47"/>
                </a:lnTo>
                <a:lnTo>
                  <a:pt x="575026" y="44383"/>
                </a:lnTo>
                <a:lnTo>
                  <a:pt x="612480" y="44383"/>
                </a:lnTo>
                <a:lnTo>
                  <a:pt x="612480" y="74558"/>
                </a:lnTo>
                <a:lnTo>
                  <a:pt x="575026" y="74558"/>
                </a:lnTo>
                <a:lnTo>
                  <a:pt x="575026" y="136428"/>
                </a:lnTo>
                <a:cubicBezTo>
                  <a:pt x="575026" y="144364"/>
                  <a:pt x="576356" y="150447"/>
                  <a:pt x="579018" y="154723"/>
                </a:cubicBezTo>
                <a:cubicBezTo>
                  <a:pt x="581680" y="158952"/>
                  <a:pt x="586005" y="161091"/>
                  <a:pt x="591947" y="161091"/>
                </a:cubicBezTo>
                <a:cubicBezTo>
                  <a:pt x="597460" y="161091"/>
                  <a:pt x="601880" y="160283"/>
                  <a:pt x="605160" y="158715"/>
                </a:cubicBezTo>
                <a:cubicBezTo>
                  <a:pt x="608440" y="157099"/>
                  <a:pt x="611577" y="155246"/>
                  <a:pt x="614571" y="152965"/>
                </a:cubicBezTo>
                <a:lnTo>
                  <a:pt x="629448" y="174682"/>
                </a:lnTo>
                <a:cubicBezTo>
                  <a:pt x="622508" y="180431"/>
                  <a:pt x="615664" y="184565"/>
                  <a:pt x="608915" y="187036"/>
                </a:cubicBezTo>
                <a:cubicBezTo>
                  <a:pt x="602213" y="189508"/>
                  <a:pt x="594656" y="190743"/>
                  <a:pt x="586338" y="190743"/>
                </a:cubicBezTo>
                <a:cubicBezTo>
                  <a:pt x="577782" y="190743"/>
                  <a:pt x="570558" y="189508"/>
                  <a:pt x="564617" y="187036"/>
                </a:cubicBezTo>
                <a:cubicBezTo>
                  <a:pt x="558675" y="184565"/>
                  <a:pt x="553875" y="181049"/>
                  <a:pt x="550215" y="176487"/>
                </a:cubicBezTo>
                <a:cubicBezTo>
                  <a:pt x="546555" y="171925"/>
                  <a:pt x="543893" y="166460"/>
                  <a:pt x="542324" y="159998"/>
                </a:cubicBezTo>
                <a:cubicBezTo>
                  <a:pt x="540756" y="153582"/>
                  <a:pt x="539948" y="146502"/>
                  <a:pt x="539948" y="138756"/>
                </a:cubicBezTo>
                <a:lnTo>
                  <a:pt x="539948" y="74558"/>
                </a:lnTo>
                <a:lnTo>
                  <a:pt x="516183" y="74558"/>
                </a:lnTo>
                <a:lnTo>
                  <a:pt x="516183" y="44383"/>
                </a:lnTo>
                <a:lnTo>
                  <a:pt x="539948" y="44383"/>
                </a:lnTo>
                <a:close/>
                <a:moveTo>
                  <a:pt x="419695" y="47"/>
                </a:moveTo>
                <a:lnTo>
                  <a:pt x="454773" y="47"/>
                </a:lnTo>
                <a:lnTo>
                  <a:pt x="454773" y="44383"/>
                </a:lnTo>
                <a:lnTo>
                  <a:pt x="492227" y="44383"/>
                </a:lnTo>
                <a:lnTo>
                  <a:pt x="492227" y="74558"/>
                </a:lnTo>
                <a:lnTo>
                  <a:pt x="454773" y="74558"/>
                </a:lnTo>
                <a:lnTo>
                  <a:pt x="454773" y="136428"/>
                </a:lnTo>
                <a:cubicBezTo>
                  <a:pt x="454773" y="144364"/>
                  <a:pt x="456103" y="150447"/>
                  <a:pt x="458765" y="154723"/>
                </a:cubicBezTo>
                <a:cubicBezTo>
                  <a:pt x="461427" y="158952"/>
                  <a:pt x="465752" y="161091"/>
                  <a:pt x="471694" y="161091"/>
                </a:cubicBezTo>
                <a:cubicBezTo>
                  <a:pt x="477207" y="161091"/>
                  <a:pt x="481627" y="160283"/>
                  <a:pt x="484907" y="158715"/>
                </a:cubicBezTo>
                <a:cubicBezTo>
                  <a:pt x="488139" y="157099"/>
                  <a:pt x="491276" y="155246"/>
                  <a:pt x="494318" y="152965"/>
                </a:cubicBezTo>
                <a:lnTo>
                  <a:pt x="509195" y="174682"/>
                </a:lnTo>
                <a:cubicBezTo>
                  <a:pt x="502255" y="180431"/>
                  <a:pt x="495411" y="184565"/>
                  <a:pt x="488662" y="187036"/>
                </a:cubicBezTo>
                <a:cubicBezTo>
                  <a:pt x="481960" y="189508"/>
                  <a:pt x="474403" y="190743"/>
                  <a:pt x="466085" y="190743"/>
                </a:cubicBezTo>
                <a:cubicBezTo>
                  <a:pt x="457529" y="190743"/>
                  <a:pt x="450305" y="189508"/>
                  <a:pt x="444364" y="187036"/>
                </a:cubicBezTo>
                <a:cubicBezTo>
                  <a:pt x="438422" y="184565"/>
                  <a:pt x="433622" y="181049"/>
                  <a:pt x="429962" y="176487"/>
                </a:cubicBezTo>
                <a:cubicBezTo>
                  <a:pt x="426302" y="171925"/>
                  <a:pt x="423640" y="166460"/>
                  <a:pt x="422071" y="159998"/>
                </a:cubicBezTo>
                <a:cubicBezTo>
                  <a:pt x="420503" y="153582"/>
                  <a:pt x="419695" y="146502"/>
                  <a:pt x="419695" y="138756"/>
                </a:cubicBezTo>
                <a:lnTo>
                  <a:pt x="419695" y="74558"/>
                </a:lnTo>
                <a:lnTo>
                  <a:pt x="395930" y="74558"/>
                </a:lnTo>
                <a:lnTo>
                  <a:pt x="395930" y="44383"/>
                </a:lnTo>
                <a:lnTo>
                  <a:pt x="419695" y="44383"/>
                </a:lnTo>
                <a:close/>
                <a:moveTo>
                  <a:pt x="174628" y="47"/>
                </a:moveTo>
                <a:lnTo>
                  <a:pt x="209705" y="47"/>
                </a:lnTo>
                <a:lnTo>
                  <a:pt x="209705" y="186323"/>
                </a:lnTo>
                <a:lnTo>
                  <a:pt x="174628" y="186323"/>
                </a:lnTo>
                <a:close/>
                <a:moveTo>
                  <a:pt x="0" y="0"/>
                </a:moveTo>
                <a:lnTo>
                  <a:pt x="149103" y="0"/>
                </a:lnTo>
                <a:lnTo>
                  <a:pt x="149103" y="37255"/>
                </a:lnTo>
                <a:lnTo>
                  <a:pt x="0" y="37255"/>
                </a:lnTo>
                <a:close/>
              </a:path>
            </a:pathLst>
          </a:custGeom>
          <a:solidFill>
            <a:schemeClr val="bg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3148410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2CF8-6244-A19F-E957-4F1E588DF9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BE06519-E553-C532-2DB9-D396A8D0D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59D3015-C497-5D7C-F27F-BE345014C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636FFC-5425-62C3-7C41-582CC382C903}"/>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6" name="Footer Placeholder 5">
            <a:extLst>
              <a:ext uri="{FF2B5EF4-FFF2-40B4-BE49-F238E27FC236}">
                <a16:creationId xmlns:a16="http://schemas.microsoft.com/office/drawing/2014/main" id="{0EAA7D63-AA76-6E61-9E2C-B1E460E3E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0AFF1-DE4B-9F55-2145-BC89D78B62AC}"/>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7508527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3A57-3E1A-315A-1B9B-7451F6CA36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90D735D-B035-26BB-D401-EADEFF7BC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13ADDAAF-F325-6F9D-9075-1409224AF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ECEF60-6640-A94E-BB2D-DF77D2C509F0}"/>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6" name="Footer Placeholder 5">
            <a:extLst>
              <a:ext uri="{FF2B5EF4-FFF2-40B4-BE49-F238E27FC236}">
                <a16:creationId xmlns:a16="http://schemas.microsoft.com/office/drawing/2014/main" id="{155CF28E-3924-33A3-3B65-7DBF08992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C412B-9227-8DE2-1C4F-A227AB7C4A07}"/>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28115768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5515-9A83-C801-0A06-78CFE58C3A0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85B80B-CA50-4233-FE21-497A42FF95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07F2CA-C98A-70F4-302A-0C480EB1C6D6}"/>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5" name="Footer Placeholder 4">
            <a:extLst>
              <a:ext uri="{FF2B5EF4-FFF2-40B4-BE49-F238E27FC236}">
                <a16:creationId xmlns:a16="http://schemas.microsoft.com/office/drawing/2014/main" id="{D8153EF1-3CA7-A227-5140-71E1D8E1C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CBE5E-9239-45BA-7377-04800488B518}"/>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4142060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E1F42-E698-82D5-289B-2433A2AB6DE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4DA741-263B-18AD-FFEC-673FA43F15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3705D7-DAF5-FC13-0E2F-193850989490}"/>
              </a:ext>
            </a:extLst>
          </p:cNvPr>
          <p:cNvSpPr>
            <a:spLocks noGrp="1"/>
          </p:cNvSpPr>
          <p:nvPr>
            <p:ph type="dt" sz="half" idx="10"/>
          </p:nvPr>
        </p:nvSpPr>
        <p:spPr/>
        <p:txBody>
          <a:bodyPr/>
          <a:lstStyle/>
          <a:p>
            <a:fld id="{2967CC90-41B7-BB4A-B471-56CB5CFFDAAC}" type="datetimeFigureOut">
              <a:rPr lang="en-US" smtClean="0"/>
              <a:t>9/30/24</a:t>
            </a:fld>
            <a:endParaRPr lang="en-US"/>
          </a:p>
        </p:txBody>
      </p:sp>
      <p:sp>
        <p:nvSpPr>
          <p:cNvPr id="5" name="Footer Placeholder 4">
            <a:extLst>
              <a:ext uri="{FF2B5EF4-FFF2-40B4-BE49-F238E27FC236}">
                <a16:creationId xmlns:a16="http://schemas.microsoft.com/office/drawing/2014/main" id="{AB95936C-BCB8-A411-A758-ED48018AF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4D6C2-6DBD-AC6F-0F38-3F1F769F94AA}"/>
              </a:ext>
            </a:extLst>
          </p:cNvPr>
          <p:cNvSpPr>
            <a:spLocks noGrp="1"/>
          </p:cNvSpPr>
          <p:nvPr>
            <p:ph type="sldNum" sz="quarter" idx="12"/>
          </p:nvPr>
        </p:nvSpPr>
        <p:spPr/>
        <p:txBody>
          <a:bodyPr/>
          <a:lstStyle/>
          <a:p>
            <a:fld id="{D3D1390D-40B3-114C-847F-7CD6C9A2046E}" type="slidenum">
              <a:rPr lang="en-US" smtClean="0"/>
              <a:t>‹#›</a:t>
            </a:fld>
            <a:endParaRPr lang="en-US"/>
          </a:p>
        </p:txBody>
      </p:sp>
    </p:spTree>
    <p:extLst>
      <p:ext uri="{BB962C8B-B14F-4D97-AF65-F5344CB8AC3E}">
        <p14:creationId xmlns:p14="http://schemas.microsoft.com/office/powerpoint/2010/main" val="35406068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Red">
    <p:spTree>
      <p:nvGrpSpPr>
        <p:cNvPr id="1" name=""/>
        <p:cNvGrpSpPr/>
        <p:nvPr/>
      </p:nvGrpSpPr>
      <p:grpSpPr>
        <a:xfrm>
          <a:off x="0" y="0"/>
          <a:ext cx="0" cy="0"/>
          <a:chOff x="0" y="0"/>
          <a:chExt cx="0" cy="0"/>
        </a:xfrm>
      </p:grpSpPr>
      <p:sp>
        <p:nvSpPr>
          <p:cNvPr id="6" name="object 2" descr="Red background">
            <a:extLst>
              <a:ext uri="{FF2B5EF4-FFF2-40B4-BE49-F238E27FC236}">
                <a16:creationId xmlns:a16="http://schemas.microsoft.com/office/drawing/2014/main" id="{1EF2C280-F524-405F-B409-A0B3EEB3A760}"/>
              </a:ext>
              <a:ext uri="{C183D7F6-B498-43B3-948B-1728B52AA6E4}">
                <adec:decorative xmlns:adec="http://schemas.microsoft.com/office/drawing/2017/decorative" val="0"/>
              </a:ext>
            </a:extLst>
          </p:cNvPr>
          <p:cNvSpPr/>
          <p:nvPr/>
        </p:nvSpPr>
        <p:spPr>
          <a:xfrm>
            <a:off x="195942" y="195942"/>
            <a:ext cx="11812555" cy="6475445"/>
          </a:xfrm>
          <a:custGeom>
            <a:avLst/>
            <a:gdLst/>
            <a:ahLst/>
            <a:cxnLst/>
            <a:rect l="l" t="t" r="r" b="b"/>
            <a:pathLst>
              <a:path w="12048490" h="6713220">
                <a:moveTo>
                  <a:pt x="0" y="6713004"/>
                </a:moveTo>
                <a:lnTo>
                  <a:pt x="12048210" y="6713004"/>
                </a:lnTo>
                <a:lnTo>
                  <a:pt x="12048210" y="0"/>
                </a:lnTo>
                <a:lnTo>
                  <a:pt x="0" y="0"/>
                </a:lnTo>
                <a:lnTo>
                  <a:pt x="0" y="6713004"/>
                </a:lnTo>
                <a:close/>
              </a:path>
            </a:pathLst>
          </a:custGeom>
          <a:solidFill>
            <a:srgbClr val="B5111A"/>
          </a:solidFill>
        </p:spPr>
        <p:txBody>
          <a:bodyPr wrap="square" lIns="0" tIns="0" rIns="0" bIns="0" rtlCol="0"/>
          <a:lstStyle/>
          <a:p>
            <a:endParaRPr/>
          </a:p>
        </p:txBody>
      </p:sp>
      <p:pic>
        <p:nvPicPr>
          <p:cNvPr id="9" name="Picture 8" descr="Lancaster University">
            <a:extLst>
              <a:ext uri="{FF2B5EF4-FFF2-40B4-BE49-F238E27FC236}">
                <a16:creationId xmlns:a16="http://schemas.microsoft.com/office/drawing/2014/main" id="{B4C545BB-4FC6-4C07-B4BC-1B3873E92B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4942" y="762000"/>
            <a:ext cx="2552491" cy="806916"/>
          </a:xfrm>
          <a:prstGeom prst="rect">
            <a:avLst/>
          </a:prstGeom>
        </p:spPr>
      </p:pic>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chemeClr val="bg1"/>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presentation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sp>
        <p:nvSpPr>
          <p:cNvPr id="8" name="object 6">
            <a:extLst>
              <a:ext uri="{FF2B5EF4-FFF2-40B4-BE49-F238E27FC236}">
                <a16:creationId xmlns:a16="http://schemas.microsoft.com/office/drawing/2014/main" id="{4260E1F7-11D6-4F9A-9CDB-A1450D1E497D}"/>
              </a:ext>
            </a:extLst>
          </p:cNvPr>
          <p:cNvSpPr/>
          <p:nvPr/>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0" name="object 6">
            <a:extLst>
              <a:ext uri="{FF2B5EF4-FFF2-40B4-BE49-F238E27FC236}">
                <a16:creationId xmlns:a16="http://schemas.microsoft.com/office/drawing/2014/main" id="{BCDE62AB-9720-4075-A15D-483E19C7DADA}"/>
              </a:ext>
              <a:ext uri="{C183D7F6-B498-43B3-948B-1728B52AA6E4}">
                <adec:decorative xmlns:adec="http://schemas.microsoft.com/office/drawing/2017/decorative" val="1"/>
              </a:ext>
            </a:extLst>
          </p:cNvPr>
          <p:cNvSpPr/>
          <p:nvPr/>
        </p:nvSpPr>
        <p:spPr>
          <a:xfrm>
            <a:off x="971922" y="3832747"/>
            <a:ext cx="1590675" cy="0"/>
          </a:xfrm>
          <a:custGeom>
            <a:avLst/>
            <a:gdLst/>
            <a:ahLst/>
            <a:cxnLst/>
            <a:rect l="l" t="t" r="r" b="b"/>
            <a:pathLst>
              <a:path w="1590675">
                <a:moveTo>
                  <a:pt x="0" y="0"/>
                </a:moveTo>
                <a:lnTo>
                  <a:pt x="1590421" y="0"/>
                </a:lnTo>
              </a:path>
            </a:pathLst>
          </a:custGeom>
          <a:ln w="17043">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7BD4E107-ACD4-4A6A-8618-FDF878C3B9DA}"/>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chemeClr val="bg1"/>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5033553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rgbClr val="B5121B"/>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presentation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pic>
        <p:nvPicPr>
          <p:cNvPr id="7" name="Picture 6" descr="Lancaster University">
            <a:extLst>
              <a:ext uri="{FF2B5EF4-FFF2-40B4-BE49-F238E27FC236}">
                <a16:creationId xmlns:a16="http://schemas.microsoft.com/office/drawing/2014/main" id="{2528AF01-8AC0-4C10-8386-19F11482E5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6682" y="762000"/>
            <a:ext cx="2565317" cy="810971"/>
          </a:xfrm>
          <a:prstGeom prst="rect">
            <a:avLst/>
          </a:prstGeom>
        </p:spPr>
      </p:pic>
      <p:sp>
        <p:nvSpPr>
          <p:cNvPr id="8" name="object 6">
            <a:extLst>
              <a:ext uri="{FF2B5EF4-FFF2-40B4-BE49-F238E27FC236}">
                <a16:creationId xmlns:a16="http://schemas.microsoft.com/office/drawing/2014/main" id="{4260E1F7-11D6-4F9A-9CDB-A1450D1E497D}"/>
              </a:ext>
              <a:ext uri="{C183D7F6-B498-43B3-948B-1728B52AA6E4}">
                <adec:decorative xmlns:adec="http://schemas.microsoft.com/office/drawing/2017/decorative" val="1"/>
              </a:ext>
            </a:extLst>
          </p:cNvPr>
          <p:cNvSpPr/>
          <p:nvPr/>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1" name="Slide Number Placeholder 5">
            <a:extLst>
              <a:ext uri="{FF2B5EF4-FFF2-40B4-BE49-F238E27FC236}">
                <a16:creationId xmlns:a16="http://schemas.microsoft.com/office/drawing/2014/main" id="{195C828A-191B-48BF-BB4A-DF202F883DD1}"/>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96991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rgbClr val="B5121B"/>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presentation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pic>
        <p:nvPicPr>
          <p:cNvPr id="7" name="Picture 6" descr="Lancaster University">
            <a:extLst>
              <a:ext uri="{FF2B5EF4-FFF2-40B4-BE49-F238E27FC236}">
                <a16:creationId xmlns:a16="http://schemas.microsoft.com/office/drawing/2014/main" id="{2528AF01-8AC0-4C10-8386-19F11482E5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6682" y="762000"/>
            <a:ext cx="2565317" cy="810971"/>
          </a:xfrm>
          <a:prstGeom prst="rect">
            <a:avLst/>
          </a:prstGeom>
        </p:spPr>
      </p:pic>
      <p:sp>
        <p:nvSpPr>
          <p:cNvPr id="8" name="object 6">
            <a:extLst>
              <a:ext uri="{FF2B5EF4-FFF2-40B4-BE49-F238E27FC236}">
                <a16:creationId xmlns:a16="http://schemas.microsoft.com/office/drawing/2014/main" id="{4260E1F7-11D6-4F9A-9CDB-A1450D1E497D}"/>
              </a:ext>
              <a:ext uri="{C183D7F6-B498-43B3-948B-1728B52AA6E4}">
                <adec:decorative xmlns:adec="http://schemas.microsoft.com/office/drawing/2017/decorative" val="1"/>
              </a:ext>
            </a:extLst>
          </p:cNvPr>
          <p:cNvSpPr/>
          <p:nvPr/>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6" name="object 8" descr="University Academy 92 Manchester">
            <a:extLst>
              <a:ext uri="{FF2B5EF4-FFF2-40B4-BE49-F238E27FC236}">
                <a16:creationId xmlns:a16="http://schemas.microsoft.com/office/drawing/2014/main" id="{97C89DA9-7708-4EE0-9C2E-17C843B198F5}"/>
              </a:ext>
            </a:extLst>
          </p:cNvPr>
          <p:cNvSpPr/>
          <p:nvPr/>
        </p:nvSpPr>
        <p:spPr>
          <a:xfrm>
            <a:off x="6888886" y="697941"/>
            <a:ext cx="1481137" cy="777608"/>
          </a:xfrm>
          <a:prstGeom prst="rect">
            <a:avLst/>
          </a:prstGeom>
          <a:blipFill>
            <a:blip r:embed="rId3" cstate="print"/>
            <a:stretch>
              <a:fillRect/>
            </a:stretch>
          </a:blipFill>
        </p:spPr>
        <p:txBody>
          <a:bodyPr wrap="square" lIns="0" tIns="0" rIns="0" bIns="0" rtlCol="0"/>
          <a:lstStyle/>
          <a:p>
            <a:endParaRPr/>
          </a:p>
        </p:txBody>
      </p:sp>
      <p:sp>
        <p:nvSpPr>
          <p:cNvPr id="9" name="object 9" descr="Blackburn College">
            <a:extLst>
              <a:ext uri="{FF2B5EF4-FFF2-40B4-BE49-F238E27FC236}">
                <a16:creationId xmlns:a16="http://schemas.microsoft.com/office/drawing/2014/main" id="{B2D8FC4D-6A10-4AFC-90EE-36BEDC612D9F}"/>
              </a:ext>
            </a:extLst>
          </p:cNvPr>
          <p:cNvSpPr/>
          <p:nvPr/>
        </p:nvSpPr>
        <p:spPr>
          <a:xfrm>
            <a:off x="4800858" y="717994"/>
            <a:ext cx="1763493" cy="617945"/>
          </a:xfrm>
          <a:prstGeom prst="rect">
            <a:avLst/>
          </a:prstGeom>
          <a:blipFill>
            <a:blip r:embed="rId4" cstate="print"/>
            <a:stretch>
              <a:fillRect/>
            </a:stretch>
          </a:blipFill>
        </p:spPr>
        <p:txBody>
          <a:bodyPr wrap="square" lIns="0" tIns="0" rIns="0" bIns="0" rtlCol="0"/>
          <a:lstStyle/>
          <a:p>
            <a:endParaRPr/>
          </a:p>
        </p:txBody>
      </p:sp>
      <p:sp>
        <p:nvSpPr>
          <p:cNvPr id="10" name="object 10" descr="Blackpool &amp; The Fylde college">
            <a:extLst>
              <a:ext uri="{FF2B5EF4-FFF2-40B4-BE49-F238E27FC236}">
                <a16:creationId xmlns:a16="http://schemas.microsoft.com/office/drawing/2014/main" id="{74C67722-6D8E-4717-BBA0-D9603159F8C3}"/>
              </a:ext>
            </a:extLst>
          </p:cNvPr>
          <p:cNvSpPr/>
          <p:nvPr/>
        </p:nvSpPr>
        <p:spPr>
          <a:xfrm>
            <a:off x="2927182" y="665080"/>
            <a:ext cx="1543981" cy="642486"/>
          </a:xfrm>
          <a:prstGeom prst="rect">
            <a:avLst/>
          </a:prstGeom>
          <a:blipFill>
            <a:blip r:embed="rId5" cstate="print"/>
            <a:stretch>
              <a:fillRect/>
            </a:stretch>
          </a:blipFill>
        </p:spPr>
        <p:txBody>
          <a:bodyPr wrap="square" lIns="0" tIns="0" rIns="0" bIns="0" rtlCol="0"/>
          <a:lstStyle/>
          <a:p>
            <a:endParaRPr/>
          </a:p>
        </p:txBody>
      </p:sp>
      <p:sp>
        <p:nvSpPr>
          <p:cNvPr id="11" name="object 11" descr="Furness college">
            <a:extLst>
              <a:ext uri="{FF2B5EF4-FFF2-40B4-BE49-F238E27FC236}">
                <a16:creationId xmlns:a16="http://schemas.microsoft.com/office/drawing/2014/main" id="{544291F1-FBE8-4BF5-82D3-3E12A047DE75}"/>
              </a:ext>
            </a:extLst>
          </p:cNvPr>
          <p:cNvSpPr/>
          <p:nvPr/>
        </p:nvSpPr>
        <p:spPr>
          <a:xfrm>
            <a:off x="891120" y="700908"/>
            <a:ext cx="1786115" cy="699558"/>
          </a:xfrm>
          <a:prstGeom prst="rect">
            <a:avLst/>
          </a:prstGeom>
          <a:blipFill>
            <a:blip r:embed="rId6" cstate="print"/>
            <a:stretch>
              <a:fillRect/>
            </a:stretch>
          </a:blipFill>
        </p:spPr>
        <p:txBody>
          <a:bodyPr wrap="square" lIns="0" tIns="0" rIns="0" bIns="0" rtlCol="0"/>
          <a:lstStyle/>
          <a:p>
            <a:endParaRPr dirty="0"/>
          </a:p>
        </p:txBody>
      </p:sp>
      <p:sp>
        <p:nvSpPr>
          <p:cNvPr id="14" name="Slide Number Placeholder 5">
            <a:extLst>
              <a:ext uri="{FF2B5EF4-FFF2-40B4-BE49-F238E27FC236}">
                <a16:creationId xmlns:a16="http://schemas.microsoft.com/office/drawing/2014/main" id="{FB57897E-9B28-47E3-BC7F-FA671A1687F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42158793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1" name="object 2" descr="Blue background">
            <a:extLst>
              <a:ext uri="{FF2B5EF4-FFF2-40B4-BE49-F238E27FC236}">
                <a16:creationId xmlns:a16="http://schemas.microsoft.com/office/drawing/2014/main" id="{35A2C7DA-9587-4F85-9BC4-F30F0308AA7E}"/>
              </a:ext>
              <a:ext uri="{C183D7F6-B498-43B3-948B-1728B52AA6E4}">
                <adec:decorative xmlns:adec="http://schemas.microsoft.com/office/drawing/2017/decorative" val="0"/>
              </a:ext>
            </a:extLst>
          </p:cNvPr>
          <p:cNvSpPr/>
          <p:nvPr/>
        </p:nvSpPr>
        <p:spPr>
          <a:xfrm>
            <a:off x="185057" y="181946"/>
            <a:ext cx="11821886" cy="6494107"/>
          </a:xfrm>
          <a:custGeom>
            <a:avLst/>
            <a:gdLst/>
            <a:ahLst/>
            <a:cxnLst/>
            <a:rect l="l" t="t" r="r" b="b"/>
            <a:pathLst>
              <a:path w="12049125" h="6713855">
                <a:moveTo>
                  <a:pt x="0" y="6713410"/>
                </a:moveTo>
                <a:lnTo>
                  <a:pt x="12048617" y="6713410"/>
                </a:lnTo>
                <a:lnTo>
                  <a:pt x="12048617" y="0"/>
                </a:lnTo>
                <a:lnTo>
                  <a:pt x="0" y="0"/>
                </a:lnTo>
                <a:lnTo>
                  <a:pt x="0" y="6713410"/>
                </a:lnTo>
                <a:close/>
              </a:path>
            </a:pathLst>
          </a:custGeom>
          <a:solidFill>
            <a:srgbClr val="709BAF"/>
          </a:solidFill>
        </p:spPr>
        <p:txBody>
          <a:bodyPr wrap="square" lIns="0" tIns="0" rIns="0" bIns="0" rtlCol="0"/>
          <a:lstStyle/>
          <a:p>
            <a:endParaRPr>
              <a:solidFill>
                <a:schemeClr val="bg1"/>
              </a:solidFill>
            </a:endParaRPr>
          </a:p>
        </p:txBody>
      </p:sp>
      <p:pic>
        <p:nvPicPr>
          <p:cNvPr id="9" name="Picture 8" descr="Lancaster University">
            <a:extLst>
              <a:ext uri="{FF2B5EF4-FFF2-40B4-BE49-F238E27FC236}">
                <a16:creationId xmlns:a16="http://schemas.microsoft.com/office/drawing/2014/main" id="{B4C545BB-4FC6-4C07-B4BC-1B3873E92B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4942" y="762000"/>
            <a:ext cx="2552491" cy="806916"/>
          </a:xfrm>
          <a:prstGeom prst="rect">
            <a:avLst/>
          </a:prstGeom>
        </p:spPr>
      </p:pic>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chemeClr val="bg1"/>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section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sp>
        <p:nvSpPr>
          <p:cNvPr id="8" name="object 6">
            <a:extLst>
              <a:ext uri="{FF2B5EF4-FFF2-40B4-BE49-F238E27FC236}">
                <a16:creationId xmlns:a16="http://schemas.microsoft.com/office/drawing/2014/main" id="{4260E1F7-11D6-4F9A-9CDB-A1450D1E497D}"/>
              </a:ext>
            </a:extLst>
          </p:cNvPr>
          <p:cNvSpPr/>
          <p:nvPr/>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0" name="object 6">
            <a:extLst>
              <a:ext uri="{FF2B5EF4-FFF2-40B4-BE49-F238E27FC236}">
                <a16:creationId xmlns:a16="http://schemas.microsoft.com/office/drawing/2014/main" id="{BCDE62AB-9720-4075-A15D-483E19C7DADA}"/>
              </a:ext>
              <a:ext uri="{C183D7F6-B498-43B3-948B-1728B52AA6E4}">
                <adec:decorative xmlns:adec="http://schemas.microsoft.com/office/drawing/2017/decorative" val="1"/>
              </a:ext>
            </a:extLst>
          </p:cNvPr>
          <p:cNvSpPr/>
          <p:nvPr/>
        </p:nvSpPr>
        <p:spPr>
          <a:xfrm>
            <a:off x="971922" y="3832747"/>
            <a:ext cx="1590675" cy="0"/>
          </a:xfrm>
          <a:custGeom>
            <a:avLst/>
            <a:gdLst/>
            <a:ahLst/>
            <a:cxnLst/>
            <a:rect l="l" t="t" r="r" b="b"/>
            <a:pathLst>
              <a:path w="1590675">
                <a:moveTo>
                  <a:pt x="0" y="0"/>
                </a:moveTo>
                <a:lnTo>
                  <a:pt x="1590421" y="0"/>
                </a:lnTo>
              </a:path>
            </a:pathLst>
          </a:custGeom>
          <a:ln w="17043">
            <a:solidFill>
              <a:schemeClr val="bg1"/>
            </a:solidFill>
          </a:ln>
        </p:spPr>
        <p:txBody>
          <a:bodyPr wrap="square" lIns="0" tIns="0" rIns="0" bIns="0" rtlCol="0"/>
          <a:lstStyle/>
          <a:p>
            <a:endParaRPr/>
          </a:p>
        </p:txBody>
      </p:sp>
      <p:sp>
        <p:nvSpPr>
          <p:cNvPr id="14" name="Slide Number Placeholder 5">
            <a:extLst>
              <a:ext uri="{FF2B5EF4-FFF2-40B4-BE49-F238E27FC236}">
                <a16:creationId xmlns:a16="http://schemas.microsoft.com/office/drawing/2014/main" id="{5B6FFB34-2A03-4DFF-8F1A-D7E69F6F8290}"/>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18057569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C40D-D6BC-4D4D-AF4C-44A15AE979CC}"/>
              </a:ext>
            </a:extLst>
          </p:cNvPr>
          <p:cNvSpPr>
            <a:spLocks noGrp="1"/>
          </p:cNvSpPr>
          <p:nvPr>
            <p:ph type="title"/>
          </p:nvPr>
        </p:nvSpPr>
        <p:spPr>
          <a:xfrm>
            <a:off x="783773" y="475866"/>
            <a:ext cx="8250058" cy="1224153"/>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BBD462D4-273F-48E4-BC67-135E64C37926}"/>
              </a:ext>
            </a:extLst>
          </p:cNvPr>
          <p:cNvSpPr>
            <a:spLocks noGrp="1"/>
          </p:cNvSpPr>
          <p:nvPr>
            <p:ph idx="1"/>
          </p:nvPr>
        </p:nvSpPr>
        <p:spPr>
          <a:xfrm>
            <a:off x="783773" y="2313991"/>
            <a:ext cx="9808029"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object 4">
            <a:extLst>
              <a:ext uri="{FF2B5EF4-FFF2-40B4-BE49-F238E27FC236}">
                <a16:creationId xmlns:a16="http://schemas.microsoft.com/office/drawing/2014/main" id="{A95A3A47-0757-4333-ACCD-258450620A52}"/>
              </a:ext>
              <a:ext uri="{C183D7F6-B498-43B3-948B-1728B52AA6E4}">
                <adec:decorative xmlns:adec="http://schemas.microsoft.com/office/drawing/2017/decorative" val="1"/>
              </a:ext>
            </a:extLst>
          </p:cNvPr>
          <p:cNvSpPr/>
          <p:nvPr/>
        </p:nvSpPr>
        <p:spPr>
          <a:xfrm>
            <a:off x="811766" y="1841477"/>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0DE9228C-9B11-4DC9-8F13-D4D1ED507AE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pic>
        <p:nvPicPr>
          <p:cNvPr id="14" name="Picture 13" descr="Lancaster University">
            <a:extLst>
              <a:ext uri="{FF2B5EF4-FFF2-40B4-BE49-F238E27FC236}">
                <a16:creationId xmlns:a16="http://schemas.microsoft.com/office/drawing/2014/main" id="{0D9761CB-0BB4-44A2-BF26-F0470B4DCF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9903567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462D4-273F-48E4-BC67-135E64C37926}"/>
              </a:ext>
            </a:extLst>
          </p:cNvPr>
          <p:cNvSpPr>
            <a:spLocks noGrp="1"/>
          </p:cNvSpPr>
          <p:nvPr>
            <p:ph idx="1" hasCustomPrompt="1"/>
          </p:nvPr>
        </p:nvSpPr>
        <p:spPr>
          <a:xfrm>
            <a:off x="772883" y="2313991"/>
            <a:ext cx="9742714" cy="3862971"/>
          </a:xfrm>
        </p:spPr>
        <p:txBody>
          <a:bodyPr/>
          <a:lstStyle>
            <a:lvl1pPr marL="0" indent="0">
              <a:spcAft>
                <a:spcPts val="600"/>
              </a:spcAft>
              <a:buClr>
                <a:srgbClr val="AEB4B9"/>
              </a:buClr>
              <a:buNone/>
              <a:defRPr sz="2600" i="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US" dirty="0"/>
              <a:t>Template slide: text only (use italics for sub-headings)</a:t>
            </a:r>
          </a:p>
        </p:txBody>
      </p:sp>
      <p:sp>
        <p:nvSpPr>
          <p:cNvPr id="11" name="Title 1">
            <a:extLst>
              <a:ext uri="{FF2B5EF4-FFF2-40B4-BE49-F238E27FC236}">
                <a16:creationId xmlns:a16="http://schemas.microsoft.com/office/drawing/2014/main" id="{659C926E-B465-430E-9BB4-30F751A3EBC1}"/>
              </a:ext>
            </a:extLst>
          </p:cNvPr>
          <p:cNvSpPr>
            <a:spLocks noGrp="1"/>
          </p:cNvSpPr>
          <p:nvPr>
            <p:ph type="title"/>
          </p:nvPr>
        </p:nvSpPr>
        <p:spPr>
          <a:xfrm>
            <a:off x="783773" y="475866"/>
            <a:ext cx="8040738" cy="1224153"/>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GB"/>
              <a:t>Click to edit Master title style</a:t>
            </a:r>
            <a:endParaRPr lang="en-GB" dirty="0"/>
          </a:p>
        </p:txBody>
      </p:sp>
      <p:sp>
        <p:nvSpPr>
          <p:cNvPr id="13" name="object 4">
            <a:extLst>
              <a:ext uri="{FF2B5EF4-FFF2-40B4-BE49-F238E27FC236}">
                <a16:creationId xmlns:a16="http://schemas.microsoft.com/office/drawing/2014/main" id="{0BDBDF81-CC4C-4516-B38C-887511BA3EDF}"/>
              </a:ext>
              <a:ext uri="{C183D7F6-B498-43B3-948B-1728B52AA6E4}">
                <adec:decorative xmlns:adec="http://schemas.microsoft.com/office/drawing/2017/decorative" val="1"/>
              </a:ext>
            </a:extLst>
          </p:cNvPr>
          <p:cNvSpPr/>
          <p:nvPr/>
        </p:nvSpPr>
        <p:spPr>
          <a:xfrm>
            <a:off x="811766" y="1841477"/>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5" name="Slide Number Placeholder 5">
            <a:extLst>
              <a:ext uri="{FF2B5EF4-FFF2-40B4-BE49-F238E27FC236}">
                <a16:creationId xmlns:a16="http://schemas.microsoft.com/office/drawing/2014/main" id="{531E803A-17E5-4587-B9C8-543F40CC1832}"/>
              </a:ext>
            </a:extLst>
          </p:cNvPr>
          <p:cNvSpPr>
            <a:spLocks noGrp="1"/>
          </p:cNvSpPr>
          <p:nvPr>
            <p:ph type="sldNum" sz="quarter" idx="4"/>
          </p:nvPr>
        </p:nvSpPr>
        <p:spPr>
          <a:xfrm>
            <a:off x="8955058" y="6102314"/>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pic>
        <p:nvPicPr>
          <p:cNvPr id="17" name="Picture 16" descr="Lancaster University">
            <a:extLst>
              <a:ext uri="{FF2B5EF4-FFF2-40B4-BE49-F238E27FC236}">
                <a16:creationId xmlns:a16="http://schemas.microsoft.com/office/drawing/2014/main" id="{15D4E1DC-C857-4EB7-8E98-3A0E76300C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243404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tro Slide 1">
    <p:bg>
      <p:bgPr>
        <a:solidFill>
          <a:schemeClr val="tx1"/>
        </a:solidFill>
        <a:effectLst/>
      </p:bgPr>
    </p:bg>
    <p:spTree>
      <p:nvGrpSpPr>
        <p:cNvPr id="1" name=""/>
        <p:cNvGrpSpPr/>
        <p:nvPr/>
      </p:nvGrpSpPr>
      <p:grpSpPr>
        <a:xfrm>
          <a:off x="0" y="0"/>
          <a:ext cx="0" cy="0"/>
          <a:chOff x="0" y="0"/>
          <a:chExt cx="0" cy="0"/>
        </a:xfrm>
      </p:grpSpPr>
      <p:sp>
        <p:nvSpPr>
          <p:cNvPr id="15" name="Picture Placeholder">
            <a:extLst>
              <a:ext uri="{FF2B5EF4-FFF2-40B4-BE49-F238E27FC236}">
                <a16:creationId xmlns:a16="http://schemas.microsoft.com/office/drawing/2014/main" id="{B236EE57-2A6D-015A-036F-FF0B389932C3}"/>
              </a:ext>
            </a:extLst>
          </p:cNvPr>
          <p:cNvSpPr>
            <a:spLocks noGrp="1"/>
          </p:cNvSpPr>
          <p:nvPr>
            <p:ph type="pic" sz="quarter" idx="13"/>
          </p:nvPr>
        </p:nvSpPr>
        <p:spPr>
          <a:xfrm>
            <a:off x="0" y="0"/>
            <a:ext cx="12192000" cy="6858000"/>
          </a:xfrm>
          <a:custGeom>
            <a:avLst/>
            <a:gdLst>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691799 h 5143500"/>
              <a:gd name="connsiteX5" fmla="*/ 8627960 w 9144000"/>
              <a:gd name="connsiteY5" fmla="*/ 4745789 h 5143500"/>
              <a:gd name="connsiteX6" fmla="*/ 8790017 w 9144000"/>
              <a:gd name="connsiteY6" fmla="*/ 4745789 h 5143500"/>
              <a:gd name="connsiteX7" fmla="*/ 8790017 w 9144000"/>
              <a:gd name="connsiteY7" fmla="*/ 4691799 h 5143500"/>
              <a:gd name="connsiteX8" fmla="*/ 8627960 w 9144000"/>
              <a:gd name="connsiteY8" fmla="*/ 4583770 h 5143500"/>
              <a:gd name="connsiteX9" fmla="*/ 8627960 w 9144000"/>
              <a:gd name="connsiteY9" fmla="*/ 4637761 h 5143500"/>
              <a:gd name="connsiteX10" fmla="*/ 8844067 w 9144000"/>
              <a:gd name="connsiteY10" fmla="*/ 4637761 h 5143500"/>
              <a:gd name="connsiteX11" fmla="*/ 8844067 w 9144000"/>
              <a:gd name="connsiteY11" fmla="*/ 4583770 h 5143500"/>
              <a:gd name="connsiteX12" fmla="*/ 292099 w 9144000"/>
              <a:gd name="connsiteY12" fmla="*/ 463841 h 5143500"/>
              <a:gd name="connsiteX13" fmla="*/ 292099 w 9144000"/>
              <a:gd name="connsiteY13" fmla="*/ 471041 h 5143500"/>
              <a:gd name="connsiteX14" fmla="*/ 8843962 w 9144000"/>
              <a:gd name="connsiteY14" fmla="*/ 471041 h 5143500"/>
              <a:gd name="connsiteX15" fmla="*/ 8843962 w 9144000"/>
              <a:gd name="connsiteY15" fmla="*/ 463841 h 5143500"/>
              <a:gd name="connsiteX16" fmla="*/ 0 w 9144000"/>
              <a:gd name="connsiteY16" fmla="*/ 0 h 5143500"/>
              <a:gd name="connsiteX17" fmla="*/ 9144000 w 9144000"/>
              <a:gd name="connsiteY17" fmla="*/ 0 h 5143500"/>
              <a:gd name="connsiteX18" fmla="*/ 9144000 w 9144000"/>
              <a:gd name="connsiteY18" fmla="*/ 5143500 h 5143500"/>
              <a:gd name="connsiteX19" fmla="*/ 0 w 9144000"/>
              <a:gd name="connsiteY19" fmla="*/ 514350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505041 w 9144000"/>
              <a:gd name="connsiteY15" fmla="*/ 382422 h 5143500"/>
              <a:gd name="connsiteX16" fmla="*/ 292099 w 9144000"/>
              <a:gd name="connsiteY16" fmla="*/ 471041 h 5143500"/>
              <a:gd name="connsiteX17" fmla="*/ 8843962 w 9144000"/>
              <a:gd name="connsiteY17" fmla="*/ 471041 h 5143500"/>
              <a:gd name="connsiteX18" fmla="*/ 8843962 w 9144000"/>
              <a:gd name="connsiteY18" fmla="*/ 463841 h 5143500"/>
              <a:gd name="connsiteX19" fmla="*/ 505041 w 9144000"/>
              <a:gd name="connsiteY19" fmla="*/ 382422 h 5143500"/>
              <a:gd name="connsiteX20" fmla="*/ 0 w 9144000"/>
              <a:gd name="connsiteY20" fmla="*/ 0 h 5143500"/>
              <a:gd name="connsiteX21" fmla="*/ 9144000 w 9144000"/>
              <a:gd name="connsiteY21" fmla="*/ 0 h 5143500"/>
              <a:gd name="connsiteX22" fmla="*/ 9144000 w 9144000"/>
              <a:gd name="connsiteY22" fmla="*/ 5143500 h 5143500"/>
              <a:gd name="connsiteX23" fmla="*/ 0 w 9144000"/>
              <a:gd name="connsiteY23" fmla="*/ 5143500 h 5143500"/>
              <a:gd name="connsiteX24" fmla="*/ 0 w 9144000"/>
              <a:gd name="connsiteY24"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292099 w 9144000"/>
              <a:gd name="connsiteY16" fmla="*/ 471041 h 5143500"/>
              <a:gd name="connsiteX17" fmla="*/ 8843962 w 9144000"/>
              <a:gd name="connsiteY17" fmla="*/ 471041 h 5143500"/>
              <a:gd name="connsiteX18" fmla="*/ 8843962 w 9144000"/>
              <a:gd name="connsiteY18" fmla="*/ 463841 h 5143500"/>
              <a:gd name="connsiteX19" fmla="*/ 0 w 9144000"/>
              <a:gd name="connsiteY19" fmla="*/ 0 h 5143500"/>
              <a:gd name="connsiteX20" fmla="*/ 9144000 w 9144000"/>
              <a:gd name="connsiteY20" fmla="*/ 0 h 5143500"/>
              <a:gd name="connsiteX21" fmla="*/ 9144000 w 9144000"/>
              <a:gd name="connsiteY21" fmla="*/ 5143500 h 5143500"/>
              <a:gd name="connsiteX22" fmla="*/ 0 w 9144000"/>
              <a:gd name="connsiteY22" fmla="*/ 5143500 h 5143500"/>
              <a:gd name="connsiteX23" fmla="*/ 0 w 9144000"/>
              <a:gd name="connsiteY23"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8843962 w 9144000"/>
              <a:gd name="connsiteY16" fmla="*/ 471041 h 5143500"/>
              <a:gd name="connsiteX17" fmla="*/ 8843962 w 9144000"/>
              <a:gd name="connsiteY17" fmla="*/ 463841 h 5143500"/>
              <a:gd name="connsiteX18" fmla="*/ 0 w 9144000"/>
              <a:gd name="connsiteY18" fmla="*/ 0 h 5143500"/>
              <a:gd name="connsiteX19" fmla="*/ 9144000 w 9144000"/>
              <a:gd name="connsiteY19" fmla="*/ 0 h 5143500"/>
              <a:gd name="connsiteX20" fmla="*/ 9144000 w 9144000"/>
              <a:gd name="connsiteY20" fmla="*/ 5143500 h 5143500"/>
              <a:gd name="connsiteX21" fmla="*/ 0 w 9144000"/>
              <a:gd name="connsiteY21" fmla="*/ 5143500 h 5143500"/>
              <a:gd name="connsiteX22" fmla="*/ 0 w 9144000"/>
              <a:gd name="connsiteY22"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355447 w 9144000"/>
              <a:gd name="connsiteY15" fmla="*/ 708099 h 5143500"/>
              <a:gd name="connsiteX16" fmla="*/ 8843962 w 9144000"/>
              <a:gd name="connsiteY16" fmla="*/ 471041 h 5143500"/>
              <a:gd name="connsiteX17" fmla="*/ 8355447 w 9144000"/>
              <a:gd name="connsiteY17" fmla="*/ 708099 h 5143500"/>
              <a:gd name="connsiteX18" fmla="*/ 0 w 9144000"/>
              <a:gd name="connsiteY18" fmla="*/ 0 h 5143500"/>
              <a:gd name="connsiteX19" fmla="*/ 9144000 w 9144000"/>
              <a:gd name="connsiteY19" fmla="*/ 0 h 5143500"/>
              <a:gd name="connsiteX20" fmla="*/ 9144000 w 9144000"/>
              <a:gd name="connsiteY20" fmla="*/ 5143500 h 5143500"/>
              <a:gd name="connsiteX21" fmla="*/ 0 w 9144000"/>
              <a:gd name="connsiteY21" fmla="*/ 5143500 h 5143500"/>
              <a:gd name="connsiteX22" fmla="*/ 0 w 9144000"/>
              <a:gd name="connsiteY22"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0 w 9144000"/>
              <a:gd name="connsiteY15" fmla="*/ 0 h 5143500"/>
              <a:gd name="connsiteX16" fmla="*/ 9144000 w 9144000"/>
              <a:gd name="connsiteY16" fmla="*/ 0 h 5143500"/>
              <a:gd name="connsiteX17" fmla="*/ 9144000 w 9144000"/>
              <a:gd name="connsiteY17" fmla="*/ 5143500 h 5143500"/>
              <a:gd name="connsiteX18" fmla="*/ 0 w 9144000"/>
              <a:gd name="connsiteY18" fmla="*/ 5143500 h 5143500"/>
              <a:gd name="connsiteX19" fmla="*/ 0 w 9144000"/>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4000" h="5143500">
                <a:moveTo>
                  <a:pt x="8627960" y="4799780"/>
                </a:moveTo>
                <a:lnTo>
                  <a:pt x="8627960" y="4853770"/>
                </a:lnTo>
                <a:lnTo>
                  <a:pt x="8681963" y="4853770"/>
                </a:lnTo>
                <a:lnTo>
                  <a:pt x="8681963" y="4799780"/>
                </a:lnTo>
                <a:lnTo>
                  <a:pt x="8627960" y="4799780"/>
                </a:lnTo>
                <a:close/>
                <a:moveTo>
                  <a:pt x="8627960" y="4691799"/>
                </a:moveTo>
                <a:lnTo>
                  <a:pt x="8627960" y="4745789"/>
                </a:lnTo>
                <a:lnTo>
                  <a:pt x="8790017" y="4745789"/>
                </a:lnTo>
                <a:lnTo>
                  <a:pt x="8790017" y="4691799"/>
                </a:lnTo>
                <a:lnTo>
                  <a:pt x="8627960" y="4691799"/>
                </a:lnTo>
                <a:close/>
                <a:moveTo>
                  <a:pt x="8627960" y="4583770"/>
                </a:moveTo>
                <a:lnTo>
                  <a:pt x="8627960" y="4637761"/>
                </a:lnTo>
                <a:lnTo>
                  <a:pt x="8844067" y="4637761"/>
                </a:lnTo>
                <a:lnTo>
                  <a:pt x="8844067" y="4583770"/>
                </a:lnTo>
                <a:lnTo>
                  <a:pt x="8627960" y="4583770"/>
                </a:lnTo>
                <a:close/>
                <a:moveTo>
                  <a:pt x="0" y="0"/>
                </a:moveTo>
                <a:lnTo>
                  <a:pt x="9144000" y="0"/>
                </a:lnTo>
                <a:lnTo>
                  <a:pt x="9144000" y="5143500"/>
                </a:lnTo>
                <a:lnTo>
                  <a:pt x="0" y="5143500"/>
                </a:lnTo>
                <a:lnTo>
                  <a:pt x="0" y="0"/>
                </a:lnTo>
                <a:close/>
              </a:path>
            </a:pathLst>
          </a:custGeom>
          <a:solidFill>
            <a:schemeClr val="tx2"/>
          </a:solidFill>
        </p:spPr>
        <p:txBody>
          <a:bodyPr wrap="square" anchor="ctr">
            <a:noAutofit/>
          </a:bodyPr>
          <a:lstStyle>
            <a:lvl1pPr algn="ctr">
              <a:defRPr/>
            </a:lvl1pPr>
          </a:lstStyle>
          <a:p>
            <a:r>
              <a:rPr lang="en-GB"/>
              <a:t>Click icon to add picture</a:t>
            </a:r>
            <a:endParaRPr lang="en-US"/>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1392768"/>
            <a:ext cx="5403849" cy="2746035"/>
          </a:xfrm>
        </p:spPr>
        <p:txBody>
          <a:bodyPr anchor="b"/>
          <a:lstStyle>
            <a:lvl1pPr>
              <a:lnSpc>
                <a:spcPts val="9600"/>
              </a:lnSpc>
              <a:defRPr sz="10133">
                <a:solidFill>
                  <a:schemeClr val="bg1"/>
                </a:solidFill>
              </a:defRPr>
            </a:lvl1pPr>
          </a:lstStyle>
          <a:p>
            <a:r>
              <a:rPr lang="en-US" dirty="0"/>
              <a:t>Intro slide</a:t>
            </a:r>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6941248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75D8C4-2991-4037-8748-66E7016A65DF}"/>
              </a:ext>
            </a:extLst>
          </p:cNvPr>
          <p:cNvSpPr>
            <a:spLocks noGrp="1"/>
          </p:cNvSpPr>
          <p:nvPr>
            <p:ph type="ctrTitle" hasCustomPrompt="1"/>
          </p:nvPr>
        </p:nvSpPr>
        <p:spPr>
          <a:xfrm>
            <a:off x="900940" y="2205022"/>
            <a:ext cx="9913240" cy="1399152"/>
          </a:xfrm>
        </p:spPr>
        <p:txBody>
          <a:bodyPr anchor="b">
            <a:normAutofit/>
          </a:bodyPr>
          <a:lstStyle>
            <a:lvl1pPr algn="l">
              <a:lnSpc>
                <a:spcPts val="4400"/>
              </a:lnSpc>
              <a:spcBef>
                <a:spcPts val="1110"/>
              </a:spcBef>
              <a:defRPr sz="4550">
                <a:solidFill>
                  <a:srgbClr val="B5121B"/>
                </a:solidFill>
                <a:latin typeface="Calibri" panose="020F0502020204030204" pitchFamily="34" charset="0"/>
                <a:cs typeface="Calibri" panose="020F0502020204030204" pitchFamily="34" charset="0"/>
              </a:defRPr>
            </a:lvl1pPr>
          </a:lstStyle>
          <a:p>
            <a:r>
              <a:rPr lang="en-US" dirty="0"/>
              <a:t>Add question text here</a:t>
            </a:r>
            <a:endParaRPr lang="en-GB" dirty="0"/>
          </a:p>
        </p:txBody>
      </p:sp>
      <p:pic>
        <p:nvPicPr>
          <p:cNvPr id="8" name="Picture 7" descr="Lancaster University">
            <a:extLst>
              <a:ext uri="{FF2B5EF4-FFF2-40B4-BE49-F238E27FC236}">
                <a16:creationId xmlns:a16="http://schemas.microsoft.com/office/drawing/2014/main" id="{5A0CDDDE-2A8D-4F00-B876-791A126CBD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
        <p:nvSpPr>
          <p:cNvPr id="9" name="object 5">
            <a:extLst>
              <a:ext uri="{FF2B5EF4-FFF2-40B4-BE49-F238E27FC236}">
                <a16:creationId xmlns:a16="http://schemas.microsoft.com/office/drawing/2014/main" id="{A1F40E0C-FCFE-45A8-B4CD-8E1C0339D496}"/>
              </a:ext>
              <a:ext uri="{C183D7F6-B498-43B3-948B-1728B52AA6E4}">
                <adec:decorative xmlns:adec="http://schemas.microsoft.com/office/drawing/2017/decorative" val="1"/>
              </a:ext>
            </a:extLst>
          </p:cNvPr>
          <p:cNvSpPr/>
          <p:nvPr/>
        </p:nvSpPr>
        <p:spPr>
          <a:xfrm>
            <a:off x="992097" y="3830968"/>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F55EE488-FA38-4ABE-A8A1-1C0A496D55BF}"/>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25344102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EAACC63-D887-40E8-8239-FD16AE528F07}"/>
              </a:ext>
            </a:extLst>
          </p:cNvPr>
          <p:cNvSpPr>
            <a:spLocks noGrp="1"/>
          </p:cNvSpPr>
          <p:nvPr>
            <p:ph type="title"/>
          </p:nvPr>
        </p:nvSpPr>
        <p:spPr>
          <a:xfrm>
            <a:off x="819538" y="522516"/>
            <a:ext cx="7568682" cy="1168172"/>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GB"/>
              <a:t>Click to edit Master title style</a:t>
            </a:r>
            <a:endParaRPr lang="en-GB" dirty="0"/>
          </a:p>
        </p:txBody>
      </p:sp>
      <p:sp>
        <p:nvSpPr>
          <p:cNvPr id="10" name="Content Placeholder 2">
            <a:extLst>
              <a:ext uri="{FF2B5EF4-FFF2-40B4-BE49-F238E27FC236}">
                <a16:creationId xmlns:a16="http://schemas.microsoft.com/office/drawing/2014/main" id="{524D0BDC-AEAF-40AB-BD13-7775E203703A}"/>
              </a:ext>
            </a:extLst>
          </p:cNvPr>
          <p:cNvSpPr>
            <a:spLocks noGrp="1"/>
          </p:cNvSpPr>
          <p:nvPr>
            <p:ph idx="1"/>
          </p:nvPr>
        </p:nvSpPr>
        <p:spPr>
          <a:xfrm>
            <a:off x="819538" y="2313991"/>
            <a:ext cx="4965441"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object 4">
            <a:extLst>
              <a:ext uri="{FF2B5EF4-FFF2-40B4-BE49-F238E27FC236}">
                <a16:creationId xmlns:a16="http://schemas.microsoft.com/office/drawing/2014/main" id="{81B46DBF-1B89-405C-A53C-EE0D38B3C854}"/>
              </a:ext>
              <a:ext uri="{C183D7F6-B498-43B3-948B-1728B52AA6E4}">
                <adec:decorative xmlns:adec="http://schemas.microsoft.com/office/drawing/2017/decorative" val="1"/>
              </a:ext>
            </a:extLst>
          </p:cNvPr>
          <p:cNvSpPr/>
          <p:nvPr/>
        </p:nvSpPr>
        <p:spPr>
          <a:xfrm>
            <a:off x="854508" y="1832146"/>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6" name="Content Placeholder 2">
            <a:extLst>
              <a:ext uri="{FF2B5EF4-FFF2-40B4-BE49-F238E27FC236}">
                <a16:creationId xmlns:a16="http://schemas.microsoft.com/office/drawing/2014/main" id="{79DC973B-EFE1-44F1-9FB7-36E4227439C7}"/>
              </a:ext>
            </a:extLst>
          </p:cNvPr>
          <p:cNvSpPr>
            <a:spLocks noGrp="1"/>
          </p:cNvSpPr>
          <p:nvPr>
            <p:ph idx="10"/>
          </p:nvPr>
        </p:nvSpPr>
        <p:spPr>
          <a:xfrm>
            <a:off x="6369696" y="2317095"/>
            <a:ext cx="4965442"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Slide Number Placeholder 5">
            <a:extLst>
              <a:ext uri="{FF2B5EF4-FFF2-40B4-BE49-F238E27FC236}">
                <a16:creationId xmlns:a16="http://schemas.microsoft.com/office/drawing/2014/main" id="{749C0CEC-03F4-4704-9D20-E00E4CD0651C}"/>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pic>
        <p:nvPicPr>
          <p:cNvPr id="21" name="Picture 20" descr="Lancaster University">
            <a:extLst>
              <a:ext uri="{FF2B5EF4-FFF2-40B4-BE49-F238E27FC236}">
                <a16:creationId xmlns:a16="http://schemas.microsoft.com/office/drawing/2014/main" id="{607635CB-A9C5-437C-8837-4C730E8C63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1757818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75887E-4F05-4593-B389-647D40DD0309}"/>
              </a:ext>
            </a:extLst>
          </p:cNvPr>
          <p:cNvSpPr>
            <a:spLocks noGrp="1"/>
          </p:cNvSpPr>
          <p:nvPr>
            <p:ph type="body" idx="1"/>
          </p:nvPr>
        </p:nvSpPr>
        <p:spPr>
          <a:xfrm>
            <a:off x="74647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3C9B9D8-EA34-4852-A458-9C736D59E6A7}"/>
              </a:ext>
            </a:extLst>
          </p:cNvPr>
          <p:cNvSpPr>
            <a:spLocks noGrp="1"/>
          </p:cNvSpPr>
          <p:nvPr>
            <p:ph sz="half" idx="2"/>
          </p:nvPr>
        </p:nvSpPr>
        <p:spPr>
          <a:xfrm>
            <a:off x="746478" y="2505075"/>
            <a:ext cx="5157787" cy="3684588"/>
          </a:xfrm>
        </p:spPr>
        <p:txBody>
          <a:bodyPr/>
          <a:lstStyle>
            <a:lvl1pPr>
              <a:buClr>
                <a:srgbClr val="AEB4B9"/>
              </a:buClr>
              <a:defRPr sz="2600"/>
            </a:lvl1pPr>
            <a:lvl2pPr>
              <a:buClr>
                <a:srgbClr val="AEB4B9"/>
              </a:buClr>
              <a:defRPr/>
            </a:lvl2pPr>
            <a:lvl3pPr>
              <a:buClr>
                <a:srgbClr val="AEB4B9"/>
              </a:buClr>
              <a:defRPr/>
            </a:lvl3pPr>
            <a:lvl4pPr>
              <a:buClr>
                <a:srgbClr val="AEB4B9"/>
              </a:buClr>
              <a:defRPr/>
            </a:lvl4pPr>
            <a:lvl5pPr>
              <a:buClr>
                <a:srgbClr val="AEB4B9"/>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3E91B9-1447-4EAE-9AB6-9200E96A989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105AF1-67AB-413D-B37A-83B233A5D7CD}"/>
              </a:ext>
            </a:extLst>
          </p:cNvPr>
          <p:cNvSpPr>
            <a:spLocks noGrp="1"/>
          </p:cNvSpPr>
          <p:nvPr>
            <p:ph sz="quarter" idx="4"/>
          </p:nvPr>
        </p:nvSpPr>
        <p:spPr>
          <a:xfrm>
            <a:off x="6172200" y="2505075"/>
            <a:ext cx="5183188" cy="3684588"/>
          </a:xfrm>
        </p:spPr>
        <p:txBody>
          <a:bodyPr/>
          <a:lstStyle>
            <a:lvl1pPr>
              <a:buClr>
                <a:srgbClr val="AEB4B9"/>
              </a:buClr>
              <a:defRPr sz="2600"/>
            </a:lvl1pPr>
            <a:lvl2pPr>
              <a:buClr>
                <a:srgbClr val="AEB4B9"/>
              </a:buClr>
              <a:defRPr/>
            </a:lvl2pPr>
            <a:lvl3pPr>
              <a:buClr>
                <a:srgbClr val="AEB4B9"/>
              </a:buClr>
              <a:defRPr/>
            </a:lvl3pPr>
            <a:lvl4pPr>
              <a:buClr>
                <a:srgbClr val="AEB4B9"/>
              </a:buClr>
              <a:defRPr/>
            </a:lvl4pPr>
            <a:lvl5pPr>
              <a:buClr>
                <a:srgbClr val="AEB4B9"/>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itle 1">
            <a:extLst>
              <a:ext uri="{FF2B5EF4-FFF2-40B4-BE49-F238E27FC236}">
                <a16:creationId xmlns:a16="http://schemas.microsoft.com/office/drawing/2014/main" id="{EBFEF35C-6404-4538-8F34-0A8878183E9A}"/>
              </a:ext>
            </a:extLst>
          </p:cNvPr>
          <p:cNvSpPr>
            <a:spLocks noGrp="1"/>
          </p:cNvSpPr>
          <p:nvPr>
            <p:ph type="title"/>
          </p:nvPr>
        </p:nvSpPr>
        <p:spPr>
          <a:xfrm>
            <a:off x="735559" y="531848"/>
            <a:ext cx="7568682" cy="1158840"/>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GB"/>
              <a:t>Click to edit Master title style</a:t>
            </a:r>
            <a:endParaRPr lang="en-GB" dirty="0"/>
          </a:p>
        </p:txBody>
      </p:sp>
      <p:sp>
        <p:nvSpPr>
          <p:cNvPr id="13" name="object 4">
            <a:extLst>
              <a:ext uri="{FF2B5EF4-FFF2-40B4-BE49-F238E27FC236}">
                <a16:creationId xmlns:a16="http://schemas.microsoft.com/office/drawing/2014/main" id="{3D487BA0-3AE0-4031-8055-C6AFDC31E01B}"/>
              </a:ext>
              <a:ext uri="{C183D7F6-B498-43B3-948B-1728B52AA6E4}">
                <adec:decorative xmlns:adec="http://schemas.microsoft.com/office/drawing/2017/decorative" val="1"/>
              </a:ext>
            </a:extLst>
          </p:cNvPr>
          <p:cNvSpPr/>
          <p:nvPr/>
        </p:nvSpPr>
        <p:spPr>
          <a:xfrm>
            <a:off x="835846" y="1832146"/>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6" name="Slide Number Placeholder 5">
            <a:extLst>
              <a:ext uri="{FF2B5EF4-FFF2-40B4-BE49-F238E27FC236}">
                <a16:creationId xmlns:a16="http://schemas.microsoft.com/office/drawing/2014/main" id="{983E33A9-9C13-43F2-93A7-5CD7A6D522E2}"/>
              </a:ext>
            </a:extLst>
          </p:cNvPr>
          <p:cNvSpPr>
            <a:spLocks noGrp="1"/>
          </p:cNvSpPr>
          <p:nvPr>
            <p:ph type="sldNum" sz="quarter" idx="10"/>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pic>
        <p:nvPicPr>
          <p:cNvPr id="17" name="Picture 16" descr="Lancaster University">
            <a:extLst>
              <a:ext uri="{FF2B5EF4-FFF2-40B4-BE49-F238E27FC236}">
                <a16:creationId xmlns:a16="http://schemas.microsoft.com/office/drawing/2014/main" id="{24641CFC-5847-40DB-B4F0-5496D257DA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20190950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object 4">
            <a:extLst>
              <a:ext uri="{FF2B5EF4-FFF2-40B4-BE49-F238E27FC236}">
                <a16:creationId xmlns:a16="http://schemas.microsoft.com/office/drawing/2014/main" id="{E911A0A4-9D31-4F34-8E71-4A07A9FDE92A}"/>
              </a:ext>
              <a:ext uri="{C183D7F6-B498-43B3-948B-1728B52AA6E4}">
                <adec:decorative xmlns:adec="http://schemas.microsoft.com/office/drawing/2017/decorative" val="1"/>
              </a:ext>
            </a:extLst>
          </p:cNvPr>
          <p:cNvSpPr/>
          <p:nvPr/>
        </p:nvSpPr>
        <p:spPr>
          <a:xfrm>
            <a:off x="854508" y="1832146"/>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3" name="Title 1">
            <a:extLst>
              <a:ext uri="{FF2B5EF4-FFF2-40B4-BE49-F238E27FC236}">
                <a16:creationId xmlns:a16="http://schemas.microsoft.com/office/drawing/2014/main" id="{DBE2592A-4048-4211-B609-EB603E5AE283}"/>
              </a:ext>
            </a:extLst>
          </p:cNvPr>
          <p:cNvSpPr>
            <a:spLocks noGrp="1"/>
          </p:cNvSpPr>
          <p:nvPr>
            <p:ph type="title"/>
          </p:nvPr>
        </p:nvSpPr>
        <p:spPr>
          <a:xfrm>
            <a:off x="735559" y="531848"/>
            <a:ext cx="7568682" cy="1158840"/>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GB"/>
              <a:t>Click to edit Master title style</a:t>
            </a:r>
            <a:endParaRPr lang="en-GB" dirty="0"/>
          </a:p>
        </p:txBody>
      </p:sp>
      <p:sp>
        <p:nvSpPr>
          <p:cNvPr id="14" name="Slide Number Placeholder 5">
            <a:extLst>
              <a:ext uri="{FF2B5EF4-FFF2-40B4-BE49-F238E27FC236}">
                <a16:creationId xmlns:a16="http://schemas.microsoft.com/office/drawing/2014/main" id="{432CECB2-8BBC-4238-95E4-9CF53BEC0F2A}"/>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pic>
        <p:nvPicPr>
          <p:cNvPr id="15" name="Picture 14" descr="Lancaster University">
            <a:extLst>
              <a:ext uri="{FF2B5EF4-FFF2-40B4-BE49-F238E27FC236}">
                <a16:creationId xmlns:a16="http://schemas.microsoft.com/office/drawing/2014/main" id="{F43189D6-09CC-4664-8F2F-E317A914F4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1366612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EAEB81DE-9DB5-4365-A5C5-617C96B6EED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937155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cSld name="Text 1 (COLOURS)">
    <p:bg>
      <p:bgPr>
        <a:solidFill>
          <a:schemeClr val="tx2"/>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7609201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cSld name="Text 2 (COLOURS)">
    <p:bg>
      <p:bgPr>
        <a:solidFill>
          <a:schemeClr val="tx2"/>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6"/>
            <a:ext cx="4192932" cy="4108097"/>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20973172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Contents (COLOURS)">
    <p:bg>
      <p:bgPr>
        <a:solidFill>
          <a:schemeClr val="tx2"/>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FF27A784-5B9B-F70A-01D0-5F9F234EE52F}"/>
              </a:ext>
            </a:extLst>
          </p:cNvPr>
          <p:cNvSpPr>
            <a:spLocks noGrp="1"/>
          </p:cNvSpPr>
          <p:nvPr>
            <p:ph type="title" hasCustomPrompt="1"/>
          </p:nvPr>
        </p:nvSpPr>
        <p:spPr>
          <a:xfrm>
            <a:off x="778934" y="609600"/>
            <a:ext cx="4566261" cy="5862093"/>
          </a:xfrm>
        </p:spPr>
        <p:txBody>
          <a:bodyPr anchor="ctr" anchorCtr="0"/>
          <a:lstStyle>
            <a:lvl1pPr>
              <a:defRPr sz="7466" b="1" i="0">
                <a:solidFill>
                  <a:schemeClr val="bg1"/>
                </a:solidFill>
                <a:latin typeface="+mj-lt"/>
                <a:cs typeface="Effra Medium" panose="020B0603020203020204" pitchFamily="34" charset="0"/>
              </a:defRPr>
            </a:lvl1pPr>
          </a:lstStyle>
          <a:p>
            <a:r>
              <a:rPr lang="en-US" dirty="0"/>
              <a:t>CONTENTS</a:t>
            </a:r>
          </a:p>
        </p:txBody>
      </p:sp>
      <p:sp>
        <p:nvSpPr>
          <p:cNvPr id="10" name="Text Placeholder">
            <a:extLst>
              <a:ext uri="{FF2B5EF4-FFF2-40B4-BE49-F238E27FC236}">
                <a16:creationId xmlns:a16="http://schemas.microsoft.com/office/drawing/2014/main" id="{BC44D8B8-04D9-A0D6-12E4-99661CD98A79}"/>
              </a:ext>
            </a:extLst>
          </p:cNvPr>
          <p:cNvSpPr>
            <a:spLocks noGrp="1"/>
          </p:cNvSpPr>
          <p:nvPr>
            <p:ph type="body" sz="quarter" idx="13"/>
          </p:nvPr>
        </p:nvSpPr>
        <p:spPr>
          <a:xfrm>
            <a:off x="6282267" y="1942782"/>
            <a:ext cx="5571459" cy="3739217"/>
          </a:xfrm>
          <a:prstGeom prst="rect">
            <a:avLst/>
          </a:prstGeom>
        </p:spPr>
        <p:txBody>
          <a:bodyPr/>
          <a:lstStyle>
            <a:lvl1pPr marL="0" indent="0">
              <a:spcAft>
                <a:spcPts val="3733"/>
              </a:spcAft>
              <a:tabLst>
                <a:tab pos="5507429" algn="r"/>
              </a:tabLst>
              <a:defRPr b="1" i="0">
                <a:latin typeface="Poppins" pitchFamily="2" charset="77"/>
                <a:cs typeface="Poppins" pitchFamily="2" charset="77"/>
              </a:defRPr>
            </a:lvl1pPr>
          </a:lstStyle>
          <a:p>
            <a:pPr lvl="0"/>
            <a:r>
              <a:rPr lang="en-GB"/>
              <a:t>Click to edit Master text styles</a:t>
            </a:r>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6769149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Text 3 (COLOURS)">
    <p:bg>
      <p:bgPr>
        <a:solidFill>
          <a:schemeClr val="tx2"/>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lvl1pPr>
            <a:lvl2pPr marL="6351" indent="0">
              <a:buNone/>
              <a:defRPr sz="1107"/>
            </a:lvl2pPr>
            <a:lvl3pPr marL="124881" indent="-118530">
              <a:buFont typeface="Arial" panose="020B0604020202020204" pitchFamily="34" charset="0"/>
              <a:buChar char="•"/>
              <a:tabLst/>
              <a:defRPr/>
            </a:lvl3pPr>
          </a:lstStyle>
          <a:p>
            <a:pPr lvl="0"/>
            <a:r>
              <a:rPr lang="en-GB"/>
              <a:t>Click to edit Master text styles</a:t>
            </a:r>
          </a:p>
          <a:p>
            <a:pPr lvl="1"/>
            <a:r>
              <a:rPr lang="en-GB"/>
              <a:t>Second level</a:t>
            </a:r>
          </a:p>
          <a:p>
            <a:pPr lvl="2"/>
            <a:r>
              <a:rPr lang="en-GB"/>
              <a:t>Third level</a:t>
            </a:r>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714810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cSld name="Text 1 NAVY (COLOURS)">
    <p:bg>
      <p:bgPr>
        <a:solidFill>
          <a:schemeClr val="tx2"/>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7AED892-00B1-C9A5-5686-25EC334142B6}"/>
              </a:ext>
            </a:extLst>
          </p:cNvPr>
          <p:cNvSpPr>
            <a:spLocks noGrp="1"/>
          </p:cNvSpPr>
          <p:nvPr>
            <p:ph type="title" hasCustomPrompt="1"/>
          </p:nvPr>
        </p:nvSpPr>
        <p:spPr>
          <a:xfrm>
            <a:off x="781050" y="1989247"/>
            <a:ext cx="4192932" cy="4108096"/>
          </a:xfrm>
        </p:spPr>
        <p:txBody>
          <a:bodyPr anchor="t" anchorCtr="0"/>
          <a:lstStyle>
            <a:lvl1pPr>
              <a:lnSpc>
                <a:spcPct val="80000"/>
              </a:lnSpc>
              <a:defRPr>
                <a:solidFill>
                  <a:schemeClr val="bg1"/>
                </a:solidFill>
              </a:defRPr>
            </a:lvl1pPr>
          </a:lstStyle>
          <a:p>
            <a:r>
              <a:rPr lang="en-US" dirty="0"/>
              <a:t>Add Title</a:t>
            </a:r>
          </a:p>
        </p:txBody>
      </p:sp>
      <p:sp>
        <p:nvSpPr>
          <p:cNvPr id="3" name="Content Placeholder">
            <a:extLst>
              <a:ext uri="{FF2B5EF4-FFF2-40B4-BE49-F238E27FC236}">
                <a16:creationId xmlns:a16="http://schemas.microsoft.com/office/drawing/2014/main" id="{39E56690-6EAE-7566-EAF8-2A29E3E9B499}"/>
              </a:ext>
            </a:extLst>
          </p:cNvPr>
          <p:cNvSpPr>
            <a:spLocks noGrp="1"/>
          </p:cNvSpPr>
          <p:nvPr>
            <p:ph idx="1"/>
          </p:nvPr>
        </p:nvSpPr>
        <p:spPr>
          <a:xfrm>
            <a:off x="6392335" y="1943697"/>
            <a:ext cx="4463999" cy="4132003"/>
          </a:xfrm>
          <a:prstGeom prst="rect">
            <a:avLst/>
          </a:prstGeom>
        </p:spPr>
        <p:txBody>
          <a:bodyPr/>
          <a:lstStyle>
            <a:lvl1pPr>
              <a:spcAft>
                <a:spcPts val="4400"/>
              </a:spcAft>
              <a:defRPr b="1">
                <a:solidFill>
                  <a:schemeClr val="bg2"/>
                </a:solidFill>
              </a:defRPr>
            </a:lvl1pPr>
            <a:lvl2pPr marL="6351" indent="0">
              <a:buNone/>
              <a:defRPr sz="1107">
                <a:solidFill>
                  <a:schemeClr val="bg2"/>
                </a:solidFill>
              </a:defRPr>
            </a:lvl2pPr>
            <a:lvl3pPr marL="124881" indent="-118530">
              <a:buFont typeface="Arial" panose="020B0604020202020204" pitchFamily="34" charset="0"/>
              <a:buChar char="•"/>
              <a:tabLst/>
              <a:defRPr>
                <a:solidFill>
                  <a:schemeClr val="bg2"/>
                </a:solidFill>
              </a:defRPr>
            </a:lvl3pPr>
            <a:lvl4pPr>
              <a:defRPr>
                <a:solidFill>
                  <a:schemeClr val="bg2"/>
                </a:solidFill>
              </a:defRPr>
            </a:lvl4pPr>
            <a:lvl5pPr>
              <a:defRPr>
                <a:solidFill>
                  <a:schemeClr val="bg2"/>
                </a:solidFill>
              </a:defRPr>
            </a:lvl5pPr>
          </a:lstStyle>
          <a:p>
            <a:pPr lvl="0"/>
            <a:r>
              <a:rPr lang="en-GB"/>
              <a:t>Click to edit Master text styles</a:t>
            </a:r>
          </a:p>
          <a:p>
            <a:pPr lvl="1"/>
            <a:r>
              <a:rPr lang="en-GB"/>
              <a:t>Second level</a:t>
            </a:r>
          </a:p>
          <a:p>
            <a:pPr lvl="2"/>
            <a:r>
              <a:rPr lang="en-GB"/>
              <a:t>Third level</a:t>
            </a:r>
          </a:p>
        </p:txBody>
      </p:sp>
      <p:sp>
        <p:nvSpPr>
          <p:cNvPr id="6" name="Slide Number">
            <a:extLst>
              <a:ext uri="{FF2B5EF4-FFF2-40B4-BE49-F238E27FC236}">
                <a16:creationId xmlns:a16="http://schemas.microsoft.com/office/drawing/2014/main" id="{70B8DA5C-4D32-38AA-2DEF-82DBE8CB8381}"/>
              </a:ext>
            </a:extLst>
          </p:cNvPr>
          <p:cNvSpPr>
            <a:spLocks noGrp="1"/>
          </p:cNvSpPr>
          <p:nvPr>
            <p:ph type="sldNum" sz="quarter" idx="12"/>
          </p:nvPr>
        </p:nvSpPr>
        <p:spPr/>
        <p:txBody>
          <a:bodyPr/>
          <a:lstStyle>
            <a:lvl1pPr>
              <a:defRPr>
                <a:solidFill>
                  <a:schemeClr val="bg2"/>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241360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ro Slide 2">
    <p:bg>
      <p:bgPr>
        <a:solidFill>
          <a:schemeClr val="tx1"/>
        </a:solidFill>
        <a:effectLst/>
      </p:bgPr>
    </p:bg>
    <p:spTree>
      <p:nvGrpSpPr>
        <p:cNvPr id="1" name=""/>
        <p:cNvGrpSpPr/>
        <p:nvPr/>
      </p:nvGrpSpPr>
      <p:grpSpPr>
        <a:xfrm>
          <a:off x="0" y="0"/>
          <a:ext cx="0" cy="0"/>
          <a:chOff x="0" y="0"/>
          <a:chExt cx="0" cy="0"/>
        </a:xfrm>
      </p:grpSpPr>
      <p:sp>
        <p:nvSpPr>
          <p:cNvPr id="13" name="Picture Placeholder">
            <a:extLst>
              <a:ext uri="{FF2B5EF4-FFF2-40B4-BE49-F238E27FC236}">
                <a16:creationId xmlns:a16="http://schemas.microsoft.com/office/drawing/2014/main" id="{8B32F329-7506-3821-78E2-AC18850F9A84}"/>
              </a:ext>
            </a:extLst>
          </p:cNvPr>
          <p:cNvSpPr>
            <a:spLocks noGrp="1"/>
          </p:cNvSpPr>
          <p:nvPr>
            <p:ph type="pic" sz="quarter" idx="13"/>
          </p:nvPr>
        </p:nvSpPr>
        <p:spPr>
          <a:xfrm>
            <a:off x="0" y="0"/>
            <a:ext cx="12192000" cy="6858000"/>
          </a:xfrm>
          <a:custGeom>
            <a:avLst/>
            <a:gdLst>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691799 h 5143500"/>
              <a:gd name="connsiteX5" fmla="*/ 8627960 w 9144000"/>
              <a:gd name="connsiteY5" fmla="*/ 4745789 h 5143500"/>
              <a:gd name="connsiteX6" fmla="*/ 8790017 w 9144000"/>
              <a:gd name="connsiteY6" fmla="*/ 4745789 h 5143500"/>
              <a:gd name="connsiteX7" fmla="*/ 8790017 w 9144000"/>
              <a:gd name="connsiteY7" fmla="*/ 4691799 h 5143500"/>
              <a:gd name="connsiteX8" fmla="*/ 8627960 w 9144000"/>
              <a:gd name="connsiteY8" fmla="*/ 4583770 h 5143500"/>
              <a:gd name="connsiteX9" fmla="*/ 8627960 w 9144000"/>
              <a:gd name="connsiteY9" fmla="*/ 4637761 h 5143500"/>
              <a:gd name="connsiteX10" fmla="*/ 8844067 w 9144000"/>
              <a:gd name="connsiteY10" fmla="*/ 4637761 h 5143500"/>
              <a:gd name="connsiteX11" fmla="*/ 8844067 w 9144000"/>
              <a:gd name="connsiteY11" fmla="*/ 4583770 h 5143500"/>
              <a:gd name="connsiteX12" fmla="*/ 292099 w 9144000"/>
              <a:gd name="connsiteY12" fmla="*/ 463841 h 5143500"/>
              <a:gd name="connsiteX13" fmla="*/ 292099 w 9144000"/>
              <a:gd name="connsiteY13" fmla="*/ 471041 h 5143500"/>
              <a:gd name="connsiteX14" fmla="*/ 8843962 w 9144000"/>
              <a:gd name="connsiteY14" fmla="*/ 471041 h 5143500"/>
              <a:gd name="connsiteX15" fmla="*/ 8843962 w 9144000"/>
              <a:gd name="connsiteY15" fmla="*/ 463841 h 5143500"/>
              <a:gd name="connsiteX16" fmla="*/ 0 w 9144000"/>
              <a:gd name="connsiteY16" fmla="*/ 0 h 5143500"/>
              <a:gd name="connsiteX17" fmla="*/ 9144000 w 9144000"/>
              <a:gd name="connsiteY17" fmla="*/ 0 h 5143500"/>
              <a:gd name="connsiteX18" fmla="*/ 9144000 w 9144000"/>
              <a:gd name="connsiteY18" fmla="*/ 5143500 h 5143500"/>
              <a:gd name="connsiteX19" fmla="*/ 0 w 9144000"/>
              <a:gd name="connsiteY19" fmla="*/ 5143500 h 5143500"/>
              <a:gd name="connsiteX20" fmla="*/ 0 w 9144000"/>
              <a:gd name="connsiteY20" fmla="*/ 3062725 h 5143500"/>
              <a:gd name="connsiteX21" fmla="*/ 5544000 w 9144000"/>
              <a:gd name="connsiteY21" fmla="*/ 3062725 h 5143500"/>
              <a:gd name="connsiteX22" fmla="*/ 5544000 w 9144000"/>
              <a:gd name="connsiteY22" fmla="*/ 3055525 h 5143500"/>
              <a:gd name="connsiteX23" fmla="*/ 0 w 9144000"/>
              <a:gd name="connsiteY23" fmla="*/ 3055525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472650 w 9144000"/>
              <a:gd name="connsiteY15" fmla="*/ 737578 h 5143500"/>
              <a:gd name="connsiteX16" fmla="*/ 292099 w 9144000"/>
              <a:gd name="connsiteY16" fmla="*/ 471041 h 5143500"/>
              <a:gd name="connsiteX17" fmla="*/ 8843962 w 9144000"/>
              <a:gd name="connsiteY17" fmla="*/ 471041 h 5143500"/>
              <a:gd name="connsiteX18" fmla="*/ 8843962 w 9144000"/>
              <a:gd name="connsiteY18" fmla="*/ 463841 h 5143500"/>
              <a:gd name="connsiteX19" fmla="*/ 472650 w 9144000"/>
              <a:gd name="connsiteY19" fmla="*/ 737578 h 5143500"/>
              <a:gd name="connsiteX20" fmla="*/ 0 w 9144000"/>
              <a:gd name="connsiteY20" fmla="*/ 0 h 5143500"/>
              <a:gd name="connsiteX21" fmla="*/ 9144000 w 9144000"/>
              <a:gd name="connsiteY21" fmla="*/ 0 h 5143500"/>
              <a:gd name="connsiteX22" fmla="*/ 9144000 w 9144000"/>
              <a:gd name="connsiteY22" fmla="*/ 5143500 h 5143500"/>
              <a:gd name="connsiteX23" fmla="*/ 0 w 9144000"/>
              <a:gd name="connsiteY23" fmla="*/ 5143500 h 5143500"/>
              <a:gd name="connsiteX24" fmla="*/ 0 w 9144000"/>
              <a:gd name="connsiteY24" fmla="*/ 3062725 h 5143500"/>
              <a:gd name="connsiteX25" fmla="*/ 5544000 w 9144000"/>
              <a:gd name="connsiteY25" fmla="*/ 3062725 h 5143500"/>
              <a:gd name="connsiteX26" fmla="*/ 5544000 w 9144000"/>
              <a:gd name="connsiteY26" fmla="*/ 3055525 h 5143500"/>
              <a:gd name="connsiteX27" fmla="*/ 0 w 9144000"/>
              <a:gd name="connsiteY27" fmla="*/ 3055525 h 5143500"/>
              <a:gd name="connsiteX28" fmla="*/ 0 w 9144000"/>
              <a:gd name="connsiteY28"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472650 w 9144000"/>
              <a:gd name="connsiteY15" fmla="*/ 737578 h 5143500"/>
              <a:gd name="connsiteX16" fmla="*/ 8843962 w 9144000"/>
              <a:gd name="connsiteY16" fmla="*/ 471041 h 5143500"/>
              <a:gd name="connsiteX17" fmla="*/ 8843962 w 9144000"/>
              <a:gd name="connsiteY17" fmla="*/ 463841 h 5143500"/>
              <a:gd name="connsiteX18" fmla="*/ 472650 w 9144000"/>
              <a:gd name="connsiteY18" fmla="*/ 737578 h 5143500"/>
              <a:gd name="connsiteX19" fmla="*/ 0 w 9144000"/>
              <a:gd name="connsiteY19" fmla="*/ 0 h 5143500"/>
              <a:gd name="connsiteX20" fmla="*/ 9144000 w 9144000"/>
              <a:gd name="connsiteY20" fmla="*/ 0 h 5143500"/>
              <a:gd name="connsiteX21" fmla="*/ 9144000 w 9144000"/>
              <a:gd name="connsiteY21" fmla="*/ 5143500 h 5143500"/>
              <a:gd name="connsiteX22" fmla="*/ 0 w 9144000"/>
              <a:gd name="connsiteY22" fmla="*/ 5143500 h 5143500"/>
              <a:gd name="connsiteX23" fmla="*/ 0 w 9144000"/>
              <a:gd name="connsiteY23" fmla="*/ 3062725 h 5143500"/>
              <a:gd name="connsiteX24" fmla="*/ 5544000 w 9144000"/>
              <a:gd name="connsiteY24" fmla="*/ 3062725 h 5143500"/>
              <a:gd name="connsiteX25" fmla="*/ 5544000 w 9144000"/>
              <a:gd name="connsiteY25" fmla="*/ 3055525 h 5143500"/>
              <a:gd name="connsiteX26" fmla="*/ 0 w 9144000"/>
              <a:gd name="connsiteY26" fmla="*/ 3055525 h 5143500"/>
              <a:gd name="connsiteX27" fmla="*/ 0 w 9144000"/>
              <a:gd name="connsiteY27"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8843962 w 9144000"/>
              <a:gd name="connsiteY16" fmla="*/ 471041 h 5143500"/>
              <a:gd name="connsiteX17" fmla="*/ 8843962 w 9144000"/>
              <a:gd name="connsiteY17" fmla="*/ 463841 h 5143500"/>
              <a:gd name="connsiteX18" fmla="*/ 0 w 9144000"/>
              <a:gd name="connsiteY18" fmla="*/ 0 h 5143500"/>
              <a:gd name="connsiteX19" fmla="*/ 9144000 w 9144000"/>
              <a:gd name="connsiteY19" fmla="*/ 0 h 5143500"/>
              <a:gd name="connsiteX20" fmla="*/ 9144000 w 9144000"/>
              <a:gd name="connsiteY20" fmla="*/ 5143500 h 5143500"/>
              <a:gd name="connsiteX21" fmla="*/ 0 w 9144000"/>
              <a:gd name="connsiteY21" fmla="*/ 5143500 h 5143500"/>
              <a:gd name="connsiteX22" fmla="*/ 0 w 9144000"/>
              <a:gd name="connsiteY22" fmla="*/ 3062725 h 5143500"/>
              <a:gd name="connsiteX23" fmla="*/ 5544000 w 9144000"/>
              <a:gd name="connsiteY23" fmla="*/ 3062725 h 5143500"/>
              <a:gd name="connsiteX24" fmla="*/ 5544000 w 9144000"/>
              <a:gd name="connsiteY24" fmla="*/ 3055525 h 5143500"/>
              <a:gd name="connsiteX25" fmla="*/ 0 w 9144000"/>
              <a:gd name="connsiteY25" fmla="*/ 3055525 h 5143500"/>
              <a:gd name="connsiteX26" fmla="*/ 0 w 9144000"/>
              <a:gd name="connsiteY26"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675060 w 9144000"/>
              <a:gd name="connsiteY15" fmla="*/ 469665 h 5143500"/>
              <a:gd name="connsiteX16" fmla="*/ 8843962 w 9144000"/>
              <a:gd name="connsiteY16" fmla="*/ 471041 h 5143500"/>
              <a:gd name="connsiteX17" fmla="*/ 8675060 w 9144000"/>
              <a:gd name="connsiteY17" fmla="*/ 469665 h 5143500"/>
              <a:gd name="connsiteX18" fmla="*/ 0 w 9144000"/>
              <a:gd name="connsiteY18" fmla="*/ 0 h 5143500"/>
              <a:gd name="connsiteX19" fmla="*/ 9144000 w 9144000"/>
              <a:gd name="connsiteY19" fmla="*/ 0 h 5143500"/>
              <a:gd name="connsiteX20" fmla="*/ 9144000 w 9144000"/>
              <a:gd name="connsiteY20" fmla="*/ 5143500 h 5143500"/>
              <a:gd name="connsiteX21" fmla="*/ 0 w 9144000"/>
              <a:gd name="connsiteY21" fmla="*/ 5143500 h 5143500"/>
              <a:gd name="connsiteX22" fmla="*/ 0 w 9144000"/>
              <a:gd name="connsiteY22" fmla="*/ 3062725 h 5143500"/>
              <a:gd name="connsiteX23" fmla="*/ 5544000 w 9144000"/>
              <a:gd name="connsiteY23" fmla="*/ 3062725 h 5143500"/>
              <a:gd name="connsiteX24" fmla="*/ 5544000 w 9144000"/>
              <a:gd name="connsiteY24" fmla="*/ 3055525 h 5143500"/>
              <a:gd name="connsiteX25" fmla="*/ 0 w 9144000"/>
              <a:gd name="connsiteY25" fmla="*/ 3055525 h 5143500"/>
              <a:gd name="connsiteX26" fmla="*/ 0 w 9144000"/>
              <a:gd name="connsiteY26"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0 w 9144000"/>
              <a:gd name="connsiteY15" fmla="*/ 0 h 5143500"/>
              <a:gd name="connsiteX16" fmla="*/ 9144000 w 9144000"/>
              <a:gd name="connsiteY16" fmla="*/ 0 h 5143500"/>
              <a:gd name="connsiteX17" fmla="*/ 9144000 w 9144000"/>
              <a:gd name="connsiteY17" fmla="*/ 5143500 h 5143500"/>
              <a:gd name="connsiteX18" fmla="*/ 0 w 9144000"/>
              <a:gd name="connsiteY18" fmla="*/ 5143500 h 5143500"/>
              <a:gd name="connsiteX19" fmla="*/ 0 w 9144000"/>
              <a:gd name="connsiteY19" fmla="*/ 3062725 h 5143500"/>
              <a:gd name="connsiteX20" fmla="*/ 5544000 w 9144000"/>
              <a:gd name="connsiteY20" fmla="*/ 3062725 h 5143500"/>
              <a:gd name="connsiteX21" fmla="*/ 5544000 w 9144000"/>
              <a:gd name="connsiteY21" fmla="*/ 3055525 h 5143500"/>
              <a:gd name="connsiteX22" fmla="*/ 0 w 9144000"/>
              <a:gd name="connsiteY22" fmla="*/ 3055525 h 5143500"/>
              <a:gd name="connsiteX23" fmla="*/ 0 w 9144000"/>
              <a:gd name="connsiteY23"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44000" h="5143500">
                <a:moveTo>
                  <a:pt x="8627960" y="4799780"/>
                </a:moveTo>
                <a:lnTo>
                  <a:pt x="8627960" y="4853770"/>
                </a:lnTo>
                <a:lnTo>
                  <a:pt x="8681963" y="4853770"/>
                </a:lnTo>
                <a:lnTo>
                  <a:pt x="8681963" y="4799780"/>
                </a:lnTo>
                <a:lnTo>
                  <a:pt x="8627960" y="4799780"/>
                </a:lnTo>
                <a:close/>
                <a:moveTo>
                  <a:pt x="8627960" y="4691799"/>
                </a:moveTo>
                <a:lnTo>
                  <a:pt x="8627960" y="4745789"/>
                </a:lnTo>
                <a:lnTo>
                  <a:pt x="8790017" y="4745789"/>
                </a:lnTo>
                <a:lnTo>
                  <a:pt x="8790017" y="4691799"/>
                </a:lnTo>
                <a:lnTo>
                  <a:pt x="8627960" y="4691799"/>
                </a:lnTo>
                <a:close/>
                <a:moveTo>
                  <a:pt x="8627960" y="4583770"/>
                </a:moveTo>
                <a:lnTo>
                  <a:pt x="8627960" y="4637761"/>
                </a:lnTo>
                <a:lnTo>
                  <a:pt x="8844067" y="4637761"/>
                </a:lnTo>
                <a:lnTo>
                  <a:pt x="8844067" y="4583770"/>
                </a:lnTo>
                <a:lnTo>
                  <a:pt x="8627960" y="4583770"/>
                </a:lnTo>
                <a:close/>
                <a:moveTo>
                  <a:pt x="0" y="0"/>
                </a:moveTo>
                <a:lnTo>
                  <a:pt x="9144000" y="0"/>
                </a:lnTo>
                <a:lnTo>
                  <a:pt x="9144000" y="5143500"/>
                </a:lnTo>
                <a:lnTo>
                  <a:pt x="0" y="5143500"/>
                </a:lnTo>
                <a:lnTo>
                  <a:pt x="0" y="3062725"/>
                </a:lnTo>
                <a:lnTo>
                  <a:pt x="5544000" y="3062725"/>
                </a:lnTo>
                <a:lnTo>
                  <a:pt x="5544000" y="3055525"/>
                </a:lnTo>
                <a:lnTo>
                  <a:pt x="0" y="3055525"/>
                </a:lnTo>
                <a:lnTo>
                  <a:pt x="0" y="0"/>
                </a:lnTo>
                <a:close/>
              </a:path>
            </a:pathLst>
          </a:custGeom>
          <a:solidFill>
            <a:schemeClr val="accent2"/>
          </a:solidFill>
        </p:spPr>
        <p:txBody>
          <a:bodyPr wrap="square" anchor="ctr">
            <a:noAutofit/>
          </a:bodyPr>
          <a:lstStyle>
            <a:lvl1pPr algn="ctr">
              <a:defRPr/>
            </a:lvl1pPr>
          </a:lstStyle>
          <a:p>
            <a:r>
              <a:rPr lang="en-GB"/>
              <a:t>Click icon to add picture</a:t>
            </a:r>
            <a:endParaRPr lang="en-US" dirty="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1392768"/>
            <a:ext cx="6610949" cy="2746035"/>
          </a:xfrm>
        </p:spPr>
        <p:txBody>
          <a:bodyPr anchor="b"/>
          <a:lstStyle>
            <a:lvl1pPr>
              <a:lnSpc>
                <a:spcPts val="9600"/>
              </a:lnSpc>
              <a:defRPr sz="10133">
                <a:solidFill>
                  <a:schemeClr val="tx1"/>
                </a:solidFill>
              </a:defRPr>
            </a:lvl1pPr>
          </a:lstStyle>
          <a:p>
            <a:r>
              <a:rPr lang="en-US" dirty="0"/>
              <a:t>Intro slide</a:t>
            </a:r>
          </a:p>
        </p:txBody>
      </p:sp>
      <p:sp>
        <p:nvSpPr>
          <p:cNvPr id="3" name="Text Placeholder">
            <a:extLst>
              <a:ext uri="{FF2B5EF4-FFF2-40B4-BE49-F238E27FC236}">
                <a16:creationId xmlns:a16="http://schemas.microsoft.com/office/drawing/2014/main" id="{9D96EF92-F29D-EE1F-4E71-950CC2A6C222}"/>
              </a:ext>
            </a:extLst>
          </p:cNvPr>
          <p:cNvSpPr>
            <a:spLocks noGrp="1"/>
          </p:cNvSpPr>
          <p:nvPr>
            <p:ph type="body" idx="1" hasCustomPrompt="1"/>
          </p:nvPr>
        </p:nvSpPr>
        <p:spPr>
          <a:xfrm>
            <a:off x="781051" y="4353674"/>
            <a:ext cx="4162949" cy="1950849"/>
          </a:xfrm>
          <a:prstGeom prst="rect">
            <a:avLst/>
          </a:prstGeom>
        </p:spPr>
        <p:txBody>
          <a:bodyPr>
            <a:normAutofit/>
          </a:bodyPr>
          <a:lstStyle>
            <a:lvl1pPr marL="0" indent="0">
              <a:lnSpc>
                <a:spcPts val="1867"/>
              </a:lnSpc>
              <a:spcAft>
                <a:spcPts val="0"/>
              </a:spcAft>
              <a:buNone/>
              <a:defRPr sz="1600" b="0" i="0">
                <a:solidFill>
                  <a:schemeClr val="tx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a:t>
            </a:r>
            <a:br>
              <a:rPr lang="en-US" dirty="0"/>
            </a:br>
            <a:r>
              <a:rPr lang="en-US" dirty="0"/>
              <a:t>text styles</a:t>
            </a:r>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147220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Intro Slide 3">
    <p:bg>
      <p:bgPr>
        <a:solidFill>
          <a:schemeClr val="bg2">
            <a:lumMod val="85000"/>
          </a:schemeClr>
        </a:solidFill>
        <a:effectLst/>
      </p:bgPr>
    </p:bg>
    <p:spTree>
      <p:nvGrpSpPr>
        <p:cNvPr id="1" name=""/>
        <p:cNvGrpSpPr/>
        <p:nvPr/>
      </p:nvGrpSpPr>
      <p:grpSpPr>
        <a:xfrm>
          <a:off x="0" y="0"/>
          <a:ext cx="0" cy="0"/>
          <a:chOff x="0" y="0"/>
          <a:chExt cx="0" cy="0"/>
        </a:xfrm>
      </p:grpSpPr>
      <p:sp>
        <p:nvSpPr>
          <p:cNvPr id="12" name="Picture Placeholder ">
            <a:extLst>
              <a:ext uri="{FF2B5EF4-FFF2-40B4-BE49-F238E27FC236}">
                <a16:creationId xmlns:a16="http://schemas.microsoft.com/office/drawing/2014/main" id="{7FE85CFE-B53B-47E7-43D1-90CFF2EECA3D}"/>
              </a:ext>
            </a:extLst>
          </p:cNvPr>
          <p:cNvSpPr>
            <a:spLocks noGrp="1"/>
          </p:cNvSpPr>
          <p:nvPr>
            <p:ph type="pic" sz="quarter" idx="13"/>
          </p:nvPr>
        </p:nvSpPr>
        <p:spPr>
          <a:xfrm>
            <a:off x="0" y="0"/>
            <a:ext cx="12192000" cy="6858000"/>
          </a:xfrm>
          <a:custGeom>
            <a:avLst/>
            <a:gdLst>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691799 h 5143500"/>
              <a:gd name="connsiteX5" fmla="*/ 8627960 w 9144000"/>
              <a:gd name="connsiteY5" fmla="*/ 4745789 h 5143500"/>
              <a:gd name="connsiteX6" fmla="*/ 8790017 w 9144000"/>
              <a:gd name="connsiteY6" fmla="*/ 4745789 h 5143500"/>
              <a:gd name="connsiteX7" fmla="*/ 8790017 w 9144000"/>
              <a:gd name="connsiteY7" fmla="*/ 4691799 h 5143500"/>
              <a:gd name="connsiteX8" fmla="*/ 8627960 w 9144000"/>
              <a:gd name="connsiteY8" fmla="*/ 4583770 h 5143500"/>
              <a:gd name="connsiteX9" fmla="*/ 8627960 w 9144000"/>
              <a:gd name="connsiteY9" fmla="*/ 4637761 h 5143500"/>
              <a:gd name="connsiteX10" fmla="*/ 8844067 w 9144000"/>
              <a:gd name="connsiteY10" fmla="*/ 4637761 h 5143500"/>
              <a:gd name="connsiteX11" fmla="*/ 8844067 w 9144000"/>
              <a:gd name="connsiteY11" fmla="*/ 4583770 h 5143500"/>
              <a:gd name="connsiteX12" fmla="*/ 292099 w 9144000"/>
              <a:gd name="connsiteY12" fmla="*/ 463841 h 5143500"/>
              <a:gd name="connsiteX13" fmla="*/ 292099 w 9144000"/>
              <a:gd name="connsiteY13" fmla="*/ 471041 h 5143500"/>
              <a:gd name="connsiteX14" fmla="*/ 8843962 w 9144000"/>
              <a:gd name="connsiteY14" fmla="*/ 471041 h 5143500"/>
              <a:gd name="connsiteX15" fmla="*/ 8843962 w 9144000"/>
              <a:gd name="connsiteY15" fmla="*/ 463841 h 5143500"/>
              <a:gd name="connsiteX16" fmla="*/ 0 w 9144000"/>
              <a:gd name="connsiteY16" fmla="*/ 0 h 5143500"/>
              <a:gd name="connsiteX17" fmla="*/ 9144000 w 9144000"/>
              <a:gd name="connsiteY17" fmla="*/ 0 h 5143500"/>
              <a:gd name="connsiteX18" fmla="*/ 9144000 w 9144000"/>
              <a:gd name="connsiteY18" fmla="*/ 5143500 h 5143500"/>
              <a:gd name="connsiteX19" fmla="*/ 0 w 9144000"/>
              <a:gd name="connsiteY19" fmla="*/ 514350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292099 w 9144000"/>
              <a:gd name="connsiteY16" fmla="*/ 471041 h 5143500"/>
              <a:gd name="connsiteX17" fmla="*/ 8843962 w 9144000"/>
              <a:gd name="connsiteY17" fmla="*/ 471041 h 5143500"/>
              <a:gd name="connsiteX18" fmla="*/ 8843962 w 9144000"/>
              <a:gd name="connsiteY18" fmla="*/ 463841 h 5143500"/>
              <a:gd name="connsiteX19" fmla="*/ 0 w 9144000"/>
              <a:gd name="connsiteY19" fmla="*/ 0 h 5143500"/>
              <a:gd name="connsiteX20" fmla="*/ 9144000 w 9144000"/>
              <a:gd name="connsiteY20" fmla="*/ 0 h 5143500"/>
              <a:gd name="connsiteX21" fmla="*/ 9144000 w 9144000"/>
              <a:gd name="connsiteY21" fmla="*/ 5143500 h 5143500"/>
              <a:gd name="connsiteX22" fmla="*/ 0 w 9144000"/>
              <a:gd name="connsiteY22" fmla="*/ 5143500 h 5143500"/>
              <a:gd name="connsiteX23" fmla="*/ 0 w 9144000"/>
              <a:gd name="connsiteY23"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8843962 w 9144000"/>
              <a:gd name="connsiteY16" fmla="*/ 471041 h 5143500"/>
              <a:gd name="connsiteX17" fmla="*/ 8843962 w 9144000"/>
              <a:gd name="connsiteY17" fmla="*/ 463841 h 5143500"/>
              <a:gd name="connsiteX18" fmla="*/ 0 w 9144000"/>
              <a:gd name="connsiteY18" fmla="*/ 0 h 5143500"/>
              <a:gd name="connsiteX19" fmla="*/ 9144000 w 9144000"/>
              <a:gd name="connsiteY19" fmla="*/ 0 h 5143500"/>
              <a:gd name="connsiteX20" fmla="*/ 9144000 w 9144000"/>
              <a:gd name="connsiteY20" fmla="*/ 5143500 h 5143500"/>
              <a:gd name="connsiteX21" fmla="*/ 0 w 9144000"/>
              <a:gd name="connsiteY21" fmla="*/ 5143500 h 5143500"/>
              <a:gd name="connsiteX22" fmla="*/ 0 w 9144000"/>
              <a:gd name="connsiteY22"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0 w 9144000"/>
              <a:gd name="connsiteY15" fmla="*/ 0 h 5143500"/>
              <a:gd name="connsiteX16" fmla="*/ 9144000 w 9144000"/>
              <a:gd name="connsiteY16" fmla="*/ 0 h 5143500"/>
              <a:gd name="connsiteX17" fmla="*/ 9144000 w 9144000"/>
              <a:gd name="connsiteY17" fmla="*/ 5143500 h 5143500"/>
              <a:gd name="connsiteX18" fmla="*/ 0 w 9144000"/>
              <a:gd name="connsiteY18" fmla="*/ 5143500 h 5143500"/>
              <a:gd name="connsiteX19" fmla="*/ 0 w 9144000"/>
              <a:gd name="connsiteY1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4000" h="5143500">
                <a:moveTo>
                  <a:pt x="8627960" y="4799780"/>
                </a:moveTo>
                <a:lnTo>
                  <a:pt x="8627960" y="4853770"/>
                </a:lnTo>
                <a:lnTo>
                  <a:pt x="8681963" y="4853770"/>
                </a:lnTo>
                <a:lnTo>
                  <a:pt x="8681963" y="4799780"/>
                </a:lnTo>
                <a:lnTo>
                  <a:pt x="8627960" y="4799780"/>
                </a:lnTo>
                <a:close/>
                <a:moveTo>
                  <a:pt x="8627960" y="4691799"/>
                </a:moveTo>
                <a:lnTo>
                  <a:pt x="8627960" y="4745789"/>
                </a:lnTo>
                <a:lnTo>
                  <a:pt x="8790017" y="4745789"/>
                </a:lnTo>
                <a:lnTo>
                  <a:pt x="8790017" y="4691799"/>
                </a:lnTo>
                <a:lnTo>
                  <a:pt x="8627960" y="4691799"/>
                </a:lnTo>
                <a:close/>
                <a:moveTo>
                  <a:pt x="8627960" y="4583770"/>
                </a:moveTo>
                <a:lnTo>
                  <a:pt x="8627960" y="4637761"/>
                </a:lnTo>
                <a:lnTo>
                  <a:pt x="8844067" y="4637761"/>
                </a:lnTo>
                <a:lnTo>
                  <a:pt x="8844067" y="4583770"/>
                </a:lnTo>
                <a:lnTo>
                  <a:pt x="8627960" y="4583770"/>
                </a:lnTo>
                <a:close/>
                <a:moveTo>
                  <a:pt x="0" y="0"/>
                </a:moveTo>
                <a:lnTo>
                  <a:pt x="9144000" y="0"/>
                </a:lnTo>
                <a:lnTo>
                  <a:pt x="9144000" y="5143500"/>
                </a:lnTo>
                <a:lnTo>
                  <a:pt x="0" y="5143500"/>
                </a:lnTo>
                <a:lnTo>
                  <a:pt x="0"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dirty="0"/>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1392767"/>
            <a:ext cx="5403849" cy="4516285"/>
          </a:xfrm>
        </p:spPr>
        <p:txBody>
          <a:bodyPr anchor="b"/>
          <a:lstStyle>
            <a:lvl1pPr>
              <a:lnSpc>
                <a:spcPts val="9600"/>
              </a:lnSpc>
              <a:defRPr sz="10133">
                <a:solidFill>
                  <a:schemeClr val="bg1"/>
                </a:solidFill>
              </a:defRPr>
            </a:lvl1pPr>
          </a:lstStyle>
          <a:p>
            <a:r>
              <a:rPr lang="en-US" dirty="0"/>
              <a:t>Intro slide</a:t>
            </a:r>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lvl1pPr>
              <a:defRPr>
                <a:solidFill>
                  <a:schemeClr val="bg1"/>
                </a:solidFill>
              </a:defRPr>
            </a:lvl1pPr>
          </a:lstStyle>
          <a:p>
            <a:fld id="{A11E94CF-926E-BE49-AB07-081BD318BE86}" type="slidenum">
              <a:rPr lang="en-US" smtClean="0"/>
              <a:t>‹#›</a:t>
            </a:fld>
            <a:endParaRPr lang="en-US"/>
          </a:p>
        </p:txBody>
      </p:sp>
    </p:spTree>
    <p:extLst>
      <p:ext uri="{BB962C8B-B14F-4D97-AF65-F5344CB8AC3E}">
        <p14:creationId xmlns:p14="http://schemas.microsoft.com/office/powerpoint/2010/main" val="355787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1"/>
        </a:solidFill>
        <a:effectLst/>
      </p:bgPr>
    </p:bg>
    <p:spTree>
      <p:nvGrpSpPr>
        <p:cNvPr id="1" name=""/>
        <p:cNvGrpSpPr/>
        <p:nvPr/>
      </p:nvGrpSpPr>
      <p:grpSpPr>
        <a:xfrm>
          <a:off x="0" y="0"/>
          <a:ext cx="0" cy="0"/>
          <a:chOff x="0" y="0"/>
          <a:chExt cx="0" cy="0"/>
        </a:xfrm>
      </p:grpSpPr>
      <p:sp>
        <p:nvSpPr>
          <p:cNvPr id="11" name="Line">
            <a:extLst>
              <a:ext uri="{FF2B5EF4-FFF2-40B4-BE49-F238E27FC236}">
                <a16:creationId xmlns:a16="http://schemas.microsoft.com/office/drawing/2014/main" id="{22F78A2E-7FB2-A4D1-A566-BB80E4C04633}"/>
              </a:ext>
              <a:ext uri="{C183D7F6-B498-43B3-948B-1728B52AA6E4}">
                <adec:decorative xmlns:adec="http://schemas.microsoft.com/office/drawing/2017/decorative" val="1"/>
              </a:ext>
            </a:extLst>
          </p:cNvPr>
          <p:cNvSpPr/>
          <p:nvPr/>
        </p:nvSpPr>
        <p:spPr>
          <a:xfrm>
            <a:off x="0" y="2438401"/>
            <a:ext cx="6295696" cy="188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Picture Placeholder">
            <a:extLst>
              <a:ext uri="{FF2B5EF4-FFF2-40B4-BE49-F238E27FC236}">
                <a16:creationId xmlns:a16="http://schemas.microsoft.com/office/drawing/2014/main" id="{12B5659B-7837-1DE9-86F5-13A944466256}"/>
              </a:ext>
            </a:extLst>
          </p:cNvPr>
          <p:cNvSpPr>
            <a:spLocks noGrp="1"/>
          </p:cNvSpPr>
          <p:nvPr>
            <p:ph type="pic" sz="quarter" idx="13"/>
          </p:nvPr>
        </p:nvSpPr>
        <p:spPr>
          <a:xfrm>
            <a:off x="0" y="0"/>
            <a:ext cx="12192000" cy="6858000"/>
          </a:xfrm>
          <a:custGeom>
            <a:avLst/>
            <a:gdLst>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691799 h 5143500"/>
              <a:gd name="connsiteX5" fmla="*/ 8627960 w 9144000"/>
              <a:gd name="connsiteY5" fmla="*/ 4745789 h 5143500"/>
              <a:gd name="connsiteX6" fmla="*/ 8790017 w 9144000"/>
              <a:gd name="connsiteY6" fmla="*/ 4745789 h 5143500"/>
              <a:gd name="connsiteX7" fmla="*/ 8790017 w 9144000"/>
              <a:gd name="connsiteY7" fmla="*/ 4691799 h 5143500"/>
              <a:gd name="connsiteX8" fmla="*/ 8627960 w 9144000"/>
              <a:gd name="connsiteY8" fmla="*/ 4583770 h 5143500"/>
              <a:gd name="connsiteX9" fmla="*/ 8627960 w 9144000"/>
              <a:gd name="connsiteY9" fmla="*/ 4637761 h 5143500"/>
              <a:gd name="connsiteX10" fmla="*/ 8844067 w 9144000"/>
              <a:gd name="connsiteY10" fmla="*/ 4637761 h 5143500"/>
              <a:gd name="connsiteX11" fmla="*/ 8844067 w 9144000"/>
              <a:gd name="connsiteY11" fmla="*/ 4583770 h 5143500"/>
              <a:gd name="connsiteX12" fmla="*/ 292099 w 9144000"/>
              <a:gd name="connsiteY12" fmla="*/ 463841 h 5143500"/>
              <a:gd name="connsiteX13" fmla="*/ 292099 w 9144000"/>
              <a:gd name="connsiteY13" fmla="*/ 471041 h 5143500"/>
              <a:gd name="connsiteX14" fmla="*/ 8843962 w 9144000"/>
              <a:gd name="connsiteY14" fmla="*/ 471041 h 5143500"/>
              <a:gd name="connsiteX15" fmla="*/ 8843962 w 9144000"/>
              <a:gd name="connsiteY15" fmla="*/ 463841 h 5143500"/>
              <a:gd name="connsiteX16" fmla="*/ 0 w 9144000"/>
              <a:gd name="connsiteY16" fmla="*/ 0 h 5143500"/>
              <a:gd name="connsiteX17" fmla="*/ 9144000 w 9144000"/>
              <a:gd name="connsiteY17" fmla="*/ 0 h 5143500"/>
              <a:gd name="connsiteX18" fmla="*/ 9144000 w 9144000"/>
              <a:gd name="connsiteY18" fmla="*/ 5143500 h 5143500"/>
              <a:gd name="connsiteX19" fmla="*/ 0 w 9144000"/>
              <a:gd name="connsiteY19" fmla="*/ 5143500 h 5143500"/>
              <a:gd name="connsiteX20" fmla="*/ 0 w 9144000"/>
              <a:gd name="connsiteY20" fmla="*/ 1875963 h 5143500"/>
              <a:gd name="connsiteX21" fmla="*/ 4644000 w 9144000"/>
              <a:gd name="connsiteY21" fmla="*/ 1875963 h 5143500"/>
              <a:gd name="connsiteX22" fmla="*/ 4644000 w 9144000"/>
              <a:gd name="connsiteY22" fmla="*/ 1868763 h 5143500"/>
              <a:gd name="connsiteX23" fmla="*/ 0 w 9144000"/>
              <a:gd name="connsiteY23" fmla="*/ 1868763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292099 w 9144000"/>
              <a:gd name="connsiteY16" fmla="*/ 471041 h 5143500"/>
              <a:gd name="connsiteX17" fmla="*/ 8843962 w 9144000"/>
              <a:gd name="connsiteY17" fmla="*/ 471041 h 5143500"/>
              <a:gd name="connsiteX18" fmla="*/ 8843962 w 9144000"/>
              <a:gd name="connsiteY18" fmla="*/ 463841 h 5143500"/>
              <a:gd name="connsiteX19" fmla="*/ 0 w 9144000"/>
              <a:gd name="connsiteY19" fmla="*/ 0 h 5143500"/>
              <a:gd name="connsiteX20" fmla="*/ 9144000 w 9144000"/>
              <a:gd name="connsiteY20" fmla="*/ 0 h 5143500"/>
              <a:gd name="connsiteX21" fmla="*/ 9144000 w 9144000"/>
              <a:gd name="connsiteY21" fmla="*/ 5143500 h 5143500"/>
              <a:gd name="connsiteX22" fmla="*/ 0 w 9144000"/>
              <a:gd name="connsiteY22" fmla="*/ 5143500 h 5143500"/>
              <a:gd name="connsiteX23" fmla="*/ 0 w 9144000"/>
              <a:gd name="connsiteY23" fmla="*/ 1875963 h 5143500"/>
              <a:gd name="connsiteX24" fmla="*/ 4644000 w 9144000"/>
              <a:gd name="connsiteY24" fmla="*/ 1875963 h 5143500"/>
              <a:gd name="connsiteX25" fmla="*/ 4644000 w 9144000"/>
              <a:gd name="connsiteY25" fmla="*/ 1868763 h 5143500"/>
              <a:gd name="connsiteX26" fmla="*/ 0 w 9144000"/>
              <a:gd name="connsiteY26" fmla="*/ 1868763 h 5143500"/>
              <a:gd name="connsiteX27" fmla="*/ 0 w 9144000"/>
              <a:gd name="connsiteY27"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8843962 w 9144000"/>
              <a:gd name="connsiteY15" fmla="*/ 463841 h 5143500"/>
              <a:gd name="connsiteX16" fmla="*/ 8843962 w 9144000"/>
              <a:gd name="connsiteY16" fmla="*/ 471041 h 5143500"/>
              <a:gd name="connsiteX17" fmla="*/ 8843962 w 9144000"/>
              <a:gd name="connsiteY17" fmla="*/ 463841 h 5143500"/>
              <a:gd name="connsiteX18" fmla="*/ 0 w 9144000"/>
              <a:gd name="connsiteY18" fmla="*/ 0 h 5143500"/>
              <a:gd name="connsiteX19" fmla="*/ 9144000 w 9144000"/>
              <a:gd name="connsiteY19" fmla="*/ 0 h 5143500"/>
              <a:gd name="connsiteX20" fmla="*/ 9144000 w 9144000"/>
              <a:gd name="connsiteY20" fmla="*/ 5143500 h 5143500"/>
              <a:gd name="connsiteX21" fmla="*/ 0 w 9144000"/>
              <a:gd name="connsiteY21" fmla="*/ 5143500 h 5143500"/>
              <a:gd name="connsiteX22" fmla="*/ 0 w 9144000"/>
              <a:gd name="connsiteY22" fmla="*/ 1875963 h 5143500"/>
              <a:gd name="connsiteX23" fmla="*/ 4644000 w 9144000"/>
              <a:gd name="connsiteY23" fmla="*/ 1875963 h 5143500"/>
              <a:gd name="connsiteX24" fmla="*/ 4644000 w 9144000"/>
              <a:gd name="connsiteY24" fmla="*/ 1868763 h 5143500"/>
              <a:gd name="connsiteX25" fmla="*/ 0 w 9144000"/>
              <a:gd name="connsiteY25" fmla="*/ 1868763 h 5143500"/>
              <a:gd name="connsiteX26" fmla="*/ 0 w 9144000"/>
              <a:gd name="connsiteY26" fmla="*/ 0 h 5143500"/>
              <a:gd name="connsiteX0" fmla="*/ 8627960 w 9144000"/>
              <a:gd name="connsiteY0" fmla="*/ 4799780 h 5143500"/>
              <a:gd name="connsiteX1" fmla="*/ 8627960 w 9144000"/>
              <a:gd name="connsiteY1" fmla="*/ 4853770 h 5143500"/>
              <a:gd name="connsiteX2" fmla="*/ 8681963 w 9144000"/>
              <a:gd name="connsiteY2" fmla="*/ 4853770 h 5143500"/>
              <a:gd name="connsiteX3" fmla="*/ 8681963 w 9144000"/>
              <a:gd name="connsiteY3" fmla="*/ 4799780 h 5143500"/>
              <a:gd name="connsiteX4" fmla="*/ 8627960 w 9144000"/>
              <a:gd name="connsiteY4" fmla="*/ 4799780 h 5143500"/>
              <a:gd name="connsiteX5" fmla="*/ 8627960 w 9144000"/>
              <a:gd name="connsiteY5" fmla="*/ 4691799 h 5143500"/>
              <a:gd name="connsiteX6" fmla="*/ 8627960 w 9144000"/>
              <a:gd name="connsiteY6" fmla="*/ 4745789 h 5143500"/>
              <a:gd name="connsiteX7" fmla="*/ 8790017 w 9144000"/>
              <a:gd name="connsiteY7" fmla="*/ 4745789 h 5143500"/>
              <a:gd name="connsiteX8" fmla="*/ 8790017 w 9144000"/>
              <a:gd name="connsiteY8" fmla="*/ 4691799 h 5143500"/>
              <a:gd name="connsiteX9" fmla="*/ 8627960 w 9144000"/>
              <a:gd name="connsiteY9" fmla="*/ 4691799 h 5143500"/>
              <a:gd name="connsiteX10" fmla="*/ 8627960 w 9144000"/>
              <a:gd name="connsiteY10" fmla="*/ 4583770 h 5143500"/>
              <a:gd name="connsiteX11" fmla="*/ 8627960 w 9144000"/>
              <a:gd name="connsiteY11" fmla="*/ 4637761 h 5143500"/>
              <a:gd name="connsiteX12" fmla="*/ 8844067 w 9144000"/>
              <a:gd name="connsiteY12" fmla="*/ 4637761 h 5143500"/>
              <a:gd name="connsiteX13" fmla="*/ 8844067 w 9144000"/>
              <a:gd name="connsiteY13" fmla="*/ 4583770 h 5143500"/>
              <a:gd name="connsiteX14" fmla="*/ 8627960 w 9144000"/>
              <a:gd name="connsiteY14" fmla="*/ 4583770 h 5143500"/>
              <a:gd name="connsiteX15" fmla="*/ 0 w 9144000"/>
              <a:gd name="connsiteY15" fmla="*/ 0 h 5143500"/>
              <a:gd name="connsiteX16" fmla="*/ 9144000 w 9144000"/>
              <a:gd name="connsiteY16" fmla="*/ 0 h 5143500"/>
              <a:gd name="connsiteX17" fmla="*/ 9144000 w 9144000"/>
              <a:gd name="connsiteY17" fmla="*/ 5143500 h 5143500"/>
              <a:gd name="connsiteX18" fmla="*/ 0 w 9144000"/>
              <a:gd name="connsiteY18" fmla="*/ 5143500 h 5143500"/>
              <a:gd name="connsiteX19" fmla="*/ 0 w 9144000"/>
              <a:gd name="connsiteY19" fmla="*/ 1875963 h 5143500"/>
              <a:gd name="connsiteX20" fmla="*/ 4644000 w 9144000"/>
              <a:gd name="connsiteY20" fmla="*/ 1875963 h 5143500"/>
              <a:gd name="connsiteX21" fmla="*/ 4644000 w 9144000"/>
              <a:gd name="connsiteY21" fmla="*/ 1868763 h 5143500"/>
              <a:gd name="connsiteX22" fmla="*/ 0 w 9144000"/>
              <a:gd name="connsiteY22" fmla="*/ 1868763 h 5143500"/>
              <a:gd name="connsiteX23" fmla="*/ 0 w 9144000"/>
              <a:gd name="connsiteY23"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44000" h="5143500">
                <a:moveTo>
                  <a:pt x="8627960" y="4799780"/>
                </a:moveTo>
                <a:lnTo>
                  <a:pt x="8627960" y="4853770"/>
                </a:lnTo>
                <a:lnTo>
                  <a:pt x="8681963" y="4853770"/>
                </a:lnTo>
                <a:lnTo>
                  <a:pt x="8681963" y="4799780"/>
                </a:lnTo>
                <a:lnTo>
                  <a:pt x="8627960" y="4799780"/>
                </a:lnTo>
                <a:close/>
                <a:moveTo>
                  <a:pt x="8627960" y="4691799"/>
                </a:moveTo>
                <a:lnTo>
                  <a:pt x="8627960" y="4745789"/>
                </a:lnTo>
                <a:lnTo>
                  <a:pt x="8790017" y="4745789"/>
                </a:lnTo>
                <a:lnTo>
                  <a:pt x="8790017" y="4691799"/>
                </a:lnTo>
                <a:lnTo>
                  <a:pt x="8627960" y="4691799"/>
                </a:lnTo>
                <a:close/>
                <a:moveTo>
                  <a:pt x="8627960" y="4583770"/>
                </a:moveTo>
                <a:lnTo>
                  <a:pt x="8627960" y="4637761"/>
                </a:lnTo>
                <a:lnTo>
                  <a:pt x="8844067" y="4637761"/>
                </a:lnTo>
                <a:lnTo>
                  <a:pt x="8844067" y="4583770"/>
                </a:lnTo>
                <a:lnTo>
                  <a:pt x="8627960" y="4583770"/>
                </a:lnTo>
                <a:close/>
                <a:moveTo>
                  <a:pt x="0" y="0"/>
                </a:moveTo>
                <a:lnTo>
                  <a:pt x="9144000" y="0"/>
                </a:lnTo>
                <a:lnTo>
                  <a:pt x="9144000" y="5143500"/>
                </a:lnTo>
                <a:lnTo>
                  <a:pt x="0" y="5143500"/>
                </a:lnTo>
                <a:lnTo>
                  <a:pt x="0" y="1875963"/>
                </a:lnTo>
                <a:lnTo>
                  <a:pt x="4644000" y="1875963"/>
                </a:lnTo>
                <a:lnTo>
                  <a:pt x="4644000" y="1868763"/>
                </a:lnTo>
                <a:lnTo>
                  <a:pt x="0" y="1868763"/>
                </a:lnTo>
                <a:lnTo>
                  <a:pt x="0" y="0"/>
                </a:lnTo>
                <a:close/>
              </a:path>
            </a:pathLst>
          </a:custGeom>
          <a:solidFill>
            <a:schemeClr val="bg1">
              <a:lumMod val="50000"/>
            </a:schemeClr>
          </a:solidFill>
        </p:spPr>
        <p:txBody>
          <a:bodyPr wrap="square" anchor="ctr">
            <a:noAutofit/>
          </a:bodyPr>
          <a:lstStyle>
            <a:lvl1pPr algn="ctr">
              <a:defRPr/>
            </a:lvl1pPr>
          </a:lstStyle>
          <a:p>
            <a:r>
              <a:rPr lang="en-GB"/>
              <a:t>Click icon to add picture</a:t>
            </a:r>
            <a:endParaRPr lang="en-US"/>
          </a:p>
        </p:txBody>
      </p:sp>
      <p:sp>
        <p:nvSpPr>
          <p:cNvPr id="2" name="Title">
            <a:extLst>
              <a:ext uri="{FF2B5EF4-FFF2-40B4-BE49-F238E27FC236}">
                <a16:creationId xmlns:a16="http://schemas.microsoft.com/office/drawing/2014/main" id="{13CF9B5D-EEEE-E109-2DFA-EB227F7C3DC4}"/>
              </a:ext>
            </a:extLst>
          </p:cNvPr>
          <p:cNvSpPr>
            <a:spLocks noGrp="1"/>
          </p:cNvSpPr>
          <p:nvPr>
            <p:ph type="title" hasCustomPrompt="1"/>
          </p:nvPr>
        </p:nvSpPr>
        <p:spPr>
          <a:xfrm>
            <a:off x="781051" y="2847092"/>
            <a:ext cx="5403849" cy="3625387"/>
          </a:xfrm>
        </p:spPr>
        <p:txBody>
          <a:bodyPr anchor="t" anchorCtr="0"/>
          <a:lstStyle>
            <a:lvl1pPr>
              <a:lnSpc>
                <a:spcPts val="9600"/>
              </a:lnSpc>
              <a:defRPr sz="10133">
                <a:solidFill>
                  <a:schemeClr val="tx1"/>
                </a:solidFill>
              </a:defRPr>
            </a:lvl1pPr>
          </a:lstStyle>
          <a:p>
            <a:r>
              <a:rPr lang="en-US" dirty="0" err="1"/>
              <a:t>BReaker</a:t>
            </a:r>
            <a:r>
              <a:rPr lang="en-US" dirty="0"/>
              <a:t> slide</a:t>
            </a:r>
          </a:p>
        </p:txBody>
      </p:sp>
      <p:sp>
        <p:nvSpPr>
          <p:cNvPr id="3" name="Text Placeholder">
            <a:extLst>
              <a:ext uri="{FF2B5EF4-FFF2-40B4-BE49-F238E27FC236}">
                <a16:creationId xmlns:a16="http://schemas.microsoft.com/office/drawing/2014/main" id="{BD735BE5-11F3-D068-289A-6C70D231B335}"/>
              </a:ext>
            </a:extLst>
          </p:cNvPr>
          <p:cNvSpPr>
            <a:spLocks noGrp="1"/>
          </p:cNvSpPr>
          <p:nvPr>
            <p:ph type="body" idx="1"/>
          </p:nvPr>
        </p:nvSpPr>
        <p:spPr>
          <a:xfrm>
            <a:off x="781051" y="2090065"/>
            <a:ext cx="5403849" cy="263417"/>
          </a:xfrm>
          <a:prstGeom prst="rect">
            <a:avLst/>
          </a:prstGeom>
        </p:spPr>
        <p:txBody>
          <a:bodyPr anchor="b" anchorCtr="0">
            <a:normAutofit/>
          </a:bodyPr>
          <a:lstStyle>
            <a:lvl1pPr marL="0" indent="0">
              <a:buNone/>
              <a:defRPr sz="1600" b="1">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6" name="Slide Number">
            <a:extLst>
              <a:ext uri="{FF2B5EF4-FFF2-40B4-BE49-F238E27FC236}">
                <a16:creationId xmlns:a16="http://schemas.microsoft.com/office/drawing/2014/main" id="{17E870D8-BF7E-A74B-72A7-00F3F03DFCAA}"/>
              </a:ext>
            </a:extLst>
          </p:cNvPr>
          <p:cNvSpPr>
            <a:spLocks noGrp="1"/>
          </p:cNvSpPr>
          <p:nvPr>
            <p:ph type="sldNum" sz="quarter" idx="12"/>
          </p:nvPr>
        </p:nvSpPr>
        <p:spPr/>
        <p:txBody>
          <a:bodyPr/>
          <a:lstStyle/>
          <a:p>
            <a:fld id="{A11E94CF-926E-BE49-AB07-081BD318BE86}" type="slidenum">
              <a:rPr lang="en-US" smtClean="0"/>
              <a:t>‹#›</a:t>
            </a:fld>
            <a:endParaRPr lang="en-US"/>
          </a:p>
        </p:txBody>
      </p:sp>
    </p:spTree>
    <p:extLst>
      <p:ext uri="{BB962C8B-B14F-4D97-AF65-F5344CB8AC3E}">
        <p14:creationId xmlns:p14="http://schemas.microsoft.com/office/powerpoint/2010/main" val="2149731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2.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theme" Target="../theme/theme3.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E96129EC-05C1-F223-634B-1E24B4937DE0}"/>
              </a:ext>
            </a:extLst>
          </p:cNvPr>
          <p:cNvSpPr>
            <a:spLocks noGrp="1"/>
          </p:cNvSpPr>
          <p:nvPr>
            <p:ph type="title"/>
          </p:nvPr>
        </p:nvSpPr>
        <p:spPr>
          <a:xfrm>
            <a:off x="781051" y="1424218"/>
            <a:ext cx="7859183" cy="1120493"/>
          </a:xfrm>
          <a:prstGeom prst="rect">
            <a:avLst/>
          </a:prstGeom>
        </p:spPr>
        <p:txBody>
          <a:bodyPr vert="horz" lIns="0" tIns="0" rIns="0" bIns="0" rtlCol="0" anchor="t" anchorCtr="0">
            <a:noAutofit/>
          </a:bodyPr>
          <a:lstStyle/>
          <a:p>
            <a:r>
              <a:rPr lang="en-GB"/>
              <a:t>Click to edit Master title style</a:t>
            </a:r>
            <a:endParaRPr lang="en-US" dirty="0"/>
          </a:p>
        </p:txBody>
      </p:sp>
      <p:sp>
        <p:nvSpPr>
          <p:cNvPr id="3" name="Text Placeholder ">
            <a:extLst>
              <a:ext uri="{FF2B5EF4-FFF2-40B4-BE49-F238E27FC236}">
                <a16:creationId xmlns:a16="http://schemas.microsoft.com/office/drawing/2014/main" id="{D1108016-FFB6-909A-56DA-784AF99BE461}"/>
              </a:ext>
            </a:extLst>
          </p:cNvPr>
          <p:cNvSpPr>
            <a:spLocks noGrp="1"/>
          </p:cNvSpPr>
          <p:nvPr>
            <p:ph type="body" idx="1"/>
          </p:nvPr>
        </p:nvSpPr>
        <p:spPr>
          <a:xfrm>
            <a:off x="781051" y="2880000"/>
            <a:ext cx="7859183" cy="2794784"/>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a:extLst>
              <a:ext uri="{FF2B5EF4-FFF2-40B4-BE49-F238E27FC236}">
                <a16:creationId xmlns:a16="http://schemas.microsoft.com/office/drawing/2014/main" id="{D51E9233-C292-B0B5-720F-529B76A1A488}"/>
              </a:ext>
            </a:extLst>
          </p:cNvPr>
          <p:cNvSpPr>
            <a:spLocks noGrp="1"/>
          </p:cNvSpPr>
          <p:nvPr>
            <p:ph type="sldNum" sz="quarter" idx="4"/>
          </p:nvPr>
        </p:nvSpPr>
        <p:spPr>
          <a:xfrm>
            <a:off x="9033935" y="1"/>
            <a:ext cx="2758016" cy="628055"/>
          </a:xfrm>
          <a:prstGeom prst="rect">
            <a:avLst/>
          </a:prstGeom>
        </p:spPr>
        <p:txBody>
          <a:bodyPr vert="horz" lIns="0" tIns="0" rIns="0" bIns="0" rtlCol="0" anchor="ctr" anchorCtr="0"/>
          <a:lstStyle>
            <a:lvl1pPr algn="r">
              <a:defRPr sz="1333" b="0" i="0">
                <a:solidFill>
                  <a:schemeClr val="tx1"/>
                </a:solidFill>
                <a:latin typeface="+mn-lt"/>
                <a:ea typeface="Open Sans" panose="020B0606030504020204" pitchFamily="34" charset="0"/>
                <a:cs typeface="Open Sans" panose="020B0606030504020204" pitchFamily="34" charset="0"/>
              </a:defRPr>
            </a:lvl1pPr>
          </a:lstStyle>
          <a:p>
            <a:fld id="{A11E94CF-926E-BE49-AB07-081BD318BE86}" type="slidenum">
              <a:rPr lang="en-US" smtClean="0"/>
              <a:t>‹#›</a:t>
            </a:fld>
            <a:endParaRPr lang="en-US"/>
          </a:p>
        </p:txBody>
      </p:sp>
      <p:sp>
        <p:nvSpPr>
          <p:cNvPr id="8" name="Logo">
            <a:extLst>
              <a:ext uri="{FF2B5EF4-FFF2-40B4-BE49-F238E27FC236}">
                <a16:creationId xmlns:a16="http://schemas.microsoft.com/office/drawing/2014/main" id="{270AA733-68EA-082E-EC88-6A5E26D0BA6C}"/>
              </a:ext>
              <a:ext uri="{C183D7F6-B498-43B3-948B-1728B52AA6E4}">
                <adec:decorative xmlns:adec="http://schemas.microsoft.com/office/drawing/2017/decorative" val="1"/>
              </a:ext>
            </a:extLst>
          </p:cNvPr>
          <p:cNvSpPr/>
          <p:nvPr/>
        </p:nvSpPr>
        <p:spPr>
          <a:xfrm>
            <a:off x="11503947" y="6111693"/>
            <a:ext cx="288143" cy="360000"/>
          </a:xfrm>
          <a:custGeom>
            <a:avLst/>
            <a:gdLst>
              <a:gd name="connsiteX0" fmla="*/ 0 w 216107"/>
              <a:gd name="connsiteY0" fmla="*/ 216010 h 270000"/>
              <a:gd name="connsiteX1" fmla="*/ 54003 w 216107"/>
              <a:gd name="connsiteY1" fmla="*/ 216010 h 270000"/>
              <a:gd name="connsiteX2" fmla="*/ 54003 w 216107"/>
              <a:gd name="connsiteY2" fmla="*/ 270000 h 270000"/>
              <a:gd name="connsiteX3" fmla="*/ 0 w 216107"/>
              <a:gd name="connsiteY3" fmla="*/ 270000 h 270000"/>
              <a:gd name="connsiteX4" fmla="*/ 0 w 216107"/>
              <a:gd name="connsiteY4" fmla="*/ 108029 h 270000"/>
              <a:gd name="connsiteX5" fmla="*/ 162057 w 216107"/>
              <a:gd name="connsiteY5" fmla="*/ 108029 h 270000"/>
              <a:gd name="connsiteX6" fmla="*/ 162057 w 216107"/>
              <a:gd name="connsiteY6" fmla="*/ 162019 h 270000"/>
              <a:gd name="connsiteX7" fmla="*/ 0 w 216107"/>
              <a:gd name="connsiteY7" fmla="*/ 162019 h 270000"/>
              <a:gd name="connsiteX8" fmla="*/ 0 w 216107"/>
              <a:gd name="connsiteY8" fmla="*/ 0 h 270000"/>
              <a:gd name="connsiteX9" fmla="*/ 216107 w 216107"/>
              <a:gd name="connsiteY9" fmla="*/ 0 h 270000"/>
              <a:gd name="connsiteX10" fmla="*/ 216107 w 216107"/>
              <a:gd name="connsiteY10" fmla="*/ 53991 h 270000"/>
              <a:gd name="connsiteX11" fmla="*/ 0 w 216107"/>
              <a:gd name="connsiteY11" fmla="*/ 5399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107" h="270000">
                <a:moveTo>
                  <a:pt x="0" y="216010"/>
                </a:moveTo>
                <a:lnTo>
                  <a:pt x="54003" y="216010"/>
                </a:lnTo>
                <a:lnTo>
                  <a:pt x="54003" y="270000"/>
                </a:lnTo>
                <a:lnTo>
                  <a:pt x="0" y="270000"/>
                </a:lnTo>
                <a:close/>
                <a:moveTo>
                  <a:pt x="0" y="108029"/>
                </a:moveTo>
                <a:lnTo>
                  <a:pt x="162057" y="108029"/>
                </a:lnTo>
                <a:lnTo>
                  <a:pt x="162057" y="162019"/>
                </a:lnTo>
                <a:lnTo>
                  <a:pt x="0" y="162019"/>
                </a:lnTo>
                <a:close/>
                <a:moveTo>
                  <a:pt x="0" y="0"/>
                </a:moveTo>
                <a:lnTo>
                  <a:pt x="216107" y="0"/>
                </a:lnTo>
                <a:lnTo>
                  <a:pt x="216107" y="53991"/>
                </a:lnTo>
                <a:lnTo>
                  <a:pt x="0" y="53991"/>
                </a:lnTo>
                <a:close/>
              </a:path>
            </a:pathLst>
          </a:custGeom>
          <a:solidFill>
            <a:schemeClr val="tx1"/>
          </a:solidFill>
          <a:ln w="8132" cap="flat">
            <a:noFill/>
            <a:prstDash val="solid"/>
            <a:miter/>
          </a:ln>
        </p:spPr>
        <p:txBody>
          <a:bodyPr wrap="square" rtlCol="0" anchor="ctr">
            <a:noAutofit/>
          </a:bodyPr>
          <a:lstStyle/>
          <a:p>
            <a:endParaRPr lang="en-US" sz="1351"/>
          </a:p>
        </p:txBody>
      </p:sp>
    </p:spTree>
    <p:extLst>
      <p:ext uri="{BB962C8B-B14F-4D97-AF65-F5344CB8AC3E}">
        <p14:creationId xmlns:p14="http://schemas.microsoft.com/office/powerpoint/2010/main" val="25636302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Lst>
  <p:txStyles>
    <p:titleStyle>
      <a:lvl1pPr algn="l" defTabSz="914377" rtl="0" eaLnBrk="1" latinLnBrk="0" hangingPunct="1">
        <a:lnSpc>
          <a:spcPct val="80000"/>
        </a:lnSpc>
        <a:spcBef>
          <a:spcPct val="0"/>
        </a:spcBef>
        <a:buNone/>
        <a:defRPr sz="6200" b="1" kern="1200" cap="all"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0"/>
        </a:spcBef>
        <a:spcAft>
          <a:spcPts val="1200"/>
        </a:spcAft>
        <a:buFont typeface="Arial" panose="020B0604020202020204" pitchFamily="34" charset="0"/>
        <a:buNone/>
        <a:defRPr sz="1400" b="0" i="0" kern="1200">
          <a:solidFill>
            <a:schemeClr val="tx1"/>
          </a:solidFill>
          <a:latin typeface="+mn-lt"/>
          <a:ea typeface="+mn-ea"/>
          <a:cs typeface="+mn-cs"/>
        </a:defRPr>
      </a:lvl1pPr>
      <a:lvl2pPr marL="112181" indent="-105831" algn="l" defTabSz="914377" rtl="0" eaLnBrk="1" latinLnBrk="0" hangingPunct="1">
        <a:lnSpc>
          <a:spcPct val="100000"/>
        </a:lnSpc>
        <a:spcBef>
          <a:spcPts val="0"/>
        </a:spcBef>
        <a:spcAft>
          <a:spcPts val="1200"/>
        </a:spcAft>
        <a:buFont typeface="Arial" panose="020B0604020202020204" pitchFamily="34" charset="0"/>
        <a:buChar char="•"/>
        <a:tabLst/>
        <a:defRPr sz="1400" b="0" i="0" kern="1200">
          <a:solidFill>
            <a:schemeClr val="tx1"/>
          </a:solidFill>
          <a:latin typeface="+mn-lt"/>
          <a:ea typeface="+mn-ea"/>
          <a:cs typeface="+mn-cs"/>
        </a:defRPr>
      </a:lvl2pPr>
      <a:lvl3pPr marL="7938" indent="0" algn="l" defTabSz="914377" rtl="0" eaLnBrk="1" latinLnBrk="0" hangingPunct="1">
        <a:lnSpc>
          <a:spcPct val="100000"/>
        </a:lnSpc>
        <a:spcBef>
          <a:spcPts val="0"/>
        </a:spcBef>
        <a:spcAft>
          <a:spcPts val="1200"/>
        </a:spcAft>
        <a:buFont typeface="Arial" panose="020B0604020202020204" pitchFamily="34" charset="0"/>
        <a:buNone/>
        <a:tabLst/>
        <a:defRPr sz="1100" b="0" i="0" kern="1200">
          <a:solidFill>
            <a:schemeClr val="tx1"/>
          </a:solidFill>
          <a:latin typeface="+mn-lt"/>
          <a:ea typeface="+mn-ea"/>
          <a:cs typeface="+mn-cs"/>
        </a:defRPr>
      </a:lvl3pPr>
      <a:lvl4pPr marL="122764" indent="-116414" algn="l" defTabSz="914377" rtl="0" eaLnBrk="1" latinLnBrk="0" hangingPunct="1">
        <a:lnSpc>
          <a:spcPct val="100000"/>
        </a:lnSpc>
        <a:spcBef>
          <a:spcPts val="0"/>
        </a:spcBef>
        <a:spcAft>
          <a:spcPts val="1200"/>
        </a:spcAft>
        <a:buFont typeface="Arial" panose="020B0604020202020204" pitchFamily="34" charset="0"/>
        <a:buChar char="•"/>
        <a:tabLst/>
        <a:defRPr sz="1100" b="0" i="0" kern="1200">
          <a:solidFill>
            <a:schemeClr val="tx1"/>
          </a:solidFill>
          <a:latin typeface="+mn-lt"/>
          <a:ea typeface="+mn-ea"/>
          <a:cs typeface="+mn-cs"/>
        </a:defRPr>
      </a:lvl4pPr>
      <a:lvl5pPr marL="239178" indent="-116414" algn="l" defTabSz="914377" rtl="0" eaLnBrk="1" latinLnBrk="0" hangingPunct="1">
        <a:lnSpc>
          <a:spcPct val="100000"/>
        </a:lnSpc>
        <a:spcBef>
          <a:spcPts val="0"/>
        </a:spcBef>
        <a:spcAft>
          <a:spcPts val="1200"/>
        </a:spcAft>
        <a:buFont typeface="Arial" panose="020B0604020202020204" pitchFamily="34" charset="0"/>
        <a:buChar char="•"/>
        <a:tabLst/>
        <a:defRPr sz="1100" b="0" i="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
          <p15:clr>
            <a:srgbClr val="F26B43"/>
          </p15:clr>
        </p15:guide>
        <p15:guide id="2" pos="5571">
          <p15:clr>
            <a:srgbClr val="F26B43"/>
          </p15:clr>
        </p15:guide>
        <p15:guide id="3" orient="horz" pos="188">
          <p15:clr>
            <a:srgbClr val="F26B43"/>
          </p15:clr>
        </p15:guide>
        <p15:guide id="4" orient="horz" pos="2867">
          <p15:clr>
            <a:srgbClr val="F26B43"/>
          </p15:clr>
        </p15:guide>
        <p15:guide id="5" pos="369">
          <p15:clr>
            <a:srgbClr val="F26B43"/>
          </p15:clr>
        </p15:guide>
        <p15:guide id="6" pos="5388">
          <p15:clr>
            <a:srgbClr val="F26B43"/>
          </p15:clr>
        </p15:guide>
        <p15:guide id="7" orient="horz" pos="3054">
          <p15:clr>
            <a:srgbClr val="F26B43"/>
          </p15:clr>
        </p15:guide>
        <p15:guide id="8" pos="1486">
          <p15:clr>
            <a:srgbClr val="F26B43"/>
          </p15:clr>
        </p15:guide>
        <p15:guide id="9" pos="1666">
          <p15:clr>
            <a:srgbClr val="F26B43"/>
          </p15:clr>
        </p15:guide>
        <p15:guide id="10" pos="2788">
          <p15:clr>
            <a:srgbClr val="F26B43"/>
          </p15:clr>
        </p15:guide>
        <p15:guide id="11" pos="2968">
          <p15:clr>
            <a:srgbClr val="F26B43"/>
          </p15:clr>
        </p15:guide>
        <p15:guide id="12" pos="4082">
          <p15:clr>
            <a:srgbClr val="F26B43"/>
          </p15:clr>
        </p15:guide>
        <p15:guide id="13" pos="4268">
          <p15:clr>
            <a:srgbClr val="F26B43"/>
          </p15:clr>
        </p15:guide>
        <p15:guide id="14" orient="horz" pos="1192">
          <p15:clr>
            <a:srgbClr val="F26B43"/>
          </p15:clr>
        </p15:guide>
        <p15:guide id="15" orient="horz" pos="658">
          <p15:clr>
            <a:srgbClr val="F26B43"/>
          </p15:clr>
        </p15:guide>
        <p15:guide id="16" orient="horz" pos="926">
          <p15:clr>
            <a:srgbClr val="F26B43"/>
          </p15:clr>
        </p15:guide>
        <p15:guide id="17" orient="horz" pos="26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C10B4-85A4-5394-E454-734D22B14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48CB75-D0C5-A2BB-3FE3-E3B0D5C50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67EC43-B13A-9AE6-F53F-82678BC64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7CC90-41B7-BB4A-B471-56CB5CFFDAAC}" type="datetimeFigureOut">
              <a:rPr lang="en-US" smtClean="0"/>
              <a:t>9/30/24</a:t>
            </a:fld>
            <a:endParaRPr lang="en-US"/>
          </a:p>
        </p:txBody>
      </p:sp>
      <p:sp>
        <p:nvSpPr>
          <p:cNvPr id="5" name="Footer Placeholder 4">
            <a:extLst>
              <a:ext uri="{FF2B5EF4-FFF2-40B4-BE49-F238E27FC236}">
                <a16:creationId xmlns:a16="http://schemas.microsoft.com/office/drawing/2014/main" id="{12F1138C-4403-6AB7-4127-054EECE83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B59739-9BD3-4759-489B-AC9E8C45E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1390D-40B3-114C-847F-7CD6C9A2046E}" type="slidenum">
              <a:rPr lang="en-US" smtClean="0"/>
              <a:t>‹#›</a:t>
            </a:fld>
            <a:endParaRPr lang="en-US"/>
          </a:p>
        </p:txBody>
      </p:sp>
    </p:spTree>
    <p:extLst>
      <p:ext uri="{BB962C8B-B14F-4D97-AF65-F5344CB8AC3E}">
        <p14:creationId xmlns:p14="http://schemas.microsoft.com/office/powerpoint/2010/main" val="44987802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a:extLst>
              <a:ext uri="{FF2B5EF4-FFF2-40B4-BE49-F238E27FC236}">
                <a16:creationId xmlns:a16="http://schemas.microsoft.com/office/drawing/2014/main" id="{AEA68D54-1EAD-45D6-B6CC-D07221904D21}"/>
              </a:ext>
              <a:ext uri="{C183D7F6-B498-43B3-948B-1728B52AA6E4}">
                <adec:decorative xmlns:adec="http://schemas.microsoft.com/office/drawing/2017/decorative" val="1"/>
              </a:ext>
            </a:extLst>
          </p:cNvPr>
          <p:cNvSpPr/>
          <p:nvPr/>
        </p:nvSpPr>
        <p:spPr>
          <a:xfrm>
            <a:off x="95986" y="95973"/>
            <a:ext cx="12001500" cy="6666230"/>
          </a:xfrm>
          <a:custGeom>
            <a:avLst/>
            <a:gdLst/>
            <a:ahLst/>
            <a:cxnLst/>
            <a:rect l="l" t="t" r="r" b="b"/>
            <a:pathLst>
              <a:path w="12001500" h="6666230">
                <a:moveTo>
                  <a:pt x="0" y="6666039"/>
                </a:moveTo>
                <a:lnTo>
                  <a:pt x="12001233" y="6666039"/>
                </a:lnTo>
                <a:lnTo>
                  <a:pt x="12001233" y="0"/>
                </a:lnTo>
                <a:lnTo>
                  <a:pt x="0" y="0"/>
                </a:lnTo>
                <a:lnTo>
                  <a:pt x="0" y="6666039"/>
                </a:lnTo>
                <a:close/>
              </a:path>
            </a:pathLst>
          </a:custGeom>
          <a:ln w="191960">
            <a:solidFill>
              <a:srgbClr val="E9ECED"/>
            </a:solidFill>
          </a:ln>
        </p:spPr>
        <p:txBody>
          <a:bodyPr wrap="square" lIns="0" tIns="0" rIns="0" bIns="0" rtlCol="0"/>
          <a:lstStyle/>
          <a:p>
            <a:endParaRPr/>
          </a:p>
        </p:txBody>
      </p:sp>
      <p:sp>
        <p:nvSpPr>
          <p:cNvPr id="2" name="Title Placeholder 1">
            <a:extLst>
              <a:ext uri="{FF2B5EF4-FFF2-40B4-BE49-F238E27FC236}">
                <a16:creationId xmlns:a16="http://schemas.microsoft.com/office/drawing/2014/main" id="{365B8E11-7BA2-4A60-A654-2F22523E4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708189B7-2C82-485D-8C8C-9F6C4A029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7858413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8.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8A68-D9E8-4E42-1BB8-2FACAC27DEAF}"/>
              </a:ext>
            </a:extLst>
          </p:cNvPr>
          <p:cNvSpPr>
            <a:spLocks noGrp="1"/>
          </p:cNvSpPr>
          <p:nvPr>
            <p:ph type="ctrTitle"/>
          </p:nvPr>
        </p:nvSpPr>
        <p:spPr>
          <a:xfrm>
            <a:off x="821404" y="783375"/>
            <a:ext cx="9415125" cy="3218609"/>
          </a:xfrm>
        </p:spPr>
        <p:txBody>
          <a:bodyPr anchor="b">
            <a:normAutofit/>
          </a:bodyPr>
          <a:lstStyle/>
          <a:p>
            <a:r>
              <a:rPr lang="en-GB" sz="5600" dirty="0"/>
              <a:t>Machine Learning In Marketing: Promotion based Customer Deposit Behaviour</a:t>
            </a:r>
            <a:endParaRPr lang="en-US" sz="5600" dirty="0"/>
          </a:p>
        </p:txBody>
      </p:sp>
      <p:sp>
        <p:nvSpPr>
          <p:cNvPr id="10" name="Subtitle 2">
            <a:extLst>
              <a:ext uri="{FF2B5EF4-FFF2-40B4-BE49-F238E27FC236}">
                <a16:creationId xmlns:a16="http://schemas.microsoft.com/office/drawing/2014/main" id="{A5B2F972-8A31-3540-3175-4AF952376219}"/>
              </a:ext>
            </a:extLst>
          </p:cNvPr>
          <p:cNvSpPr>
            <a:spLocks noGrp="1"/>
          </p:cNvSpPr>
          <p:nvPr>
            <p:ph type="subTitle" idx="1"/>
          </p:nvPr>
        </p:nvSpPr>
        <p:spPr>
          <a:xfrm>
            <a:off x="975784" y="4190561"/>
            <a:ext cx="5120216" cy="974473"/>
          </a:xfrm>
        </p:spPr>
        <p:txBody>
          <a:bodyPr/>
          <a:lstStyle/>
          <a:p>
            <a:r>
              <a:rPr lang="en-US" dirty="0"/>
              <a:t>-Dipesh Yadav</a:t>
            </a:r>
          </a:p>
        </p:txBody>
      </p:sp>
    </p:spTree>
    <p:extLst>
      <p:ext uri="{BB962C8B-B14F-4D97-AF65-F5344CB8AC3E}">
        <p14:creationId xmlns:p14="http://schemas.microsoft.com/office/powerpoint/2010/main" val="190300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71BF-41AE-64BB-4B79-D9F3B30D5DD2}"/>
              </a:ext>
            </a:extLst>
          </p:cNvPr>
          <p:cNvSpPr>
            <a:spLocks noGrp="1"/>
          </p:cNvSpPr>
          <p:nvPr>
            <p:ph type="title"/>
          </p:nvPr>
        </p:nvSpPr>
        <p:spPr/>
        <p:txBody>
          <a:bodyPr/>
          <a:lstStyle/>
          <a:p>
            <a:r>
              <a:rPr lang="en-US" dirty="0"/>
              <a:t>Sample 1 vs Sample 2</a:t>
            </a:r>
          </a:p>
        </p:txBody>
      </p:sp>
      <p:sp>
        <p:nvSpPr>
          <p:cNvPr id="4" name="Title 1">
            <a:extLst>
              <a:ext uri="{FF2B5EF4-FFF2-40B4-BE49-F238E27FC236}">
                <a16:creationId xmlns:a16="http://schemas.microsoft.com/office/drawing/2014/main" id="{635D3749-E100-BFC2-3C44-B3908E8D4FEA}"/>
              </a:ext>
            </a:extLst>
          </p:cNvPr>
          <p:cNvSpPr txBox="1">
            <a:spLocks/>
          </p:cNvSpPr>
          <p:nvPr/>
        </p:nvSpPr>
        <p:spPr>
          <a:xfrm>
            <a:off x="6335768" y="2470068"/>
            <a:ext cx="3087585" cy="332509"/>
          </a:xfrm>
          <a:prstGeom prst="rect">
            <a:avLst/>
          </a:prstGeom>
        </p:spPr>
        <p:txBody>
          <a:bodyPr vert="horz" lIns="0" tIns="0" rIns="0" bIns="0" rtlCol="0" anchor="t" anchorCtr="0">
            <a:noAutofit/>
          </a:bodyPr>
          <a:lstStyle>
            <a:lvl1pPr algn="l" defTabSz="914377" rtl="0" eaLnBrk="1" latinLnBrk="0" hangingPunct="1">
              <a:lnSpc>
                <a:spcPct val="80000"/>
              </a:lnSpc>
              <a:spcBef>
                <a:spcPct val="0"/>
              </a:spcBef>
              <a:buNone/>
              <a:defRPr sz="6200" b="1" kern="1200" cap="all" baseline="0">
                <a:solidFill>
                  <a:schemeClr val="bg1"/>
                </a:solidFill>
                <a:latin typeface="+mj-lt"/>
                <a:ea typeface="+mj-ea"/>
                <a:cs typeface="+mj-cs"/>
              </a:defRPr>
            </a:lvl1pPr>
          </a:lstStyle>
          <a:p>
            <a:r>
              <a:rPr lang="en-US" sz="2400" dirty="0" err="1">
                <a:solidFill>
                  <a:schemeClr val="tx1"/>
                </a:solidFill>
              </a:rPr>
              <a:t>LightGBM</a:t>
            </a:r>
            <a:endParaRPr lang="en-US" sz="2400" dirty="0">
              <a:solidFill>
                <a:schemeClr val="tx1"/>
              </a:solidFill>
            </a:endParaRPr>
          </a:p>
        </p:txBody>
      </p:sp>
      <p:graphicFrame>
        <p:nvGraphicFramePr>
          <p:cNvPr id="5" name="Table 4">
            <a:extLst>
              <a:ext uri="{FF2B5EF4-FFF2-40B4-BE49-F238E27FC236}">
                <a16:creationId xmlns:a16="http://schemas.microsoft.com/office/drawing/2014/main" id="{69E8E59E-70B2-8631-0407-519DC42573E4}"/>
              </a:ext>
            </a:extLst>
          </p:cNvPr>
          <p:cNvGraphicFramePr>
            <a:graphicFrameLocks noGrp="1"/>
          </p:cNvGraphicFramePr>
          <p:nvPr>
            <p:extLst>
              <p:ext uri="{D42A27DB-BD31-4B8C-83A1-F6EECF244321}">
                <p14:modId xmlns:p14="http://schemas.microsoft.com/office/powerpoint/2010/main" val="13168656"/>
              </p:ext>
            </p:extLst>
          </p:nvPr>
        </p:nvGraphicFramePr>
        <p:xfrm>
          <a:off x="283985" y="2991789"/>
          <a:ext cx="4926764" cy="3037102"/>
        </p:xfrm>
        <a:graphic>
          <a:graphicData uri="http://schemas.openxmlformats.org/drawingml/2006/table">
            <a:tbl>
              <a:tblPr firstRow="1" bandRow="1">
                <a:tableStyleId>{5940675A-B579-460E-94D1-54222C63F5DA}</a:tableStyleId>
              </a:tblPr>
              <a:tblGrid>
                <a:gridCol w="1231691">
                  <a:extLst>
                    <a:ext uri="{9D8B030D-6E8A-4147-A177-3AD203B41FA5}">
                      <a16:colId xmlns:a16="http://schemas.microsoft.com/office/drawing/2014/main" val="607826158"/>
                    </a:ext>
                  </a:extLst>
                </a:gridCol>
                <a:gridCol w="1231691">
                  <a:extLst>
                    <a:ext uri="{9D8B030D-6E8A-4147-A177-3AD203B41FA5}">
                      <a16:colId xmlns:a16="http://schemas.microsoft.com/office/drawing/2014/main" val="1494983188"/>
                    </a:ext>
                  </a:extLst>
                </a:gridCol>
                <a:gridCol w="1231691">
                  <a:extLst>
                    <a:ext uri="{9D8B030D-6E8A-4147-A177-3AD203B41FA5}">
                      <a16:colId xmlns:a16="http://schemas.microsoft.com/office/drawing/2014/main" val="1221232552"/>
                    </a:ext>
                  </a:extLst>
                </a:gridCol>
                <a:gridCol w="1231691">
                  <a:extLst>
                    <a:ext uri="{9D8B030D-6E8A-4147-A177-3AD203B41FA5}">
                      <a16:colId xmlns:a16="http://schemas.microsoft.com/office/drawing/2014/main" val="1444120576"/>
                    </a:ext>
                  </a:extLst>
                </a:gridCol>
              </a:tblGrid>
              <a:tr h="476782">
                <a:tc>
                  <a:txBody>
                    <a:bodyPr/>
                    <a:lstStyle/>
                    <a:p>
                      <a:r>
                        <a:rPr lang="en-US" dirty="0">
                          <a:solidFill>
                            <a:schemeClr val="tx1"/>
                          </a:solidFill>
                        </a:rPr>
                        <a:t>Type</a:t>
                      </a:r>
                    </a:p>
                  </a:txBody>
                  <a:tcPr/>
                </a:tc>
                <a:tc>
                  <a:txBody>
                    <a:bodyPr/>
                    <a:lstStyle/>
                    <a:p>
                      <a:r>
                        <a:rPr lang="en-US" dirty="0">
                          <a:solidFill>
                            <a:schemeClr val="tx1"/>
                          </a:solidFill>
                        </a:rPr>
                        <a:t>Precision</a:t>
                      </a:r>
                    </a:p>
                  </a:txBody>
                  <a:tcPr/>
                </a:tc>
                <a:tc>
                  <a:txBody>
                    <a:bodyPr/>
                    <a:lstStyle/>
                    <a:p>
                      <a:r>
                        <a:rPr lang="en-US" dirty="0">
                          <a:solidFill>
                            <a:schemeClr val="tx1"/>
                          </a:solidFill>
                        </a:rPr>
                        <a:t>Recall</a:t>
                      </a:r>
                    </a:p>
                  </a:txBody>
                  <a:tcPr/>
                </a:tc>
                <a:tc>
                  <a:txBody>
                    <a:bodyPr/>
                    <a:lstStyle/>
                    <a:p>
                      <a:r>
                        <a:rPr lang="en-US" dirty="0">
                          <a:solidFill>
                            <a:schemeClr val="tx1"/>
                          </a:solidFill>
                        </a:rPr>
                        <a:t>F1 - Score</a:t>
                      </a:r>
                    </a:p>
                  </a:txBody>
                  <a:tcPr/>
                </a:tc>
                <a:extLst>
                  <a:ext uri="{0D108BD9-81ED-4DB2-BD59-A6C34878D82A}">
                    <a16:rowId xmlns:a16="http://schemas.microsoft.com/office/drawing/2014/main" val="2646907462"/>
                  </a:ext>
                </a:extLst>
              </a:tr>
              <a:tr h="556384">
                <a:tc>
                  <a:txBody>
                    <a:bodyPr/>
                    <a:lstStyle/>
                    <a:p>
                      <a:r>
                        <a:rPr lang="en-US" dirty="0">
                          <a:solidFill>
                            <a:schemeClr val="tx1"/>
                          </a:solidFill>
                        </a:rPr>
                        <a:t>Sample 1 (0)</a:t>
                      </a:r>
                    </a:p>
                  </a:txBody>
                  <a:tcPr/>
                </a:tc>
                <a:tc>
                  <a:txBody>
                    <a:bodyPr/>
                    <a:lstStyle/>
                    <a:p>
                      <a:r>
                        <a:rPr lang="en-US" dirty="0">
                          <a:solidFill>
                            <a:schemeClr val="tx1"/>
                          </a:solidFill>
                        </a:rPr>
                        <a:t>0.84</a:t>
                      </a:r>
                    </a:p>
                  </a:txBody>
                  <a:tcPr/>
                </a:tc>
                <a:tc>
                  <a:txBody>
                    <a:bodyPr/>
                    <a:lstStyle/>
                    <a:p>
                      <a:r>
                        <a:rPr lang="en-US" dirty="0">
                          <a:solidFill>
                            <a:schemeClr val="tx1"/>
                          </a:solidFill>
                        </a:rPr>
                        <a:t>0.93</a:t>
                      </a:r>
                    </a:p>
                  </a:txBody>
                  <a:tcPr/>
                </a:tc>
                <a:tc>
                  <a:txBody>
                    <a:bodyPr/>
                    <a:lstStyle/>
                    <a:p>
                      <a:r>
                        <a:rPr lang="en-US" dirty="0">
                          <a:solidFill>
                            <a:schemeClr val="tx1"/>
                          </a:solidFill>
                        </a:rPr>
                        <a:t>0.88</a:t>
                      </a:r>
                    </a:p>
                  </a:txBody>
                  <a:tcPr/>
                </a:tc>
                <a:extLst>
                  <a:ext uri="{0D108BD9-81ED-4DB2-BD59-A6C34878D82A}">
                    <a16:rowId xmlns:a16="http://schemas.microsoft.com/office/drawing/2014/main" val="1717281645"/>
                  </a:ext>
                </a:extLst>
              </a:tr>
              <a:tr h="491655">
                <a:tc>
                  <a:txBody>
                    <a:bodyPr/>
                    <a:lstStyle/>
                    <a:p>
                      <a:r>
                        <a:rPr lang="en-US" dirty="0">
                          <a:solidFill>
                            <a:schemeClr val="tx1"/>
                          </a:solidFill>
                        </a:rPr>
                        <a:t>Sample 1 (1)</a:t>
                      </a:r>
                    </a:p>
                  </a:txBody>
                  <a:tcPr/>
                </a:tc>
                <a:tc>
                  <a:txBody>
                    <a:bodyPr/>
                    <a:lstStyle/>
                    <a:p>
                      <a:r>
                        <a:rPr lang="en-US" dirty="0">
                          <a:solidFill>
                            <a:schemeClr val="tx1"/>
                          </a:solidFill>
                        </a:rPr>
                        <a:t>0.60</a:t>
                      </a:r>
                    </a:p>
                  </a:txBody>
                  <a:tcPr/>
                </a:tc>
                <a:tc>
                  <a:txBody>
                    <a:bodyPr/>
                    <a:lstStyle/>
                    <a:p>
                      <a:r>
                        <a:rPr lang="en-US" dirty="0">
                          <a:solidFill>
                            <a:schemeClr val="tx1"/>
                          </a:solidFill>
                        </a:rPr>
                        <a:t>0.37</a:t>
                      </a:r>
                    </a:p>
                  </a:txBody>
                  <a:tcPr/>
                </a:tc>
                <a:tc>
                  <a:txBody>
                    <a:bodyPr/>
                    <a:lstStyle/>
                    <a:p>
                      <a:r>
                        <a:rPr lang="en-US" dirty="0">
                          <a:solidFill>
                            <a:schemeClr val="tx1"/>
                          </a:solidFill>
                        </a:rPr>
                        <a:t>0.46</a:t>
                      </a:r>
                    </a:p>
                  </a:txBody>
                  <a:tcPr/>
                </a:tc>
                <a:extLst>
                  <a:ext uri="{0D108BD9-81ED-4DB2-BD59-A6C34878D82A}">
                    <a16:rowId xmlns:a16="http://schemas.microsoft.com/office/drawing/2014/main" val="613849949"/>
                  </a:ext>
                </a:extLst>
              </a:tr>
              <a:tr h="556384">
                <a:tc>
                  <a:txBody>
                    <a:bodyPr/>
                    <a:lstStyle/>
                    <a:p>
                      <a:r>
                        <a:rPr lang="en-US" dirty="0">
                          <a:solidFill>
                            <a:schemeClr val="tx1"/>
                          </a:solidFill>
                        </a:rPr>
                        <a:t>Sample 2 (0)</a:t>
                      </a:r>
                    </a:p>
                  </a:txBody>
                  <a:tcPr/>
                </a:tc>
                <a:tc>
                  <a:txBody>
                    <a:bodyPr/>
                    <a:lstStyle/>
                    <a:p>
                      <a:r>
                        <a:rPr lang="en-GB" sz="1800" b="0" kern="1200" dirty="0">
                          <a:solidFill>
                            <a:schemeClr val="tx1"/>
                          </a:solidFill>
                          <a:effectLst/>
                        </a:rPr>
                        <a:t>0.91</a:t>
                      </a:r>
                      <a:endParaRPr lang="en-US" dirty="0">
                        <a:solidFill>
                          <a:schemeClr val="tx1"/>
                        </a:solidFill>
                      </a:endParaRPr>
                    </a:p>
                  </a:txBody>
                  <a:tcPr/>
                </a:tc>
                <a:tc>
                  <a:txBody>
                    <a:bodyPr/>
                    <a:lstStyle/>
                    <a:p>
                      <a:r>
                        <a:rPr lang="en-GB" sz="1800" b="0" kern="1200" dirty="0">
                          <a:solidFill>
                            <a:schemeClr val="tx1"/>
                          </a:solidFill>
                          <a:effectLst/>
                        </a:rPr>
                        <a:t>0.82</a:t>
                      </a:r>
                      <a:endParaRPr lang="en-US" dirty="0">
                        <a:solidFill>
                          <a:schemeClr val="tx1"/>
                        </a:solidFill>
                      </a:endParaRPr>
                    </a:p>
                  </a:txBody>
                  <a:tcPr/>
                </a:tc>
                <a:tc>
                  <a:txBody>
                    <a:bodyPr/>
                    <a:lstStyle/>
                    <a:p>
                      <a:r>
                        <a:rPr lang="en-GB" sz="1800" b="0" kern="1200" dirty="0">
                          <a:solidFill>
                            <a:schemeClr val="tx1"/>
                          </a:solidFill>
                          <a:effectLst/>
                        </a:rPr>
                        <a:t>0.86</a:t>
                      </a:r>
                      <a:endParaRPr lang="en-US" dirty="0">
                        <a:solidFill>
                          <a:schemeClr val="tx1"/>
                        </a:solidFill>
                      </a:endParaRPr>
                    </a:p>
                  </a:txBody>
                  <a:tcPr/>
                </a:tc>
                <a:extLst>
                  <a:ext uri="{0D108BD9-81ED-4DB2-BD59-A6C34878D82A}">
                    <a16:rowId xmlns:a16="http://schemas.microsoft.com/office/drawing/2014/main" val="2108840086"/>
                  </a:ext>
                </a:extLst>
              </a:tr>
              <a:tr h="556384">
                <a:tc>
                  <a:txBody>
                    <a:bodyPr/>
                    <a:lstStyle/>
                    <a:p>
                      <a:r>
                        <a:rPr lang="en-US" dirty="0">
                          <a:solidFill>
                            <a:schemeClr val="tx1"/>
                          </a:solidFill>
                        </a:rPr>
                        <a:t>Sample 2 (1)</a:t>
                      </a:r>
                    </a:p>
                  </a:txBody>
                  <a:tcPr/>
                </a:tc>
                <a:tc>
                  <a:txBody>
                    <a:bodyPr/>
                    <a:lstStyle/>
                    <a:p>
                      <a:r>
                        <a:rPr lang="en-GB" sz="1800" b="0" kern="1200" dirty="0">
                          <a:solidFill>
                            <a:schemeClr val="tx1"/>
                          </a:solidFill>
                          <a:effectLst/>
                        </a:rPr>
                        <a:t>0.52</a:t>
                      </a:r>
                      <a:endParaRPr lang="en-US" dirty="0">
                        <a:solidFill>
                          <a:schemeClr val="tx1"/>
                        </a:solidFill>
                      </a:endParaRPr>
                    </a:p>
                  </a:txBody>
                  <a:tcPr/>
                </a:tc>
                <a:tc>
                  <a:txBody>
                    <a:bodyPr/>
                    <a:lstStyle/>
                    <a:p>
                      <a:r>
                        <a:rPr lang="en-GB" sz="1800" b="0" kern="1200" dirty="0">
                          <a:solidFill>
                            <a:schemeClr val="tx1"/>
                          </a:solidFill>
                          <a:effectLst/>
                        </a:rPr>
                        <a:t>0.69</a:t>
                      </a:r>
                      <a:endParaRPr lang="en-US" dirty="0">
                        <a:solidFill>
                          <a:schemeClr val="tx1"/>
                        </a:solidFill>
                      </a:endParaRPr>
                    </a:p>
                  </a:txBody>
                  <a:tcPr/>
                </a:tc>
                <a:tc>
                  <a:txBody>
                    <a:bodyPr/>
                    <a:lstStyle/>
                    <a:p>
                      <a:r>
                        <a:rPr lang="en-GB" sz="1800" b="0" kern="1200" dirty="0">
                          <a:solidFill>
                            <a:schemeClr val="tx1"/>
                          </a:solidFill>
                          <a:effectLst/>
                        </a:rPr>
                        <a:t>0.59</a:t>
                      </a:r>
                      <a:endParaRPr lang="en-US" dirty="0">
                        <a:solidFill>
                          <a:schemeClr val="tx1"/>
                        </a:solidFill>
                      </a:endParaRPr>
                    </a:p>
                  </a:txBody>
                  <a:tcPr/>
                </a:tc>
                <a:extLst>
                  <a:ext uri="{0D108BD9-81ED-4DB2-BD59-A6C34878D82A}">
                    <a16:rowId xmlns:a16="http://schemas.microsoft.com/office/drawing/2014/main" val="898531287"/>
                  </a:ext>
                </a:extLst>
              </a:tr>
            </a:tbl>
          </a:graphicData>
        </a:graphic>
      </p:graphicFrame>
      <p:graphicFrame>
        <p:nvGraphicFramePr>
          <p:cNvPr id="8" name="Table 7">
            <a:extLst>
              <a:ext uri="{FF2B5EF4-FFF2-40B4-BE49-F238E27FC236}">
                <a16:creationId xmlns:a16="http://schemas.microsoft.com/office/drawing/2014/main" id="{C66C5FBE-643F-9EBC-9B85-7E224DCF3928}"/>
              </a:ext>
            </a:extLst>
          </p:cNvPr>
          <p:cNvGraphicFramePr>
            <a:graphicFrameLocks noGrp="1"/>
          </p:cNvGraphicFramePr>
          <p:nvPr>
            <p:extLst>
              <p:ext uri="{D42A27DB-BD31-4B8C-83A1-F6EECF244321}">
                <p14:modId xmlns:p14="http://schemas.microsoft.com/office/powerpoint/2010/main" val="649211681"/>
              </p:ext>
            </p:extLst>
          </p:nvPr>
        </p:nvGraphicFramePr>
        <p:xfrm>
          <a:off x="6335768" y="2991789"/>
          <a:ext cx="4926764" cy="3037102"/>
        </p:xfrm>
        <a:graphic>
          <a:graphicData uri="http://schemas.openxmlformats.org/drawingml/2006/table">
            <a:tbl>
              <a:tblPr firstRow="1" bandRow="1">
                <a:tableStyleId>{5940675A-B579-460E-94D1-54222C63F5DA}</a:tableStyleId>
              </a:tblPr>
              <a:tblGrid>
                <a:gridCol w="1231691">
                  <a:extLst>
                    <a:ext uri="{9D8B030D-6E8A-4147-A177-3AD203B41FA5}">
                      <a16:colId xmlns:a16="http://schemas.microsoft.com/office/drawing/2014/main" val="607826158"/>
                    </a:ext>
                  </a:extLst>
                </a:gridCol>
                <a:gridCol w="1231691">
                  <a:extLst>
                    <a:ext uri="{9D8B030D-6E8A-4147-A177-3AD203B41FA5}">
                      <a16:colId xmlns:a16="http://schemas.microsoft.com/office/drawing/2014/main" val="1494983188"/>
                    </a:ext>
                  </a:extLst>
                </a:gridCol>
                <a:gridCol w="1231691">
                  <a:extLst>
                    <a:ext uri="{9D8B030D-6E8A-4147-A177-3AD203B41FA5}">
                      <a16:colId xmlns:a16="http://schemas.microsoft.com/office/drawing/2014/main" val="1221232552"/>
                    </a:ext>
                  </a:extLst>
                </a:gridCol>
                <a:gridCol w="1231691">
                  <a:extLst>
                    <a:ext uri="{9D8B030D-6E8A-4147-A177-3AD203B41FA5}">
                      <a16:colId xmlns:a16="http://schemas.microsoft.com/office/drawing/2014/main" val="1444120576"/>
                    </a:ext>
                  </a:extLst>
                </a:gridCol>
              </a:tblGrid>
              <a:tr h="476782">
                <a:tc>
                  <a:txBody>
                    <a:bodyPr/>
                    <a:lstStyle/>
                    <a:p>
                      <a:r>
                        <a:rPr lang="en-US" dirty="0">
                          <a:solidFill>
                            <a:schemeClr val="tx1"/>
                          </a:solidFill>
                        </a:rPr>
                        <a:t>Type</a:t>
                      </a:r>
                    </a:p>
                  </a:txBody>
                  <a:tcPr/>
                </a:tc>
                <a:tc>
                  <a:txBody>
                    <a:bodyPr/>
                    <a:lstStyle/>
                    <a:p>
                      <a:r>
                        <a:rPr lang="en-US" dirty="0">
                          <a:solidFill>
                            <a:schemeClr val="tx1"/>
                          </a:solidFill>
                        </a:rPr>
                        <a:t>Precision</a:t>
                      </a:r>
                    </a:p>
                  </a:txBody>
                  <a:tcPr/>
                </a:tc>
                <a:tc>
                  <a:txBody>
                    <a:bodyPr/>
                    <a:lstStyle/>
                    <a:p>
                      <a:r>
                        <a:rPr lang="en-US" dirty="0">
                          <a:solidFill>
                            <a:schemeClr val="tx1"/>
                          </a:solidFill>
                        </a:rPr>
                        <a:t>Recall</a:t>
                      </a:r>
                    </a:p>
                  </a:txBody>
                  <a:tcPr/>
                </a:tc>
                <a:tc>
                  <a:txBody>
                    <a:bodyPr/>
                    <a:lstStyle/>
                    <a:p>
                      <a:r>
                        <a:rPr lang="en-US" dirty="0">
                          <a:solidFill>
                            <a:schemeClr val="tx1"/>
                          </a:solidFill>
                        </a:rPr>
                        <a:t>F1 - Score</a:t>
                      </a:r>
                    </a:p>
                  </a:txBody>
                  <a:tcPr/>
                </a:tc>
                <a:extLst>
                  <a:ext uri="{0D108BD9-81ED-4DB2-BD59-A6C34878D82A}">
                    <a16:rowId xmlns:a16="http://schemas.microsoft.com/office/drawing/2014/main" val="2646907462"/>
                  </a:ext>
                </a:extLst>
              </a:tr>
              <a:tr h="556384">
                <a:tc>
                  <a:txBody>
                    <a:bodyPr/>
                    <a:lstStyle/>
                    <a:p>
                      <a:r>
                        <a:rPr lang="en-US" dirty="0">
                          <a:solidFill>
                            <a:schemeClr val="tx1"/>
                          </a:solidFill>
                        </a:rPr>
                        <a:t>Sample 1 (0)</a:t>
                      </a:r>
                    </a:p>
                  </a:txBody>
                  <a:tcPr/>
                </a:tc>
                <a:tc>
                  <a:txBody>
                    <a:bodyPr/>
                    <a:lstStyle/>
                    <a:p>
                      <a:r>
                        <a:rPr lang="en-US" dirty="0">
                          <a:solidFill>
                            <a:schemeClr val="tx1"/>
                          </a:solidFill>
                        </a:rPr>
                        <a:t>0.86</a:t>
                      </a:r>
                    </a:p>
                  </a:txBody>
                  <a:tcPr/>
                </a:tc>
                <a:tc>
                  <a:txBody>
                    <a:bodyPr/>
                    <a:lstStyle/>
                    <a:p>
                      <a:r>
                        <a:rPr lang="en-US" dirty="0">
                          <a:solidFill>
                            <a:schemeClr val="tx1"/>
                          </a:solidFill>
                        </a:rPr>
                        <a:t>0.93</a:t>
                      </a:r>
                    </a:p>
                  </a:txBody>
                  <a:tcPr/>
                </a:tc>
                <a:tc>
                  <a:txBody>
                    <a:bodyPr/>
                    <a:lstStyle/>
                    <a:p>
                      <a:r>
                        <a:rPr lang="en-US" dirty="0">
                          <a:solidFill>
                            <a:schemeClr val="tx1"/>
                          </a:solidFill>
                        </a:rPr>
                        <a:t>0.89</a:t>
                      </a:r>
                    </a:p>
                  </a:txBody>
                  <a:tcPr/>
                </a:tc>
                <a:extLst>
                  <a:ext uri="{0D108BD9-81ED-4DB2-BD59-A6C34878D82A}">
                    <a16:rowId xmlns:a16="http://schemas.microsoft.com/office/drawing/2014/main" val="1717281645"/>
                  </a:ext>
                </a:extLst>
              </a:tr>
              <a:tr h="491655">
                <a:tc>
                  <a:txBody>
                    <a:bodyPr/>
                    <a:lstStyle/>
                    <a:p>
                      <a:r>
                        <a:rPr lang="en-US" dirty="0">
                          <a:solidFill>
                            <a:schemeClr val="tx1"/>
                          </a:solidFill>
                        </a:rPr>
                        <a:t>Sample 1 (1)</a:t>
                      </a:r>
                    </a:p>
                  </a:txBody>
                  <a:tcPr/>
                </a:tc>
                <a:tc>
                  <a:txBody>
                    <a:bodyPr/>
                    <a:lstStyle/>
                    <a:p>
                      <a:r>
                        <a:rPr lang="en-US" dirty="0">
                          <a:solidFill>
                            <a:schemeClr val="tx1"/>
                          </a:solidFill>
                        </a:rPr>
                        <a:t>0.65</a:t>
                      </a:r>
                    </a:p>
                  </a:txBody>
                  <a:tcPr/>
                </a:tc>
                <a:tc>
                  <a:txBody>
                    <a:bodyPr/>
                    <a:lstStyle/>
                    <a:p>
                      <a:r>
                        <a:rPr lang="en-US" dirty="0">
                          <a:solidFill>
                            <a:schemeClr val="tx1"/>
                          </a:solidFill>
                        </a:rPr>
                        <a:t>0.43</a:t>
                      </a:r>
                    </a:p>
                  </a:txBody>
                  <a:tcPr/>
                </a:tc>
                <a:tc>
                  <a:txBody>
                    <a:bodyPr/>
                    <a:lstStyle/>
                    <a:p>
                      <a:r>
                        <a:rPr lang="en-US" dirty="0">
                          <a:solidFill>
                            <a:schemeClr val="tx1"/>
                          </a:solidFill>
                        </a:rPr>
                        <a:t>0.52</a:t>
                      </a:r>
                    </a:p>
                  </a:txBody>
                  <a:tcPr/>
                </a:tc>
                <a:extLst>
                  <a:ext uri="{0D108BD9-81ED-4DB2-BD59-A6C34878D82A}">
                    <a16:rowId xmlns:a16="http://schemas.microsoft.com/office/drawing/2014/main" val="613849949"/>
                  </a:ext>
                </a:extLst>
              </a:tr>
              <a:tr h="556384">
                <a:tc>
                  <a:txBody>
                    <a:bodyPr/>
                    <a:lstStyle/>
                    <a:p>
                      <a:r>
                        <a:rPr lang="en-US" dirty="0">
                          <a:solidFill>
                            <a:schemeClr val="tx1"/>
                          </a:solidFill>
                        </a:rPr>
                        <a:t>Sample 2 (0)</a:t>
                      </a:r>
                    </a:p>
                  </a:txBody>
                  <a:tcPr/>
                </a:tc>
                <a:tc>
                  <a:txBody>
                    <a:bodyPr/>
                    <a:lstStyle/>
                    <a:p>
                      <a:r>
                        <a:rPr lang="en-GB" sz="1800" b="0" kern="1200" dirty="0">
                          <a:solidFill>
                            <a:schemeClr val="tx1"/>
                          </a:solidFill>
                          <a:effectLst/>
                        </a:rPr>
                        <a:t>0.91</a:t>
                      </a:r>
                      <a:endParaRPr lang="en-US" dirty="0">
                        <a:solidFill>
                          <a:schemeClr val="tx1"/>
                        </a:solidFill>
                      </a:endParaRPr>
                    </a:p>
                  </a:txBody>
                  <a:tcPr/>
                </a:tc>
                <a:tc>
                  <a:txBody>
                    <a:bodyPr/>
                    <a:lstStyle/>
                    <a:p>
                      <a:r>
                        <a:rPr lang="en-GB" sz="1800" b="0" kern="1200" dirty="0">
                          <a:solidFill>
                            <a:schemeClr val="tx1"/>
                          </a:solidFill>
                          <a:effectLst/>
                        </a:rPr>
                        <a:t>0.82</a:t>
                      </a:r>
                      <a:endParaRPr lang="en-US" dirty="0">
                        <a:solidFill>
                          <a:schemeClr val="tx1"/>
                        </a:solidFill>
                      </a:endParaRPr>
                    </a:p>
                  </a:txBody>
                  <a:tcPr/>
                </a:tc>
                <a:tc>
                  <a:txBody>
                    <a:bodyPr/>
                    <a:lstStyle/>
                    <a:p>
                      <a:r>
                        <a:rPr lang="en-GB" sz="1800" b="0" kern="1200" dirty="0">
                          <a:solidFill>
                            <a:schemeClr val="tx1"/>
                          </a:solidFill>
                          <a:effectLst/>
                        </a:rPr>
                        <a:t>0.86</a:t>
                      </a:r>
                      <a:endParaRPr lang="en-US" dirty="0">
                        <a:solidFill>
                          <a:schemeClr val="tx1"/>
                        </a:solidFill>
                      </a:endParaRPr>
                    </a:p>
                  </a:txBody>
                  <a:tcPr/>
                </a:tc>
                <a:extLst>
                  <a:ext uri="{0D108BD9-81ED-4DB2-BD59-A6C34878D82A}">
                    <a16:rowId xmlns:a16="http://schemas.microsoft.com/office/drawing/2014/main" val="2108840086"/>
                  </a:ext>
                </a:extLst>
              </a:tr>
              <a:tr h="556384">
                <a:tc>
                  <a:txBody>
                    <a:bodyPr/>
                    <a:lstStyle/>
                    <a:p>
                      <a:r>
                        <a:rPr lang="en-US" dirty="0">
                          <a:solidFill>
                            <a:schemeClr val="tx1"/>
                          </a:solidFill>
                        </a:rPr>
                        <a:t>Sample 2 (1)</a:t>
                      </a:r>
                    </a:p>
                  </a:txBody>
                  <a:tcPr/>
                </a:tc>
                <a:tc>
                  <a:txBody>
                    <a:bodyPr/>
                    <a:lstStyle/>
                    <a:p>
                      <a:r>
                        <a:rPr lang="en-GB" sz="1800" b="0" kern="1200" dirty="0">
                          <a:solidFill>
                            <a:schemeClr val="tx1"/>
                          </a:solidFill>
                          <a:effectLst/>
                        </a:rPr>
                        <a:t>0.52</a:t>
                      </a:r>
                      <a:endParaRPr lang="en-US" dirty="0">
                        <a:solidFill>
                          <a:schemeClr val="tx1"/>
                        </a:solidFill>
                      </a:endParaRPr>
                    </a:p>
                  </a:txBody>
                  <a:tcPr/>
                </a:tc>
                <a:tc>
                  <a:txBody>
                    <a:bodyPr/>
                    <a:lstStyle/>
                    <a:p>
                      <a:r>
                        <a:rPr lang="en-GB" sz="1800" b="0" kern="1200" dirty="0">
                          <a:solidFill>
                            <a:schemeClr val="tx1"/>
                          </a:solidFill>
                          <a:effectLst/>
                        </a:rPr>
                        <a:t>0.70</a:t>
                      </a:r>
                      <a:endParaRPr lang="en-US" dirty="0">
                        <a:solidFill>
                          <a:schemeClr val="tx1"/>
                        </a:solidFill>
                      </a:endParaRPr>
                    </a:p>
                  </a:txBody>
                  <a:tcPr/>
                </a:tc>
                <a:tc>
                  <a:txBody>
                    <a:bodyPr/>
                    <a:lstStyle/>
                    <a:p>
                      <a:r>
                        <a:rPr lang="en-GB" sz="1800" b="0" kern="1200" dirty="0">
                          <a:solidFill>
                            <a:schemeClr val="tx1"/>
                          </a:solidFill>
                          <a:effectLst/>
                        </a:rPr>
                        <a:t>0.60</a:t>
                      </a:r>
                      <a:endParaRPr lang="en-US" dirty="0">
                        <a:solidFill>
                          <a:schemeClr val="tx1"/>
                        </a:solidFill>
                      </a:endParaRPr>
                    </a:p>
                  </a:txBody>
                  <a:tcPr/>
                </a:tc>
                <a:extLst>
                  <a:ext uri="{0D108BD9-81ED-4DB2-BD59-A6C34878D82A}">
                    <a16:rowId xmlns:a16="http://schemas.microsoft.com/office/drawing/2014/main" val="898531287"/>
                  </a:ext>
                </a:extLst>
              </a:tr>
            </a:tbl>
          </a:graphicData>
        </a:graphic>
      </p:graphicFrame>
      <p:sp>
        <p:nvSpPr>
          <p:cNvPr id="6" name="Title 1">
            <a:extLst>
              <a:ext uri="{FF2B5EF4-FFF2-40B4-BE49-F238E27FC236}">
                <a16:creationId xmlns:a16="http://schemas.microsoft.com/office/drawing/2014/main" id="{716A0C23-E660-085F-F763-73AC98AAACBB}"/>
              </a:ext>
            </a:extLst>
          </p:cNvPr>
          <p:cNvSpPr txBox="1">
            <a:spLocks/>
          </p:cNvSpPr>
          <p:nvPr/>
        </p:nvSpPr>
        <p:spPr>
          <a:xfrm>
            <a:off x="283985" y="2470067"/>
            <a:ext cx="3087585" cy="332509"/>
          </a:xfrm>
          <a:prstGeom prst="rect">
            <a:avLst/>
          </a:prstGeom>
        </p:spPr>
        <p:txBody>
          <a:bodyPr vert="horz" lIns="0" tIns="0" rIns="0" bIns="0" rtlCol="0" anchor="t" anchorCtr="0">
            <a:noAutofit/>
          </a:bodyPr>
          <a:lstStyle>
            <a:lvl1pPr algn="l" defTabSz="914377" rtl="0" eaLnBrk="1" latinLnBrk="0" hangingPunct="1">
              <a:lnSpc>
                <a:spcPct val="80000"/>
              </a:lnSpc>
              <a:spcBef>
                <a:spcPct val="0"/>
              </a:spcBef>
              <a:buNone/>
              <a:defRPr sz="6200" b="1" kern="1200" cap="all" baseline="0">
                <a:solidFill>
                  <a:schemeClr val="bg1"/>
                </a:solidFill>
                <a:latin typeface="+mj-lt"/>
                <a:ea typeface="+mj-ea"/>
                <a:cs typeface="+mj-cs"/>
              </a:defRPr>
            </a:lvl1pPr>
          </a:lstStyle>
          <a:p>
            <a:r>
              <a:rPr lang="en-US" sz="2400" dirty="0">
                <a:solidFill>
                  <a:schemeClr val="tx1"/>
                </a:solidFill>
              </a:rPr>
              <a:t>Random Forest</a:t>
            </a:r>
          </a:p>
        </p:txBody>
      </p:sp>
    </p:spTree>
    <p:extLst>
      <p:ext uri="{BB962C8B-B14F-4D97-AF65-F5344CB8AC3E}">
        <p14:creationId xmlns:p14="http://schemas.microsoft.com/office/powerpoint/2010/main" val="39390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88FC-F30B-16CE-F215-025DD14263E8}"/>
              </a:ext>
            </a:extLst>
          </p:cNvPr>
          <p:cNvSpPr>
            <a:spLocks noGrp="1"/>
          </p:cNvSpPr>
          <p:nvPr>
            <p:ph type="title"/>
          </p:nvPr>
        </p:nvSpPr>
        <p:spPr/>
        <p:txBody>
          <a:bodyPr/>
          <a:lstStyle/>
          <a:p>
            <a:r>
              <a:rPr lang="en-US" dirty="0"/>
              <a:t>Binary Sample Selection</a:t>
            </a:r>
          </a:p>
        </p:txBody>
      </p:sp>
      <p:sp>
        <p:nvSpPr>
          <p:cNvPr id="3" name="Content Placeholder 2">
            <a:extLst>
              <a:ext uri="{FF2B5EF4-FFF2-40B4-BE49-F238E27FC236}">
                <a16:creationId xmlns:a16="http://schemas.microsoft.com/office/drawing/2014/main" id="{8BA15F0A-8FDC-F0B9-8CA2-41DE831823D5}"/>
              </a:ext>
            </a:extLst>
          </p:cNvPr>
          <p:cNvSpPr>
            <a:spLocks noGrp="1"/>
          </p:cNvSpPr>
          <p:nvPr>
            <p:ph idx="1"/>
          </p:nvPr>
        </p:nvSpPr>
        <p:spPr>
          <a:xfrm>
            <a:off x="783773" y="2304318"/>
            <a:ext cx="4856020" cy="3601583"/>
          </a:xfrm>
        </p:spPr>
        <p:txBody>
          <a:bodyPr>
            <a:normAutofit/>
          </a:bodyPr>
          <a:lstStyle/>
          <a:p>
            <a:pPr marL="112181" lvl="1" indent="0">
              <a:buNone/>
            </a:pPr>
            <a:r>
              <a:rPr lang="en-US" sz="1800" b="1" dirty="0"/>
              <a:t>Sample Selection:</a:t>
            </a:r>
          </a:p>
          <a:p>
            <a:pPr marL="397931" lvl="1" indent="-285750">
              <a:buFont typeface="Wingdings" pitchFamily="2" charset="2"/>
              <a:buChar char="Ø"/>
            </a:pPr>
            <a:r>
              <a:rPr lang="en-IN" sz="1800" dirty="0"/>
              <a:t>Sample 2 provided better class separation and therefore was the final choice for model training as it maintained the actual distribution of classes in the dataset.</a:t>
            </a:r>
          </a:p>
          <a:p>
            <a:pPr marL="397931" lvl="1" indent="-285750">
              <a:buFont typeface="Wingdings" pitchFamily="2" charset="2"/>
              <a:buChar char="Ø"/>
            </a:pPr>
            <a:r>
              <a:rPr lang="en-IN" sz="1800" dirty="0"/>
              <a:t>Statistical sampling includes better handling of class imbalance, which is critical in improving the model's ability to distinguish between customers who make deposits and those who don’t.</a:t>
            </a:r>
            <a:endParaRPr lang="en-US" sz="1800" b="1" dirty="0"/>
          </a:p>
          <a:p>
            <a:endParaRPr lang="en-US" sz="1800" dirty="0"/>
          </a:p>
        </p:txBody>
      </p:sp>
      <p:pic>
        <p:nvPicPr>
          <p:cNvPr id="4" name="Picture 3" descr="A graph of a distribution of a number of objects&#10;&#10;Description automatically generated">
            <a:extLst>
              <a:ext uri="{FF2B5EF4-FFF2-40B4-BE49-F238E27FC236}">
                <a16:creationId xmlns:a16="http://schemas.microsoft.com/office/drawing/2014/main" id="{4A475D4C-3796-53F1-2133-D3BF8CA97DAD}"/>
              </a:ext>
            </a:extLst>
          </p:cNvPr>
          <p:cNvPicPr>
            <a:picLocks noChangeAspect="1"/>
          </p:cNvPicPr>
          <p:nvPr/>
        </p:nvPicPr>
        <p:blipFill>
          <a:blip r:embed="rId2"/>
          <a:stretch>
            <a:fillRect/>
          </a:stretch>
        </p:blipFill>
        <p:spPr>
          <a:xfrm>
            <a:off x="6149591" y="2304319"/>
            <a:ext cx="4835779" cy="3330524"/>
          </a:xfrm>
          <a:prstGeom prst="rect">
            <a:avLst/>
          </a:prstGeom>
        </p:spPr>
      </p:pic>
    </p:spTree>
    <p:extLst>
      <p:ext uri="{BB962C8B-B14F-4D97-AF65-F5344CB8AC3E}">
        <p14:creationId xmlns:p14="http://schemas.microsoft.com/office/powerpoint/2010/main" val="277795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8ECF-CE6F-69AF-FB41-F14B2D8889E2}"/>
              </a:ext>
            </a:extLst>
          </p:cNvPr>
          <p:cNvSpPr>
            <a:spLocks noGrp="1"/>
          </p:cNvSpPr>
          <p:nvPr>
            <p:ph type="title"/>
          </p:nvPr>
        </p:nvSpPr>
        <p:spPr>
          <a:xfrm>
            <a:off x="591865" y="325821"/>
            <a:ext cx="7859183" cy="1199387"/>
          </a:xfrm>
        </p:spPr>
        <p:txBody>
          <a:bodyPr/>
          <a:lstStyle/>
          <a:p>
            <a:r>
              <a:rPr lang="en-US" dirty="0"/>
              <a:t>Hyper Parameter Tuning</a:t>
            </a:r>
          </a:p>
        </p:txBody>
      </p:sp>
      <p:sp>
        <p:nvSpPr>
          <p:cNvPr id="3" name="Content Placeholder 2">
            <a:extLst>
              <a:ext uri="{FF2B5EF4-FFF2-40B4-BE49-F238E27FC236}">
                <a16:creationId xmlns:a16="http://schemas.microsoft.com/office/drawing/2014/main" id="{A0889031-14A1-A9DD-D640-236197EFFCCC}"/>
              </a:ext>
            </a:extLst>
          </p:cNvPr>
          <p:cNvSpPr>
            <a:spLocks noGrp="1"/>
          </p:cNvSpPr>
          <p:nvPr>
            <p:ph idx="1"/>
          </p:nvPr>
        </p:nvSpPr>
        <p:spPr>
          <a:xfrm>
            <a:off x="591865" y="1898248"/>
            <a:ext cx="5504135" cy="4712758"/>
          </a:xfrm>
        </p:spPr>
        <p:txBody>
          <a:bodyPr>
            <a:noAutofit/>
          </a:bodyPr>
          <a:lstStyle/>
          <a:p>
            <a:r>
              <a:rPr lang="en-GB" sz="1800" b="1" dirty="0"/>
              <a:t>Random Forest:</a:t>
            </a:r>
            <a:endParaRPr lang="en-GB" sz="1800" dirty="0"/>
          </a:p>
          <a:p>
            <a:pPr>
              <a:buFont typeface="Wingdings" pitchFamily="2" charset="2"/>
              <a:buChar char="Ø"/>
            </a:pPr>
            <a:r>
              <a:rPr lang="en-GB" sz="1800" b="1" dirty="0" err="1"/>
              <a:t>n_estimators</a:t>
            </a:r>
            <a:r>
              <a:rPr lang="en-GB" sz="1800" dirty="0"/>
              <a:t>: 100, 200 </a:t>
            </a:r>
          </a:p>
          <a:p>
            <a:pPr marL="0" indent="0">
              <a:buNone/>
            </a:pPr>
            <a:r>
              <a:rPr lang="en-GB" sz="1800" dirty="0"/>
              <a:t>	Number of trees in the forest. More trees increase accuracy but raise computational costs.</a:t>
            </a:r>
          </a:p>
          <a:p>
            <a:pPr>
              <a:buFont typeface="Wingdings" pitchFamily="2" charset="2"/>
              <a:buChar char="Ø"/>
            </a:pPr>
            <a:r>
              <a:rPr lang="en-GB" sz="1800" b="1" dirty="0" err="1"/>
              <a:t>max_depth</a:t>
            </a:r>
            <a:r>
              <a:rPr lang="en-GB" sz="1800" dirty="0"/>
              <a:t>: 10, 20</a:t>
            </a:r>
          </a:p>
          <a:p>
            <a:pPr marL="0" indent="0">
              <a:buNone/>
            </a:pPr>
            <a:r>
              <a:rPr lang="en-GB" sz="1800" dirty="0"/>
              <a:t>	Maximum depth of each tree. Limits complexity to prevent overfitting.</a:t>
            </a:r>
          </a:p>
          <a:p>
            <a:pPr>
              <a:buFont typeface="Wingdings" pitchFamily="2" charset="2"/>
              <a:buChar char="Ø"/>
            </a:pPr>
            <a:r>
              <a:rPr lang="en-GB" sz="1800" b="1" dirty="0" err="1"/>
              <a:t>min_samples_leaf</a:t>
            </a:r>
            <a:r>
              <a:rPr lang="en-GB" sz="1800" dirty="0"/>
              <a:t>: 3, 4</a:t>
            </a:r>
          </a:p>
          <a:p>
            <a:pPr marL="0" indent="0">
              <a:buNone/>
            </a:pPr>
            <a:r>
              <a:rPr lang="en-GB" sz="1800" dirty="0"/>
              <a:t>	Minimum samples required at a leaf node. Higher values reduce overfitting risk.</a:t>
            </a:r>
          </a:p>
          <a:p>
            <a:endParaRPr lang="en-US" sz="1800" dirty="0"/>
          </a:p>
        </p:txBody>
      </p:sp>
      <p:sp>
        <p:nvSpPr>
          <p:cNvPr id="4" name="TextBox 3">
            <a:extLst>
              <a:ext uri="{FF2B5EF4-FFF2-40B4-BE49-F238E27FC236}">
                <a16:creationId xmlns:a16="http://schemas.microsoft.com/office/drawing/2014/main" id="{04E231CF-5C0B-2A83-5FC5-10E1D55114CE}"/>
              </a:ext>
            </a:extLst>
          </p:cNvPr>
          <p:cNvSpPr txBox="1"/>
          <p:nvPr/>
        </p:nvSpPr>
        <p:spPr>
          <a:xfrm>
            <a:off x="6096001" y="1898249"/>
            <a:ext cx="5883796" cy="5078313"/>
          </a:xfrm>
          <a:prstGeom prst="rect">
            <a:avLst/>
          </a:prstGeom>
          <a:noFill/>
        </p:spPr>
        <p:txBody>
          <a:bodyPr wrap="square" rtlCol="0">
            <a:spAutoFit/>
          </a:bodyPr>
          <a:lstStyle/>
          <a:p>
            <a:r>
              <a:rPr lang="en-GB" sz="1800" b="1" dirty="0" err="1"/>
              <a:t>LightGBM</a:t>
            </a:r>
            <a:r>
              <a:rPr lang="en-GB" sz="1800" b="1" dirty="0"/>
              <a:t>: </a:t>
            </a:r>
            <a:r>
              <a:rPr lang="en-GB" sz="1800" dirty="0"/>
              <a:t>Initialised gradient boosting decision tree as boosting type for better comparison between models. Other boosting parameters were giving less f1 score and accuracy. Excluded learning rate as there is no significant effect on performance but high computational time.</a:t>
            </a:r>
          </a:p>
          <a:p>
            <a:pPr>
              <a:buFont typeface="Wingdings" pitchFamily="2" charset="2"/>
              <a:buChar char="Ø"/>
            </a:pPr>
            <a:r>
              <a:rPr lang="en-GB" sz="1800" b="1" dirty="0" err="1"/>
              <a:t>num_leaves</a:t>
            </a:r>
            <a:r>
              <a:rPr lang="en-GB" sz="1800" dirty="0"/>
              <a:t>: 31, 50, 70</a:t>
            </a:r>
          </a:p>
          <a:p>
            <a:pPr marL="457200" lvl="1" indent="0">
              <a:buNone/>
            </a:pPr>
            <a:r>
              <a:rPr lang="en-GB" sz="1800" dirty="0"/>
              <a:t>Maximum number of leaves per tree. Controls model complexity and overfitting.</a:t>
            </a:r>
          </a:p>
          <a:p>
            <a:pPr>
              <a:buFont typeface="Wingdings" pitchFamily="2" charset="2"/>
              <a:buChar char="Ø"/>
            </a:pPr>
            <a:r>
              <a:rPr lang="en-GB" sz="1800" b="1" dirty="0" err="1"/>
              <a:t>min_child_samples</a:t>
            </a:r>
            <a:r>
              <a:rPr lang="en-GB" sz="1800" dirty="0"/>
              <a:t>: 10, 20, 30</a:t>
            </a:r>
          </a:p>
          <a:p>
            <a:pPr marL="457200" lvl="1" indent="0">
              <a:buNone/>
            </a:pPr>
            <a:r>
              <a:rPr lang="en-GB" sz="1800" dirty="0"/>
              <a:t>Minimum number of data points to form a leaf. Regularization parameter to avoid overfitting.</a:t>
            </a:r>
          </a:p>
          <a:p>
            <a:pPr>
              <a:buFont typeface="Wingdings" pitchFamily="2" charset="2"/>
              <a:buChar char="Ø"/>
            </a:pPr>
            <a:r>
              <a:rPr lang="en-GB" sz="1800" b="1" dirty="0"/>
              <a:t>subsample</a:t>
            </a:r>
            <a:r>
              <a:rPr lang="en-GB" sz="1800" dirty="0"/>
              <a:t>: 0.6, 0.8, 1.0</a:t>
            </a:r>
          </a:p>
          <a:p>
            <a:pPr marL="457200" lvl="1" indent="0">
              <a:buNone/>
            </a:pPr>
            <a:r>
              <a:rPr lang="en-GB" sz="1800" dirty="0"/>
              <a:t>Subsampling percentage for training data. Helps in making the training process more robust.</a:t>
            </a:r>
          </a:p>
          <a:p>
            <a:pPr>
              <a:buFont typeface="Wingdings" pitchFamily="2" charset="2"/>
              <a:buChar char="Ø"/>
            </a:pPr>
            <a:r>
              <a:rPr lang="en-GB" sz="1800" b="1" dirty="0" err="1"/>
              <a:t>colsample_bytree</a:t>
            </a:r>
            <a:r>
              <a:rPr lang="en-GB" sz="1800" dirty="0"/>
              <a:t>: 0.8, 0.9, 1.0</a:t>
            </a:r>
          </a:p>
          <a:p>
            <a:pPr marL="457200" lvl="1" indent="0">
              <a:buNone/>
            </a:pPr>
            <a:r>
              <a:rPr lang="en-GB" sz="1800" dirty="0"/>
              <a:t>Fraction of features used per tree. A lower fraction can provide additional regularization.</a:t>
            </a:r>
          </a:p>
          <a:p>
            <a:endParaRPr lang="en-US" dirty="0"/>
          </a:p>
        </p:txBody>
      </p:sp>
    </p:spTree>
    <p:extLst>
      <p:ext uri="{BB962C8B-B14F-4D97-AF65-F5344CB8AC3E}">
        <p14:creationId xmlns:p14="http://schemas.microsoft.com/office/powerpoint/2010/main" val="310289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8ECF-CE6F-69AF-FB41-F14B2D8889E2}"/>
              </a:ext>
            </a:extLst>
          </p:cNvPr>
          <p:cNvSpPr>
            <a:spLocks noGrp="1"/>
          </p:cNvSpPr>
          <p:nvPr>
            <p:ph type="title"/>
          </p:nvPr>
        </p:nvSpPr>
        <p:spPr>
          <a:xfrm>
            <a:off x="591865" y="325821"/>
            <a:ext cx="8793873" cy="1199387"/>
          </a:xfrm>
        </p:spPr>
        <p:txBody>
          <a:bodyPr/>
          <a:lstStyle/>
          <a:p>
            <a:r>
              <a:rPr lang="en-US" dirty="0"/>
              <a:t>Hyper Parameter Selection</a:t>
            </a:r>
          </a:p>
        </p:txBody>
      </p:sp>
      <p:sp>
        <p:nvSpPr>
          <p:cNvPr id="3" name="Content Placeholder 2">
            <a:extLst>
              <a:ext uri="{FF2B5EF4-FFF2-40B4-BE49-F238E27FC236}">
                <a16:creationId xmlns:a16="http://schemas.microsoft.com/office/drawing/2014/main" id="{A0889031-14A1-A9DD-D640-236197EFFCCC}"/>
              </a:ext>
            </a:extLst>
          </p:cNvPr>
          <p:cNvSpPr>
            <a:spLocks noGrp="1"/>
          </p:cNvSpPr>
          <p:nvPr>
            <p:ph idx="1"/>
          </p:nvPr>
        </p:nvSpPr>
        <p:spPr>
          <a:xfrm>
            <a:off x="591865" y="1863524"/>
            <a:ext cx="10822369" cy="4747482"/>
          </a:xfrm>
        </p:spPr>
        <p:txBody>
          <a:bodyPr>
            <a:normAutofit/>
          </a:bodyPr>
          <a:lstStyle/>
          <a:p>
            <a:pPr marL="285750" indent="-285750">
              <a:buFont typeface="Arial" panose="020B0604020202020204" pitchFamily="34" charset="0"/>
              <a:buChar char="•"/>
            </a:pPr>
            <a:r>
              <a:rPr lang="en-GB" sz="1800" b="1" dirty="0"/>
              <a:t>Objective:</a:t>
            </a:r>
            <a:r>
              <a:rPr lang="en-GB" sz="1800" dirty="0"/>
              <a:t> Fine-tune model hyperparameters to achieve a balance between complexity and generalizability.</a:t>
            </a:r>
          </a:p>
          <a:p>
            <a:pPr marL="285750" indent="-285750">
              <a:buFont typeface="Arial" panose="020B0604020202020204" pitchFamily="34" charset="0"/>
              <a:buChar char="•"/>
            </a:pPr>
            <a:r>
              <a:rPr lang="en-GB" sz="1800" b="1" dirty="0"/>
              <a:t>Methods:</a:t>
            </a:r>
            <a:r>
              <a:rPr lang="en-GB" sz="1800" dirty="0"/>
              <a:t> Used Grid Search over Random Search because of better computational performance and overall test score on model for systematic tuning based on validation performance.</a:t>
            </a:r>
          </a:p>
          <a:p>
            <a:pPr marL="285750" indent="-285750">
              <a:buFont typeface="Arial" panose="020B0604020202020204" pitchFamily="34" charset="0"/>
              <a:buChar char="•"/>
            </a:pPr>
            <a:r>
              <a:rPr lang="en-GB" sz="1800" b="1" dirty="0"/>
              <a:t>Best Parameters for the models</a:t>
            </a:r>
            <a:r>
              <a:rPr lang="en-GB" sz="1800" dirty="0"/>
              <a:t>:</a:t>
            </a:r>
          </a:p>
          <a:p>
            <a:pPr lvl="2"/>
            <a:r>
              <a:rPr lang="en-GB" sz="1800" dirty="0"/>
              <a:t>	-&gt; Random Forest Best Parameters: {'</a:t>
            </a:r>
            <a:r>
              <a:rPr lang="en-GB" sz="1800" dirty="0" err="1"/>
              <a:t>max_depth</a:t>
            </a:r>
            <a:r>
              <a:rPr lang="en-GB" sz="1800" dirty="0"/>
              <a:t>': 10, '</a:t>
            </a:r>
            <a:r>
              <a:rPr lang="en-GB" sz="1800" dirty="0" err="1"/>
              <a:t>min_samples_leaf</a:t>
            </a:r>
            <a:r>
              <a:rPr lang="en-GB" sz="1800" dirty="0"/>
              <a:t>': 3, ‘</a:t>
            </a:r>
            <a:r>
              <a:rPr lang="en-GB" sz="1800" dirty="0" err="1"/>
              <a:t>n_estimators</a:t>
            </a:r>
            <a:r>
              <a:rPr lang="en-GB" sz="1800" dirty="0"/>
              <a:t>': 200}</a:t>
            </a:r>
          </a:p>
          <a:p>
            <a:pPr lvl="2"/>
            <a:r>
              <a:rPr lang="en-GB" sz="1800" dirty="0"/>
              <a:t>	-&gt; </a:t>
            </a:r>
            <a:r>
              <a:rPr lang="en-GB" sz="1800" dirty="0" err="1"/>
              <a:t>LightGBM</a:t>
            </a:r>
            <a:r>
              <a:rPr lang="en-GB" sz="1800" dirty="0"/>
              <a:t> Best Parameters: {'</a:t>
            </a:r>
            <a:r>
              <a:rPr lang="en-GB" sz="1800" dirty="0" err="1"/>
              <a:t>colsample_bytree</a:t>
            </a:r>
            <a:r>
              <a:rPr lang="en-GB" sz="1800" dirty="0"/>
              <a:t>': 0.9, '</a:t>
            </a:r>
            <a:r>
              <a:rPr lang="en-GB" sz="1800" dirty="0" err="1"/>
              <a:t>min_child_samples</a:t>
            </a:r>
            <a:r>
              <a:rPr lang="en-GB" sz="1800" dirty="0"/>
              <a:t>': 30, '</a:t>
            </a:r>
            <a:r>
              <a:rPr lang="en-GB" sz="1800" dirty="0" err="1"/>
              <a:t>num_leaves</a:t>
            </a:r>
            <a:r>
              <a:rPr lang="en-GB" sz="1800" dirty="0"/>
              <a:t>': 50, 				     'subsample': 0.6}</a:t>
            </a:r>
          </a:p>
          <a:p>
            <a:pPr marL="293688" lvl="2" indent="-285750">
              <a:buFont typeface="Arial" panose="020B0604020202020204" pitchFamily="34" charset="0"/>
              <a:buChar char="•"/>
            </a:pPr>
            <a:r>
              <a:rPr lang="en-GB" sz="1800" b="1" dirty="0"/>
              <a:t>Random Forest</a:t>
            </a:r>
            <a:r>
              <a:rPr lang="en-GB" sz="1800" dirty="0"/>
              <a:t>: A depth of 10 allows the trees to learn detailed data patterns without memorizing the training data, while 200 trees help in stabilizing predictions by averaging multiple decision paths. The minimum samples per leaf setting ensures that decisions are made on statistically significant information by giving variation in splits, improving the model's generalization to new data.</a:t>
            </a:r>
          </a:p>
          <a:p>
            <a:pPr marL="293688" lvl="2" indent="-285750">
              <a:buFont typeface="Arial" panose="020B0604020202020204" pitchFamily="34" charset="0"/>
              <a:buChar char="•"/>
            </a:pPr>
            <a:r>
              <a:rPr lang="en-GB" sz="1800" b="1" dirty="0"/>
              <a:t>Light GBM: </a:t>
            </a:r>
            <a:r>
              <a:rPr lang="en-GB" sz="1800" dirty="0"/>
              <a:t>The </a:t>
            </a:r>
            <a:r>
              <a:rPr lang="en-GB" sz="1800" dirty="0" err="1"/>
              <a:t>num_leaves</a:t>
            </a:r>
            <a:r>
              <a:rPr lang="en-GB" sz="1800" dirty="0"/>
              <a:t> was set to 50, allowing for sufficient complexity without overfitting. </a:t>
            </a:r>
            <a:r>
              <a:rPr lang="en-GB" sz="1800" dirty="0" err="1"/>
              <a:t>min_child_samples</a:t>
            </a:r>
            <a:r>
              <a:rPr lang="en-GB" sz="1800" dirty="0"/>
              <a:t> was increased to 30, ensuring robust node splits by requiring more data points per leaf. The subsample rate of 0.6 introduced randomness into the training process, reducing model variance, while </a:t>
            </a:r>
            <a:r>
              <a:rPr lang="en-GB" sz="1800" dirty="0" err="1"/>
              <a:t>colsample_bytree</a:t>
            </a:r>
            <a:r>
              <a:rPr lang="en-GB" sz="1800" dirty="0"/>
              <a:t> at 0.9 considered nearly all features, optimizing feature usage.</a:t>
            </a:r>
          </a:p>
          <a:p>
            <a:pPr lvl="2"/>
            <a:endParaRPr lang="en-GB" sz="1800" dirty="0"/>
          </a:p>
        </p:txBody>
      </p:sp>
    </p:spTree>
    <p:extLst>
      <p:ext uri="{BB962C8B-B14F-4D97-AF65-F5344CB8AC3E}">
        <p14:creationId xmlns:p14="http://schemas.microsoft.com/office/powerpoint/2010/main" val="254136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6DBA-D06F-AC55-980B-ED01AAC82CBD}"/>
              </a:ext>
            </a:extLst>
          </p:cNvPr>
          <p:cNvSpPr>
            <a:spLocks noGrp="1"/>
          </p:cNvSpPr>
          <p:nvPr>
            <p:ph type="title"/>
          </p:nvPr>
        </p:nvSpPr>
        <p:spPr/>
        <p:txBody>
          <a:bodyPr/>
          <a:lstStyle/>
          <a:p>
            <a:r>
              <a:rPr lang="en-US" dirty="0"/>
              <a:t>Model Selection</a:t>
            </a:r>
          </a:p>
        </p:txBody>
      </p:sp>
      <p:graphicFrame>
        <p:nvGraphicFramePr>
          <p:cNvPr id="10" name="Table 9">
            <a:extLst>
              <a:ext uri="{FF2B5EF4-FFF2-40B4-BE49-F238E27FC236}">
                <a16:creationId xmlns:a16="http://schemas.microsoft.com/office/drawing/2014/main" id="{1D21EBF7-4BED-C8CB-ED24-EABBB180FCBC}"/>
              </a:ext>
            </a:extLst>
          </p:cNvPr>
          <p:cNvGraphicFramePr>
            <a:graphicFrameLocks noGrp="1"/>
          </p:cNvGraphicFramePr>
          <p:nvPr>
            <p:extLst>
              <p:ext uri="{D42A27DB-BD31-4B8C-83A1-F6EECF244321}">
                <p14:modId xmlns:p14="http://schemas.microsoft.com/office/powerpoint/2010/main" val="850846449"/>
              </p:ext>
            </p:extLst>
          </p:nvPr>
        </p:nvGraphicFramePr>
        <p:xfrm>
          <a:off x="6096000" y="3229432"/>
          <a:ext cx="4926764" cy="3037102"/>
        </p:xfrm>
        <a:graphic>
          <a:graphicData uri="http://schemas.openxmlformats.org/drawingml/2006/table">
            <a:tbl>
              <a:tblPr firstRow="1" bandRow="1">
                <a:tableStyleId>{5940675A-B579-460E-94D1-54222C63F5DA}</a:tableStyleId>
              </a:tblPr>
              <a:tblGrid>
                <a:gridCol w="1231691">
                  <a:extLst>
                    <a:ext uri="{9D8B030D-6E8A-4147-A177-3AD203B41FA5}">
                      <a16:colId xmlns:a16="http://schemas.microsoft.com/office/drawing/2014/main" val="607826158"/>
                    </a:ext>
                  </a:extLst>
                </a:gridCol>
                <a:gridCol w="1231691">
                  <a:extLst>
                    <a:ext uri="{9D8B030D-6E8A-4147-A177-3AD203B41FA5}">
                      <a16:colId xmlns:a16="http://schemas.microsoft.com/office/drawing/2014/main" val="1494983188"/>
                    </a:ext>
                  </a:extLst>
                </a:gridCol>
                <a:gridCol w="1231691">
                  <a:extLst>
                    <a:ext uri="{9D8B030D-6E8A-4147-A177-3AD203B41FA5}">
                      <a16:colId xmlns:a16="http://schemas.microsoft.com/office/drawing/2014/main" val="1221232552"/>
                    </a:ext>
                  </a:extLst>
                </a:gridCol>
                <a:gridCol w="1231691">
                  <a:extLst>
                    <a:ext uri="{9D8B030D-6E8A-4147-A177-3AD203B41FA5}">
                      <a16:colId xmlns:a16="http://schemas.microsoft.com/office/drawing/2014/main" val="1444120576"/>
                    </a:ext>
                  </a:extLst>
                </a:gridCol>
              </a:tblGrid>
              <a:tr h="476782">
                <a:tc>
                  <a:txBody>
                    <a:bodyPr/>
                    <a:lstStyle/>
                    <a:p>
                      <a:r>
                        <a:rPr lang="en-US" dirty="0">
                          <a:solidFill>
                            <a:schemeClr val="tx1"/>
                          </a:solidFill>
                        </a:rPr>
                        <a:t>Type</a:t>
                      </a:r>
                    </a:p>
                  </a:txBody>
                  <a:tcPr/>
                </a:tc>
                <a:tc>
                  <a:txBody>
                    <a:bodyPr/>
                    <a:lstStyle/>
                    <a:p>
                      <a:r>
                        <a:rPr lang="en-US" dirty="0">
                          <a:solidFill>
                            <a:schemeClr val="tx1"/>
                          </a:solidFill>
                        </a:rPr>
                        <a:t>Precision</a:t>
                      </a:r>
                    </a:p>
                  </a:txBody>
                  <a:tcPr/>
                </a:tc>
                <a:tc>
                  <a:txBody>
                    <a:bodyPr/>
                    <a:lstStyle/>
                    <a:p>
                      <a:r>
                        <a:rPr lang="en-US" dirty="0">
                          <a:solidFill>
                            <a:schemeClr val="tx1"/>
                          </a:solidFill>
                        </a:rPr>
                        <a:t>Recall</a:t>
                      </a:r>
                    </a:p>
                  </a:txBody>
                  <a:tcPr/>
                </a:tc>
                <a:tc>
                  <a:txBody>
                    <a:bodyPr/>
                    <a:lstStyle/>
                    <a:p>
                      <a:r>
                        <a:rPr lang="en-US" dirty="0">
                          <a:solidFill>
                            <a:schemeClr val="tx1"/>
                          </a:solidFill>
                        </a:rPr>
                        <a:t>F1 - Score</a:t>
                      </a:r>
                    </a:p>
                  </a:txBody>
                  <a:tcPr/>
                </a:tc>
                <a:extLst>
                  <a:ext uri="{0D108BD9-81ED-4DB2-BD59-A6C34878D82A}">
                    <a16:rowId xmlns:a16="http://schemas.microsoft.com/office/drawing/2014/main" val="2646907462"/>
                  </a:ext>
                </a:extLst>
              </a:tr>
              <a:tr h="556384">
                <a:tc>
                  <a:txBody>
                    <a:bodyPr/>
                    <a:lstStyle/>
                    <a:p>
                      <a:r>
                        <a:rPr lang="en-US" dirty="0">
                          <a:solidFill>
                            <a:schemeClr val="tx1"/>
                          </a:solidFill>
                        </a:rPr>
                        <a:t>Random Forest(0)</a:t>
                      </a:r>
                    </a:p>
                  </a:txBody>
                  <a:tcPr/>
                </a:tc>
                <a:tc>
                  <a:txBody>
                    <a:bodyPr/>
                    <a:lstStyle/>
                    <a:p>
                      <a:r>
                        <a:rPr lang="en-US" dirty="0">
                          <a:solidFill>
                            <a:schemeClr val="tx1"/>
                          </a:solidFill>
                        </a:rPr>
                        <a:t>0.91</a:t>
                      </a:r>
                    </a:p>
                  </a:txBody>
                  <a:tcPr/>
                </a:tc>
                <a:tc>
                  <a:txBody>
                    <a:bodyPr/>
                    <a:lstStyle/>
                    <a:p>
                      <a:r>
                        <a:rPr lang="en-US" dirty="0">
                          <a:solidFill>
                            <a:schemeClr val="tx1"/>
                          </a:solidFill>
                        </a:rPr>
                        <a:t>0.82</a:t>
                      </a:r>
                    </a:p>
                  </a:txBody>
                  <a:tcPr/>
                </a:tc>
                <a:tc>
                  <a:txBody>
                    <a:bodyPr/>
                    <a:lstStyle/>
                    <a:p>
                      <a:r>
                        <a:rPr lang="en-US" dirty="0">
                          <a:solidFill>
                            <a:schemeClr val="tx1"/>
                          </a:solidFill>
                        </a:rPr>
                        <a:t>0.86</a:t>
                      </a:r>
                    </a:p>
                  </a:txBody>
                  <a:tcPr/>
                </a:tc>
                <a:extLst>
                  <a:ext uri="{0D108BD9-81ED-4DB2-BD59-A6C34878D82A}">
                    <a16:rowId xmlns:a16="http://schemas.microsoft.com/office/drawing/2014/main" val="1717281645"/>
                  </a:ext>
                </a:extLst>
              </a:tr>
              <a:tr h="491655">
                <a:tc>
                  <a:txBody>
                    <a:bodyPr/>
                    <a:lstStyle/>
                    <a:p>
                      <a:r>
                        <a:rPr lang="en-US" dirty="0">
                          <a:solidFill>
                            <a:schemeClr val="tx1"/>
                          </a:solidFill>
                        </a:rPr>
                        <a:t>Random Forest (1)</a:t>
                      </a:r>
                    </a:p>
                  </a:txBody>
                  <a:tcPr/>
                </a:tc>
                <a:tc>
                  <a:txBody>
                    <a:bodyPr/>
                    <a:lstStyle/>
                    <a:p>
                      <a:r>
                        <a:rPr lang="en-US" dirty="0">
                          <a:solidFill>
                            <a:schemeClr val="tx1"/>
                          </a:solidFill>
                        </a:rPr>
                        <a:t>0.52</a:t>
                      </a:r>
                    </a:p>
                  </a:txBody>
                  <a:tcPr/>
                </a:tc>
                <a:tc>
                  <a:txBody>
                    <a:bodyPr/>
                    <a:lstStyle/>
                    <a:p>
                      <a:r>
                        <a:rPr lang="en-US" dirty="0">
                          <a:solidFill>
                            <a:schemeClr val="tx1"/>
                          </a:solidFill>
                        </a:rPr>
                        <a:t>0.69</a:t>
                      </a:r>
                    </a:p>
                  </a:txBody>
                  <a:tcPr/>
                </a:tc>
                <a:tc>
                  <a:txBody>
                    <a:bodyPr/>
                    <a:lstStyle/>
                    <a:p>
                      <a:r>
                        <a:rPr lang="en-US" dirty="0">
                          <a:solidFill>
                            <a:schemeClr val="tx1"/>
                          </a:solidFill>
                        </a:rPr>
                        <a:t>0.59</a:t>
                      </a:r>
                    </a:p>
                  </a:txBody>
                  <a:tcPr/>
                </a:tc>
                <a:extLst>
                  <a:ext uri="{0D108BD9-81ED-4DB2-BD59-A6C34878D82A}">
                    <a16:rowId xmlns:a16="http://schemas.microsoft.com/office/drawing/2014/main" val="613849949"/>
                  </a:ext>
                </a:extLst>
              </a:tr>
              <a:tr h="556384">
                <a:tc>
                  <a:txBody>
                    <a:bodyPr/>
                    <a:lstStyle/>
                    <a:p>
                      <a:r>
                        <a:rPr lang="en-US" dirty="0">
                          <a:solidFill>
                            <a:schemeClr val="tx1"/>
                          </a:solidFill>
                        </a:rPr>
                        <a:t>Light GBM(0)</a:t>
                      </a:r>
                    </a:p>
                  </a:txBody>
                  <a:tcPr/>
                </a:tc>
                <a:tc>
                  <a:txBody>
                    <a:bodyPr/>
                    <a:lstStyle/>
                    <a:p>
                      <a:r>
                        <a:rPr lang="en-GB" sz="1800" b="0" kern="1200" dirty="0">
                          <a:solidFill>
                            <a:schemeClr val="tx1"/>
                          </a:solidFill>
                          <a:effectLst/>
                        </a:rPr>
                        <a:t>0.91</a:t>
                      </a:r>
                      <a:endParaRPr lang="en-US" dirty="0">
                        <a:solidFill>
                          <a:schemeClr val="tx1"/>
                        </a:solidFill>
                      </a:endParaRPr>
                    </a:p>
                  </a:txBody>
                  <a:tcPr/>
                </a:tc>
                <a:tc>
                  <a:txBody>
                    <a:bodyPr/>
                    <a:lstStyle/>
                    <a:p>
                      <a:r>
                        <a:rPr lang="en-GB" sz="1800" b="0" kern="1200" dirty="0">
                          <a:solidFill>
                            <a:schemeClr val="tx1"/>
                          </a:solidFill>
                          <a:effectLst/>
                        </a:rPr>
                        <a:t>0.82</a:t>
                      </a:r>
                      <a:endParaRPr lang="en-US" dirty="0">
                        <a:solidFill>
                          <a:schemeClr val="tx1"/>
                        </a:solidFill>
                      </a:endParaRPr>
                    </a:p>
                  </a:txBody>
                  <a:tcPr/>
                </a:tc>
                <a:tc>
                  <a:txBody>
                    <a:bodyPr/>
                    <a:lstStyle/>
                    <a:p>
                      <a:r>
                        <a:rPr lang="en-GB" sz="1800" b="0" kern="1200" dirty="0">
                          <a:solidFill>
                            <a:schemeClr val="tx1"/>
                          </a:solidFill>
                          <a:effectLst/>
                        </a:rPr>
                        <a:t>0.86</a:t>
                      </a:r>
                      <a:endParaRPr lang="en-US" dirty="0">
                        <a:solidFill>
                          <a:schemeClr val="tx1"/>
                        </a:solidFill>
                      </a:endParaRPr>
                    </a:p>
                  </a:txBody>
                  <a:tcPr/>
                </a:tc>
                <a:extLst>
                  <a:ext uri="{0D108BD9-81ED-4DB2-BD59-A6C34878D82A}">
                    <a16:rowId xmlns:a16="http://schemas.microsoft.com/office/drawing/2014/main" val="2108840086"/>
                  </a:ext>
                </a:extLst>
              </a:tr>
              <a:tr h="556384">
                <a:tc>
                  <a:txBody>
                    <a:bodyPr/>
                    <a:lstStyle/>
                    <a:p>
                      <a:r>
                        <a:rPr lang="en-US" dirty="0">
                          <a:solidFill>
                            <a:schemeClr val="tx1"/>
                          </a:solidFill>
                        </a:rPr>
                        <a:t>Light GBM(1)</a:t>
                      </a:r>
                    </a:p>
                  </a:txBody>
                  <a:tcPr/>
                </a:tc>
                <a:tc>
                  <a:txBody>
                    <a:bodyPr/>
                    <a:lstStyle/>
                    <a:p>
                      <a:r>
                        <a:rPr lang="en-GB" sz="1800" b="0" kern="1200" dirty="0">
                          <a:solidFill>
                            <a:schemeClr val="tx1"/>
                          </a:solidFill>
                          <a:effectLst/>
                        </a:rPr>
                        <a:t>0.52</a:t>
                      </a:r>
                      <a:endParaRPr lang="en-US" dirty="0">
                        <a:solidFill>
                          <a:schemeClr val="tx1"/>
                        </a:solidFill>
                      </a:endParaRPr>
                    </a:p>
                  </a:txBody>
                  <a:tcPr/>
                </a:tc>
                <a:tc>
                  <a:txBody>
                    <a:bodyPr/>
                    <a:lstStyle/>
                    <a:p>
                      <a:r>
                        <a:rPr lang="en-GB" sz="1800" b="0" kern="1200" dirty="0">
                          <a:solidFill>
                            <a:schemeClr val="tx1"/>
                          </a:solidFill>
                          <a:effectLst/>
                        </a:rPr>
                        <a:t>0.70</a:t>
                      </a:r>
                      <a:endParaRPr lang="en-US" dirty="0">
                        <a:solidFill>
                          <a:schemeClr val="tx1"/>
                        </a:solidFill>
                      </a:endParaRPr>
                    </a:p>
                  </a:txBody>
                  <a:tcPr/>
                </a:tc>
                <a:tc>
                  <a:txBody>
                    <a:bodyPr/>
                    <a:lstStyle/>
                    <a:p>
                      <a:r>
                        <a:rPr lang="en-GB" sz="1800" b="0" kern="1200" dirty="0">
                          <a:solidFill>
                            <a:schemeClr val="tx1"/>
                          </a:solidFill>
                          <a:effectLst/>
                        </a:rPr>
                        <a:t>0.60</a:t>
                      </a:r>
                      <a:endParaRPr lang="en-US" dirty="0">
                        <a:solidFill>
                          <a:schemeClr val="tx1"/>
                        </a:solidFill>
                      </a:endParaRPr>
                    </a:p>
                  </a:txBody>
                  <a:tcPr/>
                </a:tc>
                <a:extLst>
                  <a:ext uri="{0D108BD9-81ED-4DB2-BD59-A6C34878D82A}">
                    <a16:rowId xmlns:a16="http://schemas.microsoft.com/office/drawing/2014/main" val="898531287"/>
                  </a:ext>
                </a:extLst>
              </a:tr>
            </a:tbl>
          </a:graphicData>
        </a:graphic>
      </p:graphicFrame>
      <p:sp>
        <p:nvSpPr>
          <p:cNvPr id="11" name="TextBox 10">
            <a:extLst>
              <a:ext uri="{FF2B5EF4-FFF2-40B4-BE49-F238E27FC236}">
                <a16:creationId xmlns:a16="http://schemas.microsoft.com/office/drawing/2014/main" id="{78AE46CD-54EE-2EBD-6665-71B857BD4308}"/>
              </a:ext>
            </a:extLst>
          </p:cNvPr>
          <p:cNvSpPr txBox="1"/>
          <p:nvPr/>
        </p:nvSpPr>
        <p:spPr>
          <a:xfrm>
            <a:off x="671046" y="1898736"/>
            <a:ext cx="9737782" cy="923330"/>
          </a:xfrm>
          <a:prstGeom prst="rect">
            <a:avLst/>
          </a:prstGeom>
          <a:noFill/>
        </p:spPr>
        <p:txBody>
          <a:bodyPr wrap="square" rtlCol="0">
            <a:spAutoFit/>
          </a:bodyPr>
          <a:lstStyle/>
          <a:p>
            <a:r>
              <a:rPr lang="en-US" b="1" dirty="0"/>
              <a:t>Model Selection:</a:t>
            </a:r>
            <a:br>
              <a:rPr lang="en-US" b="1" dirty="0"/>
            </a:br>
            <a:r>
              <a:rPr lang="en-US" dirty="0" err="1"/>
              <a:t>LightGBM</a:t>
            </a:r>
            <a:r>
              <a:rPr lang="en-US" dirty="0"/>
              <a:t> is giving slight better class separation compared to random forest. But further analysis required for justification as the ROC curve is overlapping.</a:t>
            </a:r>
            <a:endParaRPr lang="en-US" b="1" dirty="0"/>
          </a:p>
        </p:txBody>
      </p:sp>
      <p:pic>
        <p:nvPicPr>
          <p:cNvPr id="12" name="Picture 11">
            <a:extLst>
              <a:ext uri="{FF2B5EF4-FFF2-40B4-BE49-F238E27FC236}">
                <a16:creationId xmlns:a16="http://schemas.microsoft.com/office/drawing/2014/main" id="{D123E5A3-CA31-018D-FFB1-719D216D4167}"/>
              </a:ext>
            </a:extLst>
          </p:cNvPr>
          <p:cNvPicPr>
            <a:picLocks noChangeAspect="1"/>
          </p:cNvPicPr>
          <p:nvPr/>
        </p:nvPicPr>
        <p:blipFill>
          <a:blip r:embed="rId2"/>
          <a:stretch>
            <a:fillRect/>
          </a:stretch>
        </p:blipFill>
        <p:spPr>
          <a:xfrm>
            <a:off x="527302" y="3020783"/>
            <a:ext cx="4381500" cy="3454400"/>
          </a:xfrm>
          <a:prstGeom prst="rect">
            <a:avLst/>
          </a:prstGeom>
        </p:spPr>
      </p:pic>
    </p:spTree>
    <p:extLst>
      <p:ext uri="{BB962C8B-B14F-4D97-AF65-F5344CB8AC3E}">
        <p14:creationId xmlns:p14="http://schemas.microsoft.com/office/powerpoint/2010/main" val="256443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ACC0-E555-EE25-5988-B13523BC51B0}"/>
              </a:ext>
            </a:extLst>
          </p:cNvPr>
          <p:cNvSpPr>
            <a:spLocks noGrp="1"/>
          </p:cNvSpPr>
          <p:nvPr>
            <p:ph type="title"/>
          </p:nvPr>
        </p:nvSpPr>
        <p:spPr/>
        <p:txBody>
          <a:bodyPr/>
          <a:lstStyle/>
          <a:p>
            <a:r>
              <a:rPr lang="en-US" dirty="0"/>
              <a:t>KS Statics</a:t>
            </a:r>
          </a:p>
        </p:txBody>
      </p:sp>
      <p:sp>
        <p:nvSpPr>
          <p:cNvPr id="4" name="Title 1">
            <a:extLst>
              <a:ext uri="{FF2B5EF4-FFF2-40B4-BE49-F238E27FC236}">
                <a16:creationId xmlns:a16="http://schemas.microsoft.com/office/drawing/2014/main" id="{5851D577-3573-19B3-05F2-E38F027D161B}"/>
              </a:ext>
            </a:extLst>
          </p:cNvPr>
          <p:cNvSpPr txBox="1">
            <a:spLocks/>
          </p:cNvSpPr>
          <p:nvPr/>
        </p:nvSpPr>
        <p:spPr>
          <a:xfrm>
            <a:off x="8490387" y="2331798"/>
            <a:ext cx="3701613" cy="1478450"/>
          </a:xfrm>
          <a:prstGeom prst="rect">
            <a:avLst/>
          </a:prstGeom>
        </p:spPr>
        <p:txBody>
          <a:bodyPr vert="horz" lIns="0" tIns="0" rIns="0" bIns="0" rtlCol="0" anchor="t" anchorCtr="0">
            <a:noAutofit/>
          </a:bodyPr>
          <a:lstStyle>
            <a:lvl1pPr algn="l" defTabSz="914377" rtl="0" eaLnBrk="1" latinLnBrk="0" hangingPunct="1">
              <a:lnSpc>
                <a:spcPct val="80000"/>
              </a:lnSpc>
              <a:spcBef>
                <a:spcPct val="0"/>
              </a:spcBef>
              <a:buNone/>
              <a:defRPr sz="6200" b="1" kern="1200" cap="all" baseline="0">
                <a:solidFill>
                  <a:schemeClr val="bg1"/>
                </a:solidFill>
                <a:latin typeface="+mj-lt"/>
                <a:ea typeface="+mj-ea"/>
                <a:cs typeface="+mj-cs"/>
              </a:defRPr>
            </a:lvl1pPr>
          </a:lstStyle>
          <a:p>
            <a:r>
              <a:rPr lang="en-US" sz="2400" dirty="0">
                <a:solidFill>
                  <a:schemeClr val="tx1"/>
                </a:solidFill>
              </a:rPr>
              <a:t>LIGHT GBM KS</a:t>
            </a:r>
          </a:p>
        </p:txBody>
      </p:sp>
      <p:pic>
        <p:nvPicPr>
          <p:cNvPr id="12" name="Picture 11" descr="A screenshot of a graph&#10;&#10;Description automatically generated">
            <a:extLst>
              <a:ext uri="{FF2B5EF4-FFF2-40B4-BE49-F238E27FC236}">
                <a16:creationId xmlns:a16="http://schemas.microsoft.com/office/drawing/2014/main" id="{C76A40C2-A209-6C85-614E-AB77AB4393AE}"/>
              </a:ext>
            </a:extLst>
          </p:cNvPr>
          <p:cNvPicPr>
            <a:picLocks noChangeAspect="1"/>
          </p:cNvPicPr>
          <p:nvPr/>
        </p:nvPicPr>
        <p:blipFill>
          <a:blip r:embed="rId2"/>
          <a:stretch>
            <a:fillRect/>
          </a:stretch>
        </p:blipFill>
        <p:spPr>
          <a:xfrm>
            <a:off x="473621" y="2135730"/>
            <a:ext cx="7772400" cy="211426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F502CFA2-3432-C1FB-5C45-343CD53FC2AB}"/>
              </a:ext>
            </a:extLst>
          </p:cNvPr>
          <p:cNvPicPr>
            <a:picLocks noChangeAspect="1"/>
          </p:cNvPicPr>
          <p:nvPr/>
        </p:nvPicPr>
        <p:blipFill>
          <a:blip r:embed="rId3"/>
          <a:stretch>
            <a:fillRect/>
          </a:stretch>
        </p:blipFill>
        <p:spPr>
          <a:xfrm>
            <a:off x="473621" y="4442027"/>
            <a:ext cx="7772400" cy="2138229"/>
          </a:xfrm>
          <a:prstGeom prst="rect">
            <a:avLst/>
          </a:prstGeom>
        </p:spPr>
      </p:pic>
      <p:sp>
        <p:nvSpPr>
          <p:cNvPr id="14" name="Title 1">
            <a:extLst>
              <a:ext uri="{FF2B5EF4-FFF2-40B4-BE49-F238E27FC236}">
                <a16:creationId xmlns:a16="http://schemas.microsoft.com/office/drawing/2014/main" id="{C3B48B98-B0D8-CB14-CCA2-05557999B3FB}"/>
              </a:ext>
            </a:extLst>
          </p:cNvPr>
          <p:cNvSpPr txBox="1">
            <a:spLocks/>
          </p:cNvSpPr>
          <p:nvPr/>
        </p:nvSpPr>
        <p:spPr>
          <a:xfrm>
            <a:off x="8490387" y="4771916"/>
            <a:ext cx="3701613" cy="1478450"/>
          </a:xfrm>
          <a:prstGeom prst="rect">
            <a:avLst/>
          </a:prstGeom>
        </p:spPr>
        <p:txBody>
          <a:bodyPr vert="horz" lIns="0" tIns="0" rIns="0" bIns="0" rtlCol="0" anchor="t" anchorCtr="0">
            <a:noAutofit/>
          </a:bodyPr>
          <a:lstStyle>
            <a:lvl1pPr algn="l" defTabSz="914377" rtl="0" eaLnBrk="1" latinLnBrk="0" hangingPunct="1">
              <a:lnSpc>
                <a:spcPct val="80000"/>
              </a:lnSpc>
              <a:spcBef>
                <a:spcPct val="0"/>
              </a:spcBef>
              <a:buNone/>
              <a:defRPr sz="6200" b="1" kern="1200" cap="all" baseline="0">
                <a:solidFill>
                  <a:schemeClr val="bg1"/>
                </a:solidFill>
                <a:latin typeface="+mj-lt"/>
                <a:ea typeface="+mj-ea"/>
                <a:cs typeface="+mj-cs"/>
              </a:defRPr>
            </a:lvl1pPr>
          </a:lstStyle>
          <a:p>
            <a:r>
              <a:rPr lang="en-US" sz="2400" dirty="0">
                <a:solidFill>
                  <a:schemeClr val="tx1"/>
                </a:solidFill>
              </a:rPr>
              <a:t>Random Forest</a:t>
            </a:r>
          </a:p>
        </p:txBody>
      </p:sp>
    </p:spTree>
    <p:extLst>
      <p:ext uri="{BB962C8B-B14F-4D97-AF65-F5344CB8AC3E}">
        <p14:creationId xmlns:p14="http://schemas.microsoft.com/office/powerpoint/2010/main" val="186992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4B2C-035C-02D1-D538-5E4DB31EC638}"/>
              </a:ext>
            </a:extLst>
          </p:cNvPr>
          <p:cNvSpPr>
            <a:spLocks noGrp="1"/>
          </p:cNvSpPr>
          <p:nvPr>
            <p:ph type="title"/>
          </p:nvPr>
        </p:nvSpPr>
        <p:spPr>
          <a:xfrm>
            <a:off x="848919" y="700432"/>
            <a:ext cx="8250058" cy="1224153"/>
          </a:xfrm>
        </p:spPr>
        <p:txBody>
          <a:bodyPr>
            <a:normAutofit/>
          </a:bodyPr>
          <a:lstStyle/>
          <a:p>
            <a:r>
              <a:rPr lang="en-US" dirty="0"/>
              <a:t>GAIN &amp; LIFT</a:t>
            </a:r>
          </a:p>
        </p:txBody>
      </p:sp>
      <p:pic>
        <p:nvPicPr>
          <p:cNvPr id="5" name="Picture 4" descr="A graph of a line and a line&#10;&#10;Description automatically generated with medium confidence">
            <a:extLst>
              <a:ext uri="{FF2B5EF4-FFF2-40B4-BE49-F238E27FC236}">
                <a16:creationId xmlns:a16="http://schemas.microsoft.com/office/drawing/2014/main" id="{393F9CCF-61F2-C609-7934-CF4F0CCD6C48}"/>
              </a:ext>
            </a:extLst>
          </p:cNvPr>
          <p:cNvPicPr>
            <a:picLocks noChangeAspect="1"/>
          </p:cNvPicPr>
          <p:nvPr/>
        </p:nvPicPr>
        <p:blipFill>
          <a:blip r:embed="rId2"/>
          <a:stretch>
            <a:fillRect/>
          </a:stretch>
        </p:blipFill>
        <p:spPr>
          <a:xfrm>
            <a:off x="0" y="2642575"/>
            <a:ext cx="5331887" cy="2902916"/>
          </a:xfrm>
          <a:prstGeom prst="rect">
            <a:avLst/>
          </a:prstGeom>
        </p:spPr>
      </p:pic>
      <p:sp>
        <p:nvSpPr>
          <p:cNvPr id="6" name="Title 1">
            <a:extLst>
              <a:ext uri="{FF2B5EF4-FFF2-40B4-BE49-F238E27FC236}">
                <a16:creationId xmlns:a16="http://schemas.microsoft.com/office/drawing/2014/main" id="{ABA46B49-BD1E-3161-5547-6EABE421694A}"/>
              </a:ext>
            </a:extLst>
          </p:cNvPr>
          <p:cNvSpPr txBox="1">
            <a:spLocks/>
          </p:cNvSpPr>
          <p:nvPr/>
        </p:nvSpPr>
        <p:spPr>
          <a:xfrm>
            <a:off x="5970567" y="2210764"/>
            <a:ext cx="4616010" cy="645008"/>
          </a:xfrm>
          <a:prstGeom prst="rect">
            <a:avLst/>
          </a:prstGeom>
        </p:spPr>
        <p:txBody>
          <a:bodyPr vert="horz" lIns="0" tIns="0" rIns="0" bIns="0" rtlCol="0" anchor="t" anchorCtr="0">
            <a:noAutofit/>
          </a:bodyPr>
          <a:lstStyle>
            <a:lvl1pPr algn="l" defTabSz="914377" rtl="0" eaLnBrk="1" latinLnBrk="0" hangingPunct="1">
              <a:lnSpc>
                <a:spcPct val="80000"/>
              </a:lnSpc>
              <a:spcBef>
                <a:spcPct val="0"/>
              </a:spcBef>
              <a:buNone/>
              <a:defRPr sz="6200" b="1" kern="1200" cap="all" baseline="0">
                <a:solidFill>
                  <a:schemeClr val="bg1"/>
                </a:solidFill>
                <a:latin typeface="+mj-lt"/>
                <a:ea typeface="+mj-ea"/>
                <a:cs typeface="+mj-cs"/>
              </a:defRPr>
            </a:lvl1pPr>
          </a:lstStyle>
          <a:p>
            <a:r>
              <a:rPr lang="en-US" sz="2400" dirty="0">
                <a:solidFill>
                  <a:schemeClr val="tx1"/>
                </a:solidFill>
              </a:rPr>
              <a:t>Random forest</a:t>
            </a:r>
          </a:p>
        </p:txBody>
      </p:sp>
      <p:pic>
        <p:nvPicPr>
          <p:cNvPr id="9" name="Picture 8">
            <a:extLst>
              <a:ext uri="{FF2B5EF4-FFF2-40B4-BE49-F238E27FC236}">
                <a16:creationId xmlns:a16="http://schemas.microsoft.com/office/drawing/2014/main" id="{8E8C5238-6787-E5A4-5624-1CE310E34FE8}"/>
              </a:ext>
            </a:extLst>
          </p:cNvPr>
          <p:cNvPicPr>
            <a:picLocks noChangeAspect="1"/>
          </p:cNvPicPr>
          <p:nvPr/>
        </p:nvPicPr>
        <p:blipFill>
          <a:blip r:embed="rId3"/>
          <a:srcRect l="719" r="57860" b="66377"/>
          <a:stretch/>
        </p:blipFill>
        <p:spPr>
          <a:xfrm>
            <a:off x="5603927" y="2612141"/>
            <a:ext cx="2988364" cy="2918133"/>
          </a:xfrm>
          <a:prstGeom prst="rect">
            <a:avLst/>
          </a:prstGeom>
        </p:spPr>
      </p:pic>
      <p:pic>
        <p:nvPicPr>
          <p:cNvPr id="10" name="Picture 9">
            <a:extLst>
              <a:ext uri="{FF2B5EF4-FFF2-40B4-BE49-F238E27FC236}">
                <a16:creationId xmlns:a16="http://schemas.microsoft.com/office/drawing/2014/main" id="{5E441F9C-180F-9199-9B8A-CD55A575A485}"/>
              </a:ext>
            </a:extLst>
          </p:cNvPr>
          <p:cNvPicPr>
            <a:picLocks noChangeAspect="1"/>
          </p:cNvPicPr>
          <p:nvPr/>
        </p:nvPicPr>
        <p:blipFill>
          <a:blip r:embed="rId3"/>
          <a:srcRect l="58579" b="66377"/>
          <a:stretch/>
        </p:blipFill>
        <p:spPr>
          <a:xfrm>
            <a:off x="8958470" y="2627356"/>
            <a:ext cx="2988365" cy="2918135"/>
          </a:xfrm>
          <a:prstGeom prst="rect">
            <a:avLst/>
          </a:prstGeom>
        </p:spPr>
      </p:pic>
      <p:sp>
        <p:nvSpPr>
          <p:cNvPr id="4" name="Title 1">
            <a:extLst>
              <a:ext uri="{FF2B5EF4-FFF2-40B4-BE49-F238E27FC236}">
                <a16:creationId xmlns:a16="http://schemas.microsoft.com/office/drawing/2014/main" id="{F55BC886-1944-286F-5C2A-6802840A2813}"/>
              </a:ext>
            </a:extLst>
          </p:cNvPr>
          <p:cNvSpPr txBox="1">
            <a:spLocks/>
          </p:cNvSpPr>
          <p:nvPr/>
        </p:nvSpPr>
        <p:spPr>
          <a:xfrm>
            <a:off x="357938" y="2210764"/>
            <a:ext cx="4616010" cy="645007"/>
          </a:xfrm>
          <a:prstGeom prst="rect">
            <a:avLst/>
          </a:prstGeom>
        </p:spPr>
        <p:txBody>
          <a:bodyPr vert="horz" lIns="0" tIns="0" rIns="0" bIns="0" rtlCol="0" anchor="t" anchorCtr="0">
            <a:noAutofit/>
          </a:bodyPr>
          <a:lstStyle>
            <a:lvl1pPr algn="l" defTabSz="914377" rtl="0" eaLnBrk="1" latinLnBrk="0" hangingPunct="1">
              <a:lnSpc>
                <a:spcPct val="80000"/>
              </a:lnSpc>
              <a:spcBef>
                <a:spcPct val="0"/>
              </a:spcBef>
              <a:buNone/>
              <a:defRPr sz="6200" b="1" kern="1200" cap="all" baseline="0">
                <a:solidFill>
                  <a:schemeClr val="bg1"/>
                </a:solidFill>
                <a:latin typeface="+mj-lt"/>
                <a:ea typeface="+mj-ea"/>
                <a:cs typeface="+mj-cs"/>
              </a:defRPr>
            </a:lvl1pPr>
          </a:lstStyle>
          <a:p>
            <a:r>
              <a:rPr lang="en-US" sz="2400" dirty="0" err="1">
                <a:solidFill>
                  <a:schemeClr val="tx1"/>
                </a:solidFill>
              </a:rPr>
              <a:t>LightGBM</a:t>
            </a:r>
            <a:endParaRPr lang="en-US" sz="2400" dirty="0">
              <a:solidFill>
                <a:schemeClr val="tx1"/>
              </a:solidFill>
            </a:endParaRPr>
          </a:p>
        </p:txBody>
      </p:sp>
    </p:spTree>
    <p:extLst>
      <p:ext uri="{BB962C8B-B14F-4D97-AF65-F5344CB8AC3E}">
        <p14:creationId xmlns:p14="http://schemas.microsoft.com/office/powerpoint/2010/main" val="222245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68C1CD-69EF-F3C2-582A-7EB048817900}"/>
              </a:ext>
            </a:extLst>
          </p:cNvPr>
          <p:cNvSpPr>
            <a:spLocks noGrp="1"/>
          </p:cNvSpPr>
          <p:nvPr>
            <p:ph type="title"/>
          </p:nvPr>
        </p:nvSpPr>
        <p:spPr/>
        <p:txBody>
          <a:bodyPr/>
          <a:lstStyle/>
          <a:p>
            <a:r>
              <a:rPr lang="en-US" dirty="0"/>
              <a:t>Feature</a:t>
            </a:r>
            <a:br>
              <a:rPr lang="en-US" dirty="0"/>
            </a:br>
            <a:r>
              <a:rPr lang="en-US" dirty="0"/>
              <a:t>Selection</a:t>
            </a:r>
          </a:p>
        </p:txBody>
      </p:sp>
      <p:pic>
        <p:nvPicPr>
          <p:cNvPr id="6" name="Picture 5" descr="A graph with blue and white text&#10;&#10;Description automatically generated">
            <a:extLst>
              <a:ext uri="{FF2B5EF4-FFF2-40B4-BE49-F238E27FC236}">
                <a16:creationId xmlns:a16="http://schemas.microsoft.com/office/drawing/2014/main" id="{3A14C9CB-E886-4698-7EE4-3A3DF8FB0D12}"/>
              </a:ext>
            </a:extLst>
          </p:cNvPr>
          <p:cNvPicPr>
            <a:picLocks noChangeAspect="1"/>
          </p:cNvPicPr>
          <p:nvPr/>
        </p:nvPicPr>
        <p:blipFill>
          <a:blip r:embed="rId2"/>
          <a:stretch>
            <a:fillRect/>
          </a:stretch>
        </p:blipFill>
        <p:spPr>
          <a:xfrm>
            <a:off x="5351147" y="1700019"/>
            <a:ext cx="6455198" cy="4468348"/>
          </a:xfrm>
          <a:prstGeom prst="rect">
            <a:avLst/>
          </a:prstGeom>
        </p:spPr>
      </p:pic>
      <p:sp>
        <p:nvSpPr>
          <p:cNvPr id="7" name="TextBox 6">
            <a:extLst>
              <a:ext uri="{FF2B5EF4-FFF2-40B4-BE49-F238E27FC236}">
                <a16:creationId xmlns:a16="http://schemas.microsoft.com/office/drawing/2014/main" id="{9E34EB8D-334F-F6C2-256C-84F5BF095403}"/>
              </a:ext>
            </a:extLst>
          </p:cNvPr>
          <p:cNvSpPr txBox="1"/>
          <p:nvPr/>
        </p:nvSpPr>
        <p:spPr>
          <a:xfrm>
            <a:off x="755374" y="3286539"/>
            <a:ext cx="4094922" cy="1200329"/>
          </a:xfrm>
          <a:prstGeom prst="rect">
            <a:avLst/>
          </a:prstGeom>
          <a:noFill/>
        </p:spPr>
        <p:txBody>
          <a:bodyPr wrap="square" rtlCol="0">
            <a:spAutoFit/>
          </a:bodyPr>
          <a:lstStyle/>
          <a:p>
            <a:r>
              <a:rPr lang="en-US" dirty="0"/>
              <a:t>Weekly Profit/Loss, monthly bonus and daily time-based activity have significantly high influence during prediction.</a:t>
            </a:r>
          </a:p>
        </p:txBody>
      </p:sp>
    </p:spTree>
    <p:extLst>
      <p:ext uri="{BB962C8B-B14F-4D97-AF65-F5344CB8AC3E}">
        <p14:creationId xmlns:p14="http://schemas.microsoft.com/office/powerpoint/2010/main" val="246316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11DC-9380-F3FA-ECC6-B6E477A10CFE}"/>
              </a:ext>
            </a:extLst>
          </p:cNvPr>
          <p:cNvSpPr>
            <a:spLocks noGrp="1"/>
          </p:cNvSpPr>
          <p:nvPr>
            <p:ph type="title"/>
          </p:nvPr>
        </p:nvSpPr>
        <p:spPr>
          <a:xfrm>
            <a:off x="783773" y="681038"/>
            <a:ext cx="8250058" cy="1224153"/>
          </a:xfrm>
        </p:spPr>
        <p:txBody>
          <a:bodyPr/>
          <a:lstStyle/>
          <a:p>
            <a:r>
              <a:rPr lang="en-US" dirty="0"/>
              <a:t>Live Data Performance</a:t>
            </a:r>
          </a:p>
        </p:txBody>
      </p:sp>
      <p:sp>
        <p:nvSpPr>
          <p:cNvPr id="3" name="Content Placeholder 2">
            <a:extLst>
              <a:ext uri="{FF2B5EF4-FFF2-40B4-BE49-F238E27FC236}">
                <a16:creationId xmlns:a16="http://schemas.microsoft.com/office/drawing/2014/main" id="{27EE3B53-9EF1-B49B-6B75-BA297F8AF71F}"/>
              </a:ext>
            </a:extLst>
          </p:cNvPr>
          <p:cNvSpPr>
            <a:spLocks noGrp="1"/>
          </p:cNvSpPr>
          <p:nvPr>
            <p:ph idx="1"/>
          </p:nvPr>
        </p:nvSpPr>
        <p:spPr>
          <a:xfrm>
            <a:off x="783773" y="2313991"/>
            <a:ext cx="8742192" cy="3862971"/>
          </a:xfrm>
        </p:spPr>
        <p:txBody>
          <a:bodyPr>
            <a:normAutofit/>
          </a:bodyPr>
          <a:lstStyle/>
          <a:p>
            <a:r>
              <a:rPr lang="en-US" sz="1800" dirty="0"/>
              <a:t>The model performed well on live data.</a:t>
            </a:r>
          </a:p>
          <a:p>
            <a:r>
              <a:rPr lang="en-US" sz="1800" dirty="0"/>
              <a:t>There is just slight deviation in result for approximately 2% to the validation result.</a:t>
            </a:r>
          </a:p>
          <a:p>
            <a:r>
              <a:rPr lang="en-US" sz="1800" dirty="0"/>
              <a:t>This implies model classifies the data accurately and maintains class separation as well.</a:t>
            </a:r>
          </a:p>
        </p:txBody>
      </p:sp>
      <p:graphicFrame>
        <p:nvGraphicFramePr>
          <p:cNvPr id="4" name="Table 3">
            <a:extLst>
              <a:ext uri="{FF2B5EF4-FFF2-40B4-BE49-F238E27FC236}">
                <a16:creationId xmlns:a16="http://schemas.microsoft.com/office/drawing/2014/main" id="{3255411F-2A1E-82DE-F674-0362EC004889}"/>
              </a:ext>
            </a:extLst>
          </p:cNvPr>
          <p:cNvGraphicFramePr>
            <a:graphicFrameLocks noGrp="1"/>
          </p:cNvGraphicFramePr>
          <p:nvPr>
            <p:extLst>
              <p:ext uri="{D42A27DB-BD31-4B8C-83A1-F6EECF244321}">
                <p14:modId xmlns:p14="http://schemas.microsoft.com/office/powerpoint/2010/main" val="2384904935"/>
              </p:ext>
            </p:extLst>
          </p:nvPr>
        </p:nvGraphicFramePr>
        <p:xfrm>
          <a:off x="3439886" y="4409009"/>
          <a:ext cx="4899756" cy="1524821"/>
        </p:xfrm>
        <a:graphic>
          <a:graphicData uri="http://schemas.openxmlformats.org/drawingml/2006/table">
            <a:tbl>
              <a:tblPr firstRow="1" bandRow="1">
                <a:tableStyleId>{5940675A-B579-460E-94D1-54222C63F5DA}</a:tableStyleId>
              </a:tblPr>
              <a:tblGrid>
                <a:gridCol w="1204683">
                  <a:extLst>
                    <a:ext uri="{9D8B030D-6E8A-4147-A177-3AD203B41FA5}">
                      <a16:colId xmlns:a16="http://schemas.microsoft.com/office/drawing/2014/main" val="607826158"/>
                    </a:ext>
                  </a:extLst>
                </a:gridCol>
                <a:gridCol w="1231691">
                  <a:extLst>
                    <a:ext uri="{9D8B030D-6E8A-4147-A177-3AD203B41FA5}">
                      <a16:colId xmlns:a16="http://schemas.microsoft.com/office/drawing/2014/main" val="1494983188"/>
                    </a:ext>
                  </a:extLst>
                </a:gridCol>
                <a:gridCol w="1231691">
                  <a:extLst>
                    <a:ext uri="{9D8B030D-6E8A-4147-A177-3AD203B41FA5}">
                      <a16:colId xmlns:a16="http://schemas.microsoft.com/office/drawing/2014/main" val="1221232552"/>
                    </a:ext>
                  </a:extLst>
                </a:gridCol>
                <a:gridCol w="1231691">
                  <a:extLst>
                    <a:ext uri="{9D8B030D-6E8A-4147-A177-3AD203B41FA5}">
                      <a16:colId xmlns:a16="http://schemas.microsoft.com/office/drawing/2014/main" val="1444120576"/>
                    </a:ext>
                  </a:extLst>
                </a:gridCol>
              </a:tblGrid>
              <a:tr h="476782">
                <a:tc>
                  <a:txBody>
                    <a:bodyPr/>
                    <a:lstStyle/>
                    <a:p>
                      <a:r>
                        <a:rPr lang="en-US" dirty="0">
                          <a:solidFill>
                            <a:schemeClr val="tx1"/>
                          </a:solidFill>
                        </a:rPr>
                        <a:t>Type</a:t>
                      </a:r>
                    </a:p>
                  </a:txBody>
                  <a:tcPr/>
                </a:tc>
                <a:tc>
                  <a:txBody>
                    <a:bodyPr/>
                    <a:lstStyle/>
                    <a:p>
                      <a:r>
                        <a:rPr lang="en-US" dirty="0">
                          <a:solidFill>
                            <a:schemeClr val="tx1"/>
                          </a:solidFill>
                        </a:rPr>
                        <a:t>Precision</a:t>
                      </a:r>
                    </a:p>
                  </a:txBody>
                  <a:tcPr/>
                </a:tc>
                <a:tc>
                  <a:txBody>
                    <a:bodyPr/>
                    <a:lstStyle/>
                    <a:p>
                      <a:r>
                        <a:rPr lang="en-US" dirty="0">
                          <a:solidFill>
                            <a:schemeClr val="tx1"/>
                          </a:solidFill>
                        </a:rPr>
                        <a:t>Recall</a:t>
                      </a:r>
                    </a:p>
                  </a:txBody>
                  <a:tcPr/>
                </a:tc>
                <a:tc>
                  <a:txBody>
                    <a:bodyPr/>
                    <a:lstStyle/>
                    <a:p>
                      <a:r>
                        <a:rPr lang="en-US" dirty="0">
                          <a:solidFill>
                            <a:schemeClr val="tx1"/>
                          </a:solidFill>
                        </a:rPr>
                        <a:t>F1 - Score</a:t>
                      </a:r>
                    </a:p>
                  </a:txBody>
                  <a:tcPr/>
                </a:tc>
                <a:extLst>
                  <a:ext uri="{0D108BD9-81ED-4DB2-BD59-A6C34878D82A}">
                    <a16:rowId xmlns:a16="http://schemas.microsoft.com/office/drawing/2014/main" val="2646907462"/>
                  </a:ext>
                </a:extLst>
              </a:tr>
              <a:tr h="556384">
                <a:tc>
                  <a:txBody>
                    <a:bodyPr/>
                    <a:lstStyle/>
                    <a:p>
                      <a:r>
                        <a:rPr lang="en-US" dirty="0">
                          <a:solidFill>
                            <a:schemeClr val="tx1"/>
                          </a:solidFill>
                        </a:rPr>
                        <a:t>Class(0)</a:t>
                      </a:r>
                    </a:p>
                  </a:txBody>
                  <a:tcPr/>
                </a:tc>
                <a:tc>
                  <a:txBody>
                    <a:bodyPr/>
                    <a:lstStyle/>
                    <a:p>
                      <a:r>
                        <a:rPr lang="en-US" dirty="0">
                          <a:solidFill>
                            <a:schemeClr val="tx1"/>
                          </a:solidFill>
                        </a:rPr>
                        <a:t>0.92</a:t>
                      </a:r>
                    </a:p>
                  </a:txBody>
                  <a:tcPr/>
                </a:tc>
                <a:tc>
                  <a:txBody>
                    <a:bodyPr/>
                    <a:lstStyle/>
                    <a:p>
                      <a:r>
                        <a:rPr lang="en-US" dirty="0">
                          <a:solidFill>
                            <a:schemeClr val="tx1"/>
                          </a:solidFill>
                        </a:rPr>
                        <a:t>0.82</a:t>
                      </a:r>
                    </a:p>
                  </a:txBody>
                  <a:tcPr/>
                </a:tc>
                <a:tc>
                  <a:txBody>
                    <a:bodyPr/>
                    <a:lstStyle/>
                    <a:p>
                      <a:r>
                        <a:rPr lang="en-US" dirty="0">
                          <a:solidFill>
                            <a:schemeClr val="tx1"/>
                          </a:solidFill>
                        </a:rPr>
                        <a:t>0.87</a:t>
                      </a:r>
                    </a:p>
                  </a:txBody>
                  <a:tcPr/>
                </a:tc>
                <a:extLst>
                  <a:ext uri="{0D108BD9-81ED-4DB2-BD59-A6C34878D82A}">
                    <a16:rowId xmlns:a16="http://schemas.microsoft.com/office/drawing/2014/main" val="1717281645"/>
                  </a:ext>
                </a:extLst>
              </a:tr>
              <a:tr h="491655">
                <a:tc>
                  <a:txBody>
                    <a:bodyPr/>
                    <a:lstStyle/>
                    <a:p>
                      <a:r>
                        <a:rPr lang="en-US" dirty="0">
                          <a:solidFill>
                            <a:schemeClr val="tx1"/>
                          </a:solidFill>
                        </a:rPr>
                        <a:t>Class(1)</a:t>
                      </a:r>
                    </a:p>
                  </a:txBody>
                  <a:tcPr/>
                </a:tc>
                <a:tc>
                  <a:txBody>
                    <a:bodyPr/>
                    <a:lstStyle/>
                    <a:p>
                      <a:r>
                        <a:rPr lang="en-US" dirty="0">
                          <a:solidFill>
                            <a:schemeClr val="tx1"/>
                          </a:solidFill>
                        </a:rPr>
                        <a:t>0.49</a:t>
                      </a:r>
                    </a:p>
                  </a:txBody>
                  <a:tcPr/>
                </a:tc>
                <a:tc>
                  <a:txBody>
                    <a:bodyPr/>
                    <a:lstStyle/>
                    <a:p>
                      <a:r>
                        <a:rPr lang="en-US" dirty="0">
                          <a:solidFill>
                            <a:schemeClr val="tx1"/>
                          </a:solidFill>
                        </a:rPr>
                        <a:t>0.72</a:t>
                      </a:r>
                    </a:p>
                  </a:txBody>
                  <a:tcPr/>
                </a:tc>
                <a:tc>
                  <a:txBody>
                    <a:bodyPr/>
                    <a:lstStyle/>
                    <a:p>
                      <a:r>
                        <a:rPr lang="en-US" dirty="0">
                          <a:solidFill>
                            <a:schemeClr val="tx1"/>
                          </a:solidFill>
                        </a:rPr>
                        <a:t>0.58</a:t>
                      </a:r>
                    </a:p>
                  </a:txBody>
                  <a:tcPr/>
                </a:tc>
                <a:extLst>
                  <a:ext uri="{0D108BD9-81ED-4DB2-BD59-A6C34878D82A}">
                    <a16:rowId xmlns:a16="http://schemas.microsoft.com/office/drawing/2014/main" val="613849949"/>
                  </a:ext>
                </a:extLst>
              </a:tr>
            </a:tbl>
          </a:graphicData>
        </a:graphic>
      </p:graphicFrame>
    </p:spTree>
    <p:extLst>
      <p:ext uri="{BB962C8B-B14F-4D97-AF65-F5344CB8AC3E}">
        <p14:creationId xmlns:p14="http://schemas.microsoft.com/office/powerpoint/2010/main" val="346329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F8D1-05B8-5501-7F5D-1FB329708330}"/>
              </a:ext>
            </a:extLst>
          </p:cNvPr>
          <p:cNvSpPr>
            <a:spLocks noGrp="1"/>
          </p:cNvSpPr>
          <p:nvPr>
            <p:ph type="title"/>
          </p:nvPr>
        </p:nvSpPr>
        <p:spPr>
          <a:xfrm>
            <a:off x="692151" y="424599"/>
            <a:ext cx="5403849" cy="1438925"/>
          </a:xfrm>
        </p:spPr>
        <p:txBody>
          <a:bodyPr anchor="b">
            <a:normAutofit/>
          </a:bodyPr>
          <a:lstStyle/>
          <a:p>
            <a:r>
              <a:rPr lang="en-US" dirty="0"/>
              <a:t>Observation And Result</a:t>
            </a:r>
          </a:p>
        </p:txBody>
      </p:sp>
      <p:sp>
        <p:nvSpPr>
          <p:cNvPr id="3" name="Content Placeholder 2">
            <a:extLst>
              <a:ext uri="{FF2B5EF4-FFF2-40B4-BE49-F238E27FC236}">
                <a16:creationId xmlns:a16="http://schemas.microsoft.com/office/drawing/2014/main" id="{4F9C60DB-9BC8-4924-D5E6-7A8CA9258A53}"/>
              </a:ext>
            </a:extLst>
          </p:cNvPr>
          <p:cNvSpPr>
            <a:spLocks noGrp="1"/>
          </p:cNvSpPr>
          <p:nvPr>
            <p:ph idx="1"/>
          </p:nvPr>
        </p:nvSpPr>
        <p:spPr>
          <a:xfrm>
            <a:off x="781051" y="2875723"/>
            <a:ext cx="10430288" cy="3192762"/>
          </a:xfrm>
        </p:spPr>
        <p:txBody>
          <a:bodyPr>
            <a:normAutofit/>
          </a:bodyPr>
          <a:lstStyle/>
          <a:p>
            <a:pPr marL="285750" indent="-285750">
              <a:buFont typeface="Arial" panose="020B0604020202020204" pitchFamily="34" charset="0"/>
              <a:buChar char="•"/>
            </a:pPr>
            <a:r>
              <a:rPr lang="en-IN" sz="1800" b="1" dirty="0"/>
              <a:t>Binary Classification</a:t>
            </a:r>
            <a:r>
              <a:rPr lang="en-IN" sz="1800" dirty="0"/>
              <a:t>: </a:t>
            </a:r>
            <a:r>
              <a:rPr lang="en-IN" sz="1800" dirty="0" err="1"/>
              <a:t>LightGBM</a:t>
            </a:r>
            <a:r>
              <a:rPr lang="en-IN" sz="1800" dirty="0"/>
              <a:t> showed a higher ROC-AUC score and better class separation through KS-statistics, making it the optimal model for predicting customer deposits based on historical data.</a:t>
            </a:r>
          </a:p>
          <a:p>
            <a:pPr marL="285750" indent="-285750">
              <a:buFont typeface="Arial" panose="020B0604020202020204" pitchFamily="34" charset="0"/>
              <a:buChar char="•"/>
            </a:pPr>
            <a:r>
              <a:rPr lang="en-IN" sz="1800" b="1" dirty="0"/>
              <a:t>Multiclass Classification</a:t>
            </a:r>
            <a:r>
              <a:rPr lang="en-IN" sz="1800" dirty="0"/>
              <a:t>: Although informative, it did not provide the same level of accuracy and predictive performance as binary classification.</a:t>
            </a:r>
          </a:p>
          <a:p>
            <a:pPr marL="285750" indent="-285750">
              <a:buFont typeface="Arial" panose="020B0604020202020204" pitchFamily="34" charset="0"/>
              <a:buChar char="•"/>
            </a:pPr>
            <a:r>
              <a:rPr lang="en-IN" sz="1800" b="1" dirty="0"/>
              <a:t>Feature Importance</a:t>
            </a:r>
            <a:r>
              <a:rPr lang="en-IN" sz="1800" dirty="0"/>
              <a:t>: Features such as transaction behaviour (stakes, profit/loss), bonus engagement (redeemed/awarded amounts), and temporal behaviours (day of week, time of day) were identified as the most influential in driving deposit behaviours.</a:t>
            </a:r>
            <a:endParaRPr lang="en-US" sz="1800" b="0" dirty="0"/>
          </a:p>
        </p:txBody>
      </p:sp>
    </p:spTree>
    <p:extLst>
      <p:ext uri="{BB962C8B-B14F-4D97-AF65-F5344CB8AC3E}">
        <p14:creationId xmlns:p14="http://schemas.microsoft.com/office/powerpoint/2010/main" val="88969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5452-9D8C-AD07-549F-434254ACBA33}"/>
              </a:ext>
            </a:extLst>
          </p:cNvPr>
          <p:cNvSpPr>
            <a:spLocks noGrp="1"/>
          </p:cNvSpPr>
          <p:nvPr>
            <p:ph type="ctrTitle"/>
          </p:nvPr>
        </p:nvSpPr>
        <p:spPr>
          <a:xfrm>
            <a:off x="934338" y="2525656"/>
            <a:ext cx="9144000" cy="1399152"/>
          </a:xfrm>
        </p:spPr>
        <p:txBody>
          <a:bodyPr/>
          <a:lstStyle/>
          <a:p>
            <a:r>
              <a:rPr lang="en-US" dirty="0"/>
              <a:t>AIM</a:t>
            </a:r>
          </a:p>
        </p:txBody>
      </p:sp>
      <p:sp>
        <p:nvSpPr>
          <p:cNvPr id="3" name="Subtitle 2">
            <a:extLst>
              <a:ext uri="{FF2B5EF4-FFF2-40B4-BE49-F238E27FC236}">
                <a16:creationId xmlns:a16="http://schemas.microsoft.com/office/drawing/2014/main" id="{D012259A-72E1-764C-9034-044214825EFC}"/>
              </a:ext>
            </a:extLst>
          </p:cNvPr>
          <p:cNvSpPr>
            <a:spLocks noGrp="1"/>
          </p:cNvSpPr>
          <p:nvPr>
            <p:ph type="subTitle" idx="1"/>
          </p:nvPr>
        </p:nvSpPr>
        <p:spPr>
          <a:xfrm>
            <a:off x="934337" y="4152380"/>
            <a:ext cx="10335345" cy="2319671"/>
          </a:xfrm>
        </p:spPr>
        <p:txBody>
          <a:bodyPr>
            <a:normAutofit/>
          </a:bodyPr>
          <a:lstStyle/>
          <a:p>
            <a:pPr marL="457200" indent="-457200">
              <a:buFont typeface="Arial" panose="020B0604020202020204" pitchFamily="34" charset="0"/>
              <a:buChar char="•"/>
            </a:pPr>
            <a:r>
              <a:rPr lang="en-IN" sz="1400" dirty="0"/>
              <a:t>The dissertation is focused to develop a machine learning model to predict customer deposit behaviour based on promotion, with consideration on optimizing marketing strategies, customer engagement, and profitability through targeted promotions.</a:t>
            </a:r>
            <a:endParaRPr lang="en-GB" sz="1400" dirty="0"/>
          </a:p>
          <a:p>
            <a:pPr marL="457200" indent="-457200">
              <a:buFont typeface="Arial" panose="020B0604020202020204" pitchFamily="34" charset="0"/>
              <a:buChar char="•"/>
            </a:pPr>
            <a:r>
              <a:rPr lang="en-GB" sz="1400" dirty="0"/>
              <a:t>The project aims to predict customer deposit behaviour within 24 hours after promotion allocation.</a:t>
            </a:r>
          </a:p>
          <a:p>
            <a:pPr marL="457200" indent="-457200">
              <a:buFont typeface="Arial" panose="020B0604020202020204" pitchFamily="34" charset="0"/>
              <a:buChar char="•"/>
            </a:pPr>
            <a:r>
              <a:rPr lang="en-GB" sz="1400" dirty="0"/>
              <a:t>It focuses on identifying influential factors affecting customer decisions, such as recent financial activities.</a:t>
            </a:r>
          </a:p>
          <a:p>
            <a:pPr marL="457200" indent="-457200">
              <a:buFont typeface="Arial" panose="020B0604020202020204" pitchFamily="34" charset="0"/>
              <a:buChar char="•"/>
            </a:pPr>
            <a:r>
              <a:rPr lang="en-GB" sz="1400" dirty="0"/>
              <a:t>The goal is to optimize business strategies by enhancing customer segmentation and resource allocation, thereby increasing ROI.</a:t>
            </a:r>
            <a:endParaRPr lang="en-US" sz="1400" dirty="0"/>
          </a:p>
        </p:txBody>
      </p:sp>
    </p:spTree>
    <p:extLst>
      <p:ext uri="{BB962C8B-B14F-4D97-AF65-F5344CB8AC3E}">
        <p14:creationId xmlns:p14="http://schemas.microsoft.com/office/powerpoint/2010/main" val="192379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209B-EED9-E86B-4795-76C02D66C7CE}"/>
              </a:ext>
            </a:extLst>
          </p:cNvPr>
          <p:cNvSpPr>
            <a:spLocks noGrp="1"/>
          </p:cNvSpPr>
          <p:nvPr>
            <p:ph type="title"/>
          </p:nvPr>
        </p:nvSpPr>
        <p:spPr>
          <a:xfrm>
            <a:off x="781051" y="789516"/>
            <a:ext cx="8250058" cy="1224153"/>
          </a:xfrm>
        </p:spPr>
        <p:txBody>
          <a:bodyPr/>
          <a:lstStyle/>
          <a:p>
            <a:r>
              <a:rPr lang="en-US" dirty="0"/>
              <a:t>Future Work</a:t>
            </a:r>
          </a:p>
        </p:txBody>
      </p:sp>
      <p:sp>
        <p:nvSpPr>
          <p:cNvPr id="3" name="Content Placeholder 2">
            <a:extLst>
              <a:ext uri="{FF2B5EF4-FFF2-40B4-BE49-F238E27FC236}">
                <a16:creationId xmlns:a16="http://schemas.microsoft.com/office/drawing/2014/main" id="{78A13730-FD54-711D-CB12-5EE60A888623}"/>
              </a:ext>
            </a:extLst>
          </p:cNvPr>
          <p:cNvSpPr>
            <a:spLocks noGrp="1"/>
          </p:cNvSpPr>
          <p:nvPr>
            <p:ph idx="1"/>
          </p:nvPr>
        </p:nvSpPr>
        <p:spPr>
          <a:xfrm>
            <a:off x="781051" y="2391149"/>
            <a:ext cx="9219476" cy="2924981"/>
          </a:xfrm>
        </p:spPr>
        <p:txBody>
          <a:bodyPr>
            <a:noAutofit/>
          </a:bodyPr>
          <a:lstStyle/>
          <a:p>
            <a:r>
              <a:rPr lang="en-IN" sz="1800" dirty="0"/>
              <a:t>Future work could explore advanced techniques like SMOTE (Synthetic Minority Oversampling Technique) to address class imbalance or the use of ensemble methods that combine the strengths of multiple models. Expanding the dataset to include more granular customer information, such as demographic data, could provide deeper insights into customer behaviour and improve the model’s predictive power.</a:t>
            </a:r>
            <a:endParaRPr lang="en-GB" sz="1800" b="0" dirty="0"/>
          </a:p>
          <a:p>
            <a:pPr marL="285750" indent="-285750">
              <a:buFont typeface="Arial" panose="020B0604020202020204" pitchFamily="34" charset="0"/>
              <a:buChar char="•"/>
            </a:pPr>
            <a:r>
              <a:rPr lang="en-GB" sz="1800" b="0" dirty="0"/>
              <a:t>Clustering techniques on customer profiles reveal distinct segments based on behaviour, profitability, or reward response. This helps target different demographics based on their gaming interactions, timing, and bonuses. </a:t>
            </a:r>
          </a:p>
          <a:p>
            <a:pPr marL="285750" indent="-285750">
              <a:buFont typeface="Arial" panose="020B0604020202020204" pitchFamily="34" charset="0"/>
              <a:buChar char="•"/>
            </a:pPr>
            <a:r>
              <a:rPr lang="en-GB" sz="1800" b="0" dirty="0"/>
              <a:t>The current model predicts accurately using bonus information. </a:t>
            </a:r>
            <a:r>
              <a:rPr lang="en-GB" sz="1800" dirty="0"/>
              <a:t>We</a:t>
            </a:r>
            <a:r>
              <a:rPr lang="en-GB" sz="1800" b="0" dirty="0"/>
              <a:t> can build a model to forecast the bonuses a customer might receive. This predicted bonus data can then enhance another model that predicts customer deposit behaviour, potentially boosting prediction accuracy and effectiveness.</a:t>
            </a:r>
            <a:endParaRPr lang="en-US" sz="1800" b="0" dirty="0"/>
          </a:p>
        </p:txBody>
      </p:sp>
    </p:spTree>
    <p:extLst>
      <p:ext uri="{BB962C8B-B14F-4D97-AF65-F5344CB8AC3E}">
        <p14:creationId xmlns:p14="http://schemas.microsoft.com/office/powerpoint/2010/main" val="256271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1240-50F2-49E7-99BF-75DB2FB5191C}"/>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64BFBFE2-2566-3090-251C-1BE91CCA8A15}"/>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264149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61A2-BB00-27D6-122D-93970DA528C0}"/>
              </a:ext>
            </a:extLst>
          </p:cNvPr>
          <p:cNvSpPr>
            <a:spLocks noGrp="1"/>
          </p:cNvSpPr>
          <p:nvPr>
            <p:ph type="title"/>
          </p:nvPr>
        </p:nvSpPr>
        <p:spPr/>
        <p:txBody>
          <a:bodyPr/>
          <a:lstStyle/>
          <a:p>
            <a:r>
              <a:rPr lang="en-US" dirty="0"/>
              <a:t>Core Referred Papers</a:t>
            </a:r>
          </a:p>
        </p:txBody>
      </p:sp>
      <p:sp>
        <p:nvSpPr>
          <p:cNvPr id="3" name="Content Placeholder 2">
            <a:extLst>
              <a:ext uri="{FF2B5EF4-FFF2-40B4-BE49-F238E27FC236}">
                <a16:creationId xmlns:a16="http://schemas.microsoft.com/office/drawing/2014/main" id="{D376FF71-AAFA-9944-06E7-CA9F125F2A05}"/>
              </a:ext>
            </a:extLst>
          </p:cNvPr>
          <p:cNvSpPr>
            <a:spLocks noGrp="1"/>
          </p:cNvSpPr>
          <p:nvPr>
            <p:ph idx="1"/>
          </p:nvPr>
        </p:nvSpPr>
        <p:spPr/>
        <p:txBody>
          <a:bodyPr>
            <a:normAutofit/>
          </a:bodyPr>
          <a:lstStyle/>
          <a:p>
            <a:r>
              <a:rPr lang="en-IN" sz="1800" b="1" dirty="0" err="1"/>
              <a:t>Schellong</a:t>
            </a:r>
            <a:r>
              <a:rPr lang="en-IN" sz="1800" b="1" dirty="0"/>
              <a:t>, Kemper, and Brettel (2017)</a:t>
            </a:r>
            <a:r>
              <a:rPr lang="en-IN" sz="1800" dirty="0"/>
              <a:t>: Their use of clickstream data to predict consumer behaviours is applied to understand how online engagement impacts deposit behaviour in this dissertation​.</a:t>
            </a:r>
          </a:p>
          <a:p>
            <a:r>
              <a:rPr lang="en-IN" sz="1800" b="1" dirty="0"/>
              <a:t>Fernández et al. (2018)</a:t>
            </a:r>
            <a:r>
              <a:rPr lang="en-IN" sz="1800" dirty="0"/>
              <a:t>: Their insights on multi-class imbalanced classification were referenced when comparing binary vs multi-class classification for customer deposit behaviour​.</a:t>
            </a:r>
          </a:p>
          <a:p>
            <a:r>
              <a:rPr lang="en-IN" sz="1800" b="1" dirty="0"/>
              <a:t>Lakshmi and Prasad (2014)</a:t>
            </a:r>
            <a:r>
              <a:rPr lang="en-IN" sz="1800" dirty="0"/>
              <a:t>: Address binary class imbalances, relevant for the binary classification tasks where one class is underrepresented​.</a:t>
            </a:r>
          </a:p>
          <a:p>
            <a:r>
              <a:rPr lang="en-IN" sz="1800" b="1" dirty="0"/>
              <a:t>Jha (2019)</a:t>
            </a:r>
            <a:r>
              <a:rPr lang="en-IN" sz="1800" dirty="0"/>
              <a:t>: Their application of Random Forests to imbalanced datasets supports the choice of ensemble methods in the dissertation​.</a:t>
            </a:r>
          </a:p>
          <a:p>
            <a:r>
              <a:rPr lang="en-IN" sz="1800" b="1" dirty="0"/>
              <a:t>Low, Cheah, and You (2020)</a:t>
            </a:r>
            <a:r>
              <a:rPr lang="en-IN" sz="1800" dirty="0"/>
              <a:t>: The study on Gradient Boosting and sampling techniques was utilized when implementing </a:t>
            </a:r>
            <a:r>
              <a:rPr lang="en-IN" sz="1800" dirty="0" err="1"/>
              <a:t>LightGBM</a:t>
            </a:r>
            <a:r>
              <a:rPr lang="en-IN" sz="1800" dirty="0"/>
              <a:t> and handling class imbalances in your research​.</a:t>
            </a:r>
            <a:endParaRPr lang="en-US" sz="1800" dirty="0"/>
          </a:p>
        </p:txBody>
      </p:sp>
    </p:spTree>
    <p:extLst>
      <p:ext uri="{BB962C8B-B14F-4D97-AF65-F5344CB8AC3E}">
        <p14:creationId xmlns:p14="http://schemas.microsoft.com/office/powerpoint/2010/main" val="102503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4EC1-2211-7A89-A484-4796F5469158}"/>
              </a:ext>
            </a:extLst>
          </p:cNvPr>
          <p:cNvSpPr>
            <a:spLocks noGrp="1"/>
          </p:cNvSpPr>
          <p:nvPr>
            <p:ph type="title"/>
          </p:nvPr>
        </p:nvSpPr>
        <p:spPr>
          <a:xfrm>
            <a:off x="6387726" y="1901356"/>
            <a:ext cx="3789423" cy="579085"/>
          </a:xfrm>
        </p:spPr>
        <p:txBody>
          <a:bodyPr>
            <a:normAutofit fontScale="90000"/>
          </a:bodyPr>
          <a:lstStyle/>
          <a:p>
            <a:r>
              <a:rPr lang="en-US" sz="3200" u="sng" dirty="0">
                <a:solidFill>
                  <a:schemeClr val="tx1"/>
                </a:solidFill>
              </a:rPr>
              <a:t>Binary Target Sampling</a:t>
            </a:r>
          </a:p>
        </p:txBody>
      </p:sp>
      <p:sp>
        <p:nvSpPr>
          <p:cNvPr id="12" name="TextBox 11">
            <a:extLst>
              <a:ext uri="{FF2B5EF4-FFF2-40B4-BE49-F238E27FC236}">
                <a16:creationId xmlns:a16="http://schemas.microsoft.com/office/drawing/2014/main" id="{8D1212EB-EF77-02FE-D2D8-9E4C1D188357}"/>
              </a:ext>
            </a:extLst>
          </p:cNvPr>
          <p:cNvSpPr txBox="1"/>
          <p:nvPr/>
        </p:nvSpPr>
        <p:spPr>
          <a:xfrm>
            <a:off x="6387727" y="2480441"/>
            <a:ext cx="510007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Data is sampled using tables </a:t>
            </a:r>
            <a:r>
              <a:rPr lang="en-US" dirty="0" err="1"/>
              <a:t>Paddypower</a:t>
            </a:r>
            <a:r>
              <a:rPr lang="en-US" dirty="0"/>
              <a:t> bonus wheel table, Transaction table, Profit &amp; loss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Target is to sample data based on customer deposit behavior in 24 hours after bonus awarded.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is randomly sampled for binary target variable where 0 is no deposit  &amp; 1 is marked as deposit.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 samples are created random and population average ratio sample.</a:t>
            </a:r>
          </a:p>
        </p:txBody>
      </p:sp>
      <p:sp>
        <p:nvSpPr>
          <p:cNvPr id="15" name="Rectangle 14">
            <a:extLst>
              <a:ext uri="{FF2B5EF4-FFF2-40B4-BE49-F238E27FC236}">
                <a16:creationId xmlns:a16="http://schemas.microsoft.com/office/drawing/2014/main" id="{C3CD5966-228F-7E8C-B618-141F62AED022}"/>
              </a:ext>
            </a:extLst>
          </p:cNvPr>
          <p:cNvSpPr/>
          <p:nvPr/>
        </p:nvSpPr>
        <p:spPr>
          <a:xfrm>
            <a:off x="194015" y="1150289"/>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7D4CF1-44D9-83FA-AA61-401953D78E61}"/>
              </a:ext>
            </a:extLst>
          </p:cNvPr>
          <p:cNvSpPr/>
          <p:nvPr/>
        </p:nvSpPr>
        <p:spPr>
          <a:xfrm>
            <a:off x="178676" y="2417379"/>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C8D58A-29FD-EC04-EB6F-04C570A3361D}"/>
              </a:ext>
            </a:extLst>
          </p:cNvPr>
          <p:cNvSpPr/>
          <p:nvPr/>
        </p:nvSpPr>
        <p:spPr>
          <a:xfrm>
            <a:off x="194014" y="3861536"/>
            <a:ext cx="1545021"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8B71991-05CB-36BE-A619-59DDE443596A}"/>
              </a:ext>
            </a:extLst>
          </p:cNvPr>
          <p:cNvSpPr txBox="1"/>
          <p:nvPr/>
        </p:nvSpPr>
        <p:spPr>
          <a:xfrm>
            <a:off x="178676" y="1277288"/>
            <a:ext cx="1702676" cy="369332"/>
          </a:xfrm>
          <a:prstGeom prst="rect">
            <a:avLst/>
          </a:prstGeom>
          <a:noFill/>
        </p:spPr>
        <p:txBody>
          <a:bodyPr wrap="square" rtlCol="0">
            <a:spAutoFit/>
          </a:bodyPr>
          <a:lstStyle/>
          <a:p>
            <a:r>
              <a:rPr lang="en-US" dirty="0">
                <a:solidFill>
                  <a:schemeClr val="bg1"/>
                </a:solidFill>
              </a:rPr>
              <a:t>Bonus Table</a:t>
            </a:r>
          </a:p>
        </p:txBody>
      </p:sp>
      <p:sp>
        <p:nvSpPr>
          <p:cNvPr id="19" name="TextBox 18">
            <a:extLst>
              <a:ext uri="{FF2B5EF4-FFF2-40B4-BE49-F238E27FC236}">
                <a16:creationId xmlns:a16="http://schemas.microsoft.com/office/drawing/2014/main" id="{AE0CFE57-2641-DC5F-489A-6321073EE8E1}"/>
              </a:ext>
            </a:extLst>
          </p:cNvPr>
          <p:cNvSpPr txBox="1"/>
          <p:nvPr/>
        </p:nvSpPr>
        <p:spPr>
          <a:xfrm>
            <a:off x="194015" y="3914524"/>
            <a:ext cx="1514341" cy="646331"/>
          </a:xfrm>
          <a:prstGeom prst="rect">
            <a:avLst/>
          </a:prstGeom>
          <a:noFill/>
        </p:spPr>
        <p:txBody>
          <a:bodyPr wrap="square" rtlCol="0">
            <a:spAutoFit/>
          </a:bodyPr>
          <a:lstStyle/>
          <a:p>
            <a:r>
              <a:rPr lang="en-US" dirty="0">
                <a:solidFill>
                  <a:schemeClr val="bg1"/>
                </a:solidFill>
              </a:rPr>
              <a:t>Profit/Loss Table</a:t>
            </a:r>
          </a:p>
        </p:txBody>
      </p:sp>
      <p:sp>
        <p:nvSpPr>
          <p:cNvPr id="20" name="TextBox 19">
            <a:extLst>
              <a:ext uri="{FF2B5EF4-FFF2-40B4-BE49-F238E27FC236}">
                <a16:creationId xmlns:a16="http://schemas.microsoft.com/office/drawing/2014/main" id="{ED96E697-3838-1F4C-F524-49AFD6852DFC}"/>
              </a:ext>
            </a:extLst>
          </p:cNvPr>
          <p:cNvSpPr txBox="1"/>
          <p:nvPr/>
        </p:nvSpPr>
        <p:spPr>
          <a:xfrm>
            <a:off x="177824" y="2460592"/>
            <a:ext cx="1545021" cy="646331"/>
          </a:xfrm>
          <a:prstGeom prst="rect">
            <a:avLst/>
          </a:prstGeom>
          <a:noFill/>
        </p:spPr>
        <p:txBody>
          <a:bodyPr wrap="square" rtlCol="0">
            <a:spAutoFit/>
          </a:bodyPr>
          <a:lstStyle/>
          <a:p>
            <a:r>
              <a:rPr lang="en-US" dirty="0">
                <a:solidFill>
                  <a:schemeClr val="bg1"/>
                </a:solidFill>
              </a:rPr>
              <a:t>Transaction Table</a:t>
            </a:r>
          </a:p>
        </p:txBody>
      </p:sp>
      <p:sp>
        <p:nvSpPr>
          <p:cNvPr id="23" name="Rectangle 22">
            <a:extLst>
              <a:ext uri="{FF2B5EF4-FFF2-40B4-BE49-F238E27FC236}">
                <a16:creationId xmlns:a16="http://schemas.microsoft.com/office/drawing/2014/main" id="{0BD93A43-4EAD-FD74-FC08-C87DEC0467B1}"/>
              </a:ext>
            </a:extLst>
          </p:cNvPr>
          <p:cNvSpPr/>
          <p:nvPr/>
        </p:nvSpPr>
        <p:spPr>
          <a:xfrm>
            <a:off x="2190057" y="1150288"/>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D38A408-927A-5219-828F-BA92DFFC0D5A}"/>
              </a:ext>
            </a:extLst>
          </p:cNvPr>
          <p:cNvSpPr txBox="1"/>
          <p:nvPr/>
        </p:nvSpPr>
        <p:spPr>
          <a:xfrm>
            <a:off x="2096785" y="1277288"/>
            <a:ext cx="1731564" cy="369332"/>
          </a:xfrm>
          <a:prstGeom prst="rect">
            <a:avLst/>
          </a:prstGeom>
          <a:noFill/>
        </p:spPr>
        <p:txBody>
          <a:bodyPr wrap="square" rtlCol="0">
            <a:spAutoFit/>
          </a:bodyPr>
          <a:lstStyle/>
          <a:p>
            <a:r>
              <a:rPr lang="en-US" dirty="0">
                <a:solidFill>
                  <a:schemeClr val="bg1"/>
                </a:solidFill>
              </a:rPr>
              <a:t>Id + datetime</a:t>
            </a:r>
          </a:p>
        </p:txBody>
      </p:sp>
      <p:cxnSp>
        <p:nvCxnSpPr>
          <p:cNvPr id="26" name="Straight Connector 25">
            <a:extLst>
              <a:ext uri="{FF2B5EF4-FFF2-40B4-BE49-F238E27FC236}">
                <a16:creationId xmlns:a16="http://schemas.microsoft.com/office/drawing/2014/main" id="{B154D685-F9FB-EEAF-0B25-FDA86D8E1C98}"/>
              </a:ext>
            </a:extLst>
          </p:cNvPr>
          <p:cNvCxnSpPr/>
          <p:nvPr/>
        </p:nvCxnSpPr>
        <p:spPr>
          <a:xfrm>
            <a:off x="1739035" y="1461954"/>
            <a:ext cx="45102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C8DD1F9E-F46C-2BA4-BD11-3FDDBFE5C4FD}"/>
              </a:ext>
            </a:extLst>
          </p:cNvPr>
          <p:cNvSpPr/>
          <p:nvPr/>
        </p:nvSpPr>
        <p:spPr>
          <a:xfrm>
            <a:off x="2190057" y="2460592"/>
            <a:ext cx="1545020" cy="639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3B00D25-61C9-12BA-E78C-9D98B938D73B}"/>
              </a:ext>
            </a:extLst>
          </p:cNvPr>
          <p:cNvCxnSpPr>
            <a:stCxn id="20" idx="3"/>
            <a:endCxn id="27" idx="1"/>
          </p:cNvCxnSpPr>
          <p:nvPr/>
        </p:nvCxnSpPr>
        <p:spPr>
          <a:xfrm flipV="1">
            <a:off x="1722845" y="2780572"/>
            <a:ext cx="467212" cy="318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8F7BA863-5F32-E9C2-3961-71DC8B299B72}"/>
              </a:ext>
            </a:extLst>
          </p:cNvPr>
          <p:cNvSpPr txBox="1"/>
          <p:nvPr/>
        </p:nvSpPr>
        <p:spPr>
          <a:xfrm>
            <a:off x="2417379" y="2574299"/>
            <a:ext cx="1145628" cy="369332"/>
          </a:xfrm>
          <a:prstGeom prst="rect">
            <a:avLst/>
          </a:prstGeom>
          <a:noFill/>
        </p:spPr>
        <p:txBody>
          <a:bodyPr wrap="square" rtlCol="0">
            <a:spAutoFit/>
          </a:bodyPr>
          <a:lstStyle/>
          <a:p>
            <a:r>
              <a:rPr lang="en-US" dirty="0">
                <a:solidFill>
                  <a:schemeClr val="bg1"/>
                </a:solidFill>
              </a:rPr>
              <a:t>Deposit</a:t>
            </a:r>
          </a:p>
        </p:txBody>
      </p:sp>
      <p:cxnSp>
        <p:nvCxnSpPr>
          <p:cNvPr id="32" name="Straight Arrow Connector 31">
            <a:extLst>
              <a:ext uri="{FF2B5EF4-FFF2-40B4-BE49-F238E27FC236}">
                <a16:creationId xmlns:a16="http://schemas.microsoft.com/office/drawing/2014/main" id="{8F82E0CD-4301-B7DD-5DC5-DBC657DF7D31}"/>
              </a:ext>
            </a:extLst>
          </p:cNvPr>
          <p:cNvCxnSpPr>
            <a:stCxn id="27" idx="0"/>
            <a:endCxn id="23" idx="2"/>
          </p:cNvCxnSpPr>
          <p:nvPr/>
        </p:nvCxnSpPr>
        <p:spPr>
          <a:xfrm flipV="1">
            <a:off x="2962567" y="1833461"/>
            <a:ext cx="0" cy="627131"/>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0DD6181B-7810-C892-2C73-E2DF1CAC0A69}"/>
              </a:ext>
            </a:extLst>
          </p:cNvPr>
          <p:cNvCxnSpPr/>
          <p:nvPr/>
        </p:nvCxnSpPr>
        <p:spPr>
          <a:xfrm>
            <a:off x="2962567" y="2133600"/>
            <a:ext cx="108391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62E91E80-8DF3-8F59-4FFE-CC373F25BFC5}"/>
              </a:ext>
            </a:extLst>
          </p:cNvPr>
          <p:cNvSpPr/>
          <p:nvPr/>
        </p:nvSpPr>
        <p:spPr>
          <a:xfrm>
            <a:off x="4056993" y="1833461"/>
            <a:ext cx="1019504" cy="583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22E192F-AC76-C091-3756-5889CE78C30C}"/>
              </a:ext>
            </a:extLst>
          </p:cNvPr>
          <p:cNvSpPr txBox="1"/>
          <p:nvPr/>
        </p:nvSpPr>
        <p:spPr>
          <a:xfrm>
            <a:off x="4070874" y="1810434"/>
            <a:ext cx="1176222" cy="646331"/>
          </a:xfrm>
          <a:prstGeom prst="rect">
            <a:avLst/>
          </a:prstGeom>
          <a:noFill/>
        </p:spPr>
        <p:txBody>
          <a:bodyPr wrap="square" rtlCol="0">
            <a:spAutoFit/>
          </a:bodyPr>
          <a:lstStyle/>
          <a:p>
            <a:r>
              <a:rPr lang="en-US" dirty="0">
                <a:solidFill>
                  <a:schemeClr val="bg1"/>
                </a:solidFill>
              </a:rPr>
              <a:t>Deposit in 24 </a:t>
            </a:r>
            <a:r>
              <a:rPr lang="en-US" dirty="0" err="1">
                <a:solidFill>
                  <a:schemeClr val="bg1"/>
                </a:solidFill>
              </a:rPr>
              <a:t>hr</a:t>
            </a:r>
            <a:r>
              <a:rPr lang="en-US" dirty="0">
                <a:solidFill>
                  <a:schemeClr val="bg1"/>
                </a:solidFill>
              </a:rPr>
              <a:t> </a:t>
            </a:r>
          </a:p>
        </p:txBody>
      </p:sp>
      <p:cxnSp>
        <p:nvCxnSpPr>
          <p:cNvPr id="38" name="Straight Arrow Connector 37">
            <a:extLst>
              <a:ext uri="{FF2B5EF4-FFF2-40B4-BE49-F238E27FC236}">
                <a16:creationId xmlns:a16="http://schemas.microsoft.com/office/drawing/2014/main" id="{5D292A4A-9488-C5B9-91E4-CD29B39E0278}"/>
              </a:ext>
            </a:extLst>
          </p:cNvPr>
          <p:cNvCxnSpPr>
            <a:stCxn id="36" idx="0"/>
          </p:cNvCxnSpPr>
          <p:nvPr/>
        </p:nvCxnSpPr>
        <p:spPr>
          <a:xfrm flipV="1">
            <a:off x="4658985" y="1461954"/>
            <a:ext cx="0" cy="34848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470F6FD-A2BE-ABF5-BE42-CBACD13CC6CC}"/>
              </a:ext>
            </a:extLst>
          </p:cNvPr>
          <p:cNvCxnSpPr>
            <a:stCxn id="36" idx="2"/>
          </p:cNvCxnSpPr>
          <p:nvPr/>
        </p:nvCxnSpPr>
        <p:spPr>
          <a:xfrm>
            <a:off x="4658985" y="2456765"/>
            <a:ext cx="0" cy="32380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55EE1C9E-4DED-0386-DC70-CCDB6EB2422D}"/>
              </a:ext>
            </a:extLst>
          </p:cNvPr>
          <p:cNvSpPr/>
          <p:nvPr/>
        </p:nvSpPr>
        <p:spPr>
          <a:xfrm>
            <a:off x="4070874" y="882869"/>
            <a:ext cx="1005623" cy="5790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096168E-6A01-A326-7460-F0545631C786}"/>
              </a:ext>
            </a:extLst>
          </p:cNvPr>
          <p:cNvSpPr/>
          <p:nvPr/>
        </p:nvSpPr>
        <p:spPr>
          <a:xfrm>
            <a:off x="4070875" y="2805245"/>
            <a:ext cx="1005622" cy="5790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0B16D48-5D2A-CB3A-CB19-455354E70A23}"/>
              </a:ext>
            </a:extLst>
          </p:cNvPr>
          <p:cNvSpPr txBox="1"/>
          <p:nvPr/>
        </p:nvSpPr>
        <p:spPr>
          <a:xfrm>
            <a:off x="4043782" y="945023"/>
            <a:ext cx="1176222" cy="369332"/>
          </a:xfrm>
          <a:prstGeom prst="rect">
            <a:avLst/>
          </a:prstGeom>
          <a:noFill/>
        </p:spPr>
        <p:txBody>
          <a:bodyPr wrap="square" rtlCol="0">
            <a:spAutoFit/>
          </a:bodyPr>
          <a:lstStyle/>
          <a:p>
            <a:r>
              <a:rPr lang="en-US" dirty="0">
                <a:solidFill>
                  <a:schemeClr val="bg1"/>
                </a:solidFill>
              </a:rPr>
              <a:t>Yes(1)</a:t>
            </a:r>
          </a:p>
        </p:txBody>
      </p:sp>
      <p:sp>
        <p:nvSpPr>
          <p:cNvPr id="44" name="TextBox 43">
            <a:extLst>
              <a:ext uri="{FF2B5EF4-FFF2-40B4-BE49-F238E27FC236}">
                <a16:creationId xmlns:a16="http://schemas.microsoft.com/office/drawing/2014/main" id="{73E10754-6AD2-BC26-C264-1982A1B8664E}"/>
              </a:ext>
            </a:extLst>
          </p:cNvPr>
          <p:cNvSpPr txBox="1"/>
          <p:nvPr/>
        </p:nvSpPr>
        <p:spPr>
          <a:xfrm>
            <a:off x="4040145" y="2870314"/>
            <a:ext cx="1176222" cy="369332"/>
          </a:xfrm>
          <a:prstGeom prst="rect">
            <a:avLst/>
          </a:prstGeom>
          <a:noFill/>
        </p:spPr>
        <p:txBody>
          <a:bodyPr wrap="square" rtlCol="0">
            <a:spAutoFit/>
          </a:bodyPr>
          <a:lstStyle/>
          <a:p>
            <a:r>
              <a:rPr lang="en-US" dirty="0">
                <a:solidFill>
                  <a:schemeClr val="bg1"/>
                </a:solidFill>
              </a:rPr>
              <a:t>No(0)</a:t>
            </a:r>
          </a:p>
        </p:txBody>
      </p:sp>
      <p:sp>
        <p:nvSpPr>
          <p:cNvPr id="45" name="Rectangle 44">
            <a:extLst>
              <a:ext uri="{FF2B5EF4-FFF2-40B4-BE49-F238E27FC236}">
                <a16:creationId xmlns:a16="http://schemas.microsoft.com/office/drawing/2014/main" id="{34D1F1BD-C6A5-ED21-B361-ECB94CABDA73}"/>
              </a:ext>
            </a:extLst>
          </p:cNvPr>
          <p:cNvSpPr/>
          <p:nvPr/>
        </p:nvSpPr>
        <p:spPr>
          <a:xfrm>
            <a:off x="194015" y="4918842"/>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B08CB7E-24C2-0EA6-66ED-A6421569717C}"/>
              </a:ext>
            </a:extLst>
          </p:cNvPr>
          <p:cNvSpPr txBox="1"/>
          <p:nvPr/>
        </p:nvSpPr>
        <p:spPr>
          <a:xfrm>
            <a:off x="163336" y="5075763"/>
            <a:ext cx="1623848" cy="369332"/>
          </a:xfrm>
          <a:prstGeom prst="rect">
            <a:avLst/>
          </a:prstGeom>
          <a:noFill/>
        </p:spPr>
        <p:txBody>
          <a:bodyPr wrap="square" rtlCol="0">
            <a:spAutoFit/>
          </a:bodyPr>
          <a:lstStyle/>
          <a:p>
            <a:r>
              <a:rPr lang="en-US" dirty="0">
                <a:solidFill>
                  <a:schemeClr val="bg1"/>
                </a:solidFill>
              </a:rPr>
              <a:t>Bonus Table</a:t>
            </a:r>
          </a:p>
        </p:txBody>
      </p:sp>
      <p:sp>
        <p:nvSpPr>
          <p:cNvPr id="47" name="Rectangle 46">
            <a:extLst>
              <a:ext uri="{FF2B5EF4-FFF2-40B4-BE49-F238E27FC236}">
                <a16:creationId xmlns:a16="http://schemas.microsoft.com/office/drawing/2014/main" id="{8C8FDA8C-FF05-5F82-9B2C-A032214ED2D6}"/>
              </a:ext>
            </a:extLst>
          </p:cNvPr>
          <p:cNvSpPr/>
          <p:nvPr/>
        </p:nvSpPr>
        <p:spPr>
          <a:xfrm>
            <a:off x="2190057" y="4897539"/>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107117F-F17F-A4AC-997D-AC0BA34B548E}"/>
              </a:ext>
            </a:extLst>
          </p:cNvPr>
          <p:cNvSpPr/>
          <p:nvPr/>
        </p:nvSpPr>
        <p:spPr>
          <a:xfrm>
            <a:off x="177825" y="5976148"/>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6AC7CE2-4B6A-F952-81CD-088D458CA3A2}"/>
              </a:ext>
            </a:extLst>
          </p:cNvPr>
          <p:cNvSpPr txBox="1"/>
          <p:nvPr/>
        </p:nvSpPr>
        <p:spPr>
          <a:xfrm>
            <a:off x="163335" y="5980275"/>
            <a:ext cx="1545021" cy="646331"/>
          </a:xfrm>
          <a:prstGeom prst="rect">
            <a:avLst/>
          </a:prstGeom>
          <a:noFill/>
        </p:spPr>
        <p:txBody>
          <a:bodyPr wrap="square" rtlCol="0">
            <a:spAutoFit/>
          </a:bodyPr>
          <a:lstStyle/>
          <a:p>
            <a:r>
              <a:rPr lang="en-US" dirty="0">
                <a:solidFill>
                  <a:schemeClr val="bg1"/>
                </a:solidFill>
              </a:rPr>
              <a:t>Transaction Table</a:t>
            </a:r>
          </a:p>
        </p:txBody>
      </p:sp>
      <p:cxnSp>
        <p:nvCxnSpPr>
          <p:cNvPr id="50" name="Straight Arrow Connector 49">
            <a:extLst>
              <a:ext uri="{FF2B5EF4-FFF2-40B4-BE49-F238E27FC236}">
                <a16:creationId xmlns:a16="http://schemas.microsoft.com/office/drawing/2014/main" id="{695CFBDA-0D06-E919-254D-FE0CF8036057}"/>
              </a:ext>
            </a:extLst>
          </p:cNvPr>
          <p:cNvCxnSpPr>
            <a:cxnSpLocks/>
          </p:cNvCxnSpPr>
          <p:nvPr/>
        </p:nvCxnSpPr>
        <p:spPr>
          <a:xfrm>
            <a:off x="1739035" y="4221808"/>
            <a:ext cx="451022" cy="69703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F8043E07-462C-3153-E176-ED5E452EA0DF}"/>
              </a:ext>
            </a:extLst>
          </p:cNvPr>
          <p:cNvCxnSpPr/>
          <p:nvPr/>
        </p:nvCxnSpPr>
        <p:spPr>
          <a:xfrm flipV="1">
            <a:off x="1739035" y="5244998"/>
            <a:ext cx="467212" cy="318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95A2D71E-1638-53E8-9975-06C19898CC94}"/>
              </a:ext>
            </a:extLst>
          </p:cNvPr>
          <p:cNvCxnSpPr>
            <a:cxnSpLocks/>
          </p:cNvCxnSpPr>
          <p:nvPr/>
        </p:nvCxnSpPr>
        <p:spPr>
          <a:xfrm flipV="1">
            <a:off x="1725893" y="5521962"/>
            <a:ext cx="480354" cy="77620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F6AECC4E-F9DB-FF30-2C6C-D0887737E1E4}"/>
              </a:ext>
            </a:extLst>
          </p:cNvPr>
          <p:cNvSpPr txBox="1"/>
          <p:nvPr/>
        </p:nvSpPr>
        <p:spPr>
          <a:xfrm>
            <a:off x="2104880" y="5054459"/>
            <a:ext cx="1731564" cy="369332"/>
          </a:xfrm>
          <a:prstGeom prst="rect">
            <a:avLst/>
          </a:prstGeom>
          <a:noFill/>
        </p:spPr>
        <p:txBody>
          <a:bodyPr wrap="square" rtlCol="0">
            <a:spAutoFit/>
          </a:bodyPr>
          <a:lstStyle/>
          <a:p>
            <a:r>
              <a:rPr lang="en-US" dirty="0">
                <a:solidFill>
                  <a:schemeClr val="bg1"/>
                </a:solidFill>
              </a:rPr>
              <a:t>Id + datetime</a:t>
            </a:r>
          </a:p>
        </p:txBody>
      </p:sp>
      <p:sp>
        <p:nvSpPr>
          <p:cNvPr id="56" name="Rectangle 55">
            <a:extLst>
              <a:ext uri="{FF2B5EF4-FFF2-40B4-BE49-F238E27FC236}">
                <a16:creationId xmlns:a16="http://schemas.microsoft.com/office/drawing/2014/main" id="{2FEE7556-3084-E064-4D58-88A20E28BD81}"/>
              </a:ext>
            </a:extLst>
          </p:cNvPr>
          <p:cNvSpPr/>
          <p:nvPr/>
        </p:nvSpPr>
        <p:spPr>
          <a:xfrm>
            <a:off x="4040145" y="4897538"/>
            <a:ext cx="1206951"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5065E0C-552C-24DF-1530-16E803CE6617}"/>
              </a:ext>
            </a:extLst>
          </p:cNvPr>
          <p:cNvSpPr txBox="1"/>
          <p:nvPr/>
        </p:nvSpPr>
        <p:spPr>
          <a:xfrm>
            <a:off x="3975592" y="4942147"/>
            <a:ext cx="1305327" cy="646331"/>
          </a:xfrm>
          <a:prstGeom prst="rect">
            <a:avLst/>
          </a:prstGeom>
          <a:noFill/>
        </p:spPr>
        <p:txBody>
          <a:bodyPr wrap="square" rtlCol="0">
            <a:spAutoFit/>
          </a:bodyPr>
          <a:lstStyle/>
          <a:p>
            <a:r>
              <a:rPr lang="en-US" dirty="0">
                <a:solidFill>
                  <a:schemeClr val="bg1"/>
                </a:solidFill>
              </a:rPr>
              <a:t>Feature Extraction</a:t>
            </a:r>
          </a:p>
        </p:txBody>
      </p:sp>
      <p:cxnSp>
        <p:nvCxnSpPr>
          <p:cNvPr id="60" name="Straight Arrow Connector 59">
            <a:extLst>
              <a:ext uri="{FF2B5EF4-FFF2-40B4-BE49-F238E27FC236}">
                <a16:creationId xmlns:a16="http://schemas.microsoft.com/office/drawing/2014/main" id="{D688B6A2-E354-96EE-DDC9-628A1D66647C}"/>
              </a:ext>
            </a:extLst>
          </p:cNvPr>
          <p:cNvCxnSpPr>
            <a:cxnSpLocks/>
          </p:cNvCxnSpPr>
          <p:nvPr/>
        </p:nvCxnSpPr>
        <p:spPr>
          <a:xfrm>
            <a:off x="3732875" y="5263614"/>
            <a:ext cx="34121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07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4EC1-2211-7A89-A484-4796F5469158}"/>
              </a:ext>
            </a:extLst>
          </p:cNvPr>
          <p:cNvSpPr>
            <a:spLocks noGrp="1"/>
          </p:cNvSpPr>
          <p:nvPr>
            <p:ph type="title"/>
          </p:nvPr>
        </p:nvSpPr>
        <p:spPr>
          <a:xfrm>
            <a:off x="6387728" y="1961577"/>
            <a:ext cx="3908178" cy="517891"/>
          </a:xfrm>
        </p:spPr>
        <p:txBody>
          <a:bodyPr>
            <a:normAutofit fontScale="90000"/>
          </a:bodyPr>
          <a:lstStyle/>
          <a:p>
            <a:r>
              <a:rPr lang="en-US" u="sng" dirty="0">
                <a:solidFill>
                  <a:schemeClr val="tx1"/>
                </a:solidFill>
              </a:rPr>
              <a:t>Multi Target Sampling</a:t>
            </a:r>
          </a:p>
        </p:txBody>
      </p:sp>
      <p:sp>
        <p:nvSpPr>
          <p:cNvPr id="12" name="TextBox 11">
            <a:extLst>
              <a:ext uri="{FF2B5EF4-FFF2-40B4-BE49-F238E27FC236}">
                <a16:creationId xmlns:a16="http://schemas.microsoft.com/office/drawing/2014/main" id="{8D1212EB-EF77-02FE-D2D8-9E4C1D188357}"/>
              </a:ext>
            </a:extLst>
          </p:cNvPr>
          <p:cNvSpPr txBox="1"/>
          <p:nvPr/>
        </p:nvSpPr>
        <p:spPr>
          <a:xfrm>
            <a:off x="6387728" y="2480441"/>
            <a:ext cx="445434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multiclass:</a:t>
            </a:r>
          </a:p>
          <a:p>
            <a:pPr marL="742950" lvl="1" indent="-285750">
              <a:buFont typeface="Arial" panose="020B0604020202020204" pitchFamily="34" charset="0"/>
              <a:buChar char="•"/>
            </a:pPr>
            <a:r>
              <a:rPr lang="en-US" dirty="0"/>
              <a:t>0 represent award given but no deposit in 24 hr.</a:t>
            </a:r>
          </a:p>
          <a:p>
            <a:pPr marL="742950" lvl="1" indent="-285750">
              <a:buFont typeface="Arial" panose="020B0604020202020204" pitchFamily="34" charset="0"/>
              <a:buChar char="•"/>
            </a:pPr>
            <a:r>
              <a:rPr lang="en-US" dirty="0"/>
              <a:t>1 is award given and deposit made in 24 hr.</a:t>
            </a:r>
          </a:p>
          <a:p>
            <a:pPr marL="742950" lvl="1" indent="-285750">
              <a:buFont typeface="Arial" panose="020B0604020202020204" pitchFamily="34" charset="0"/>
              <a:buChar char="•"/>
            </a:pPr>
            <a:r>
              <a:rPr lang="en-US" dirty="0"/>
              <a:t>2 signifies no award given but deposit made.</a:t>
            </a:r>
          </a:p>
          <a:p>
            <a:pPr marL="742950" lvl="1" indent="-285750">
              <a:buFont typeface="Arial" panose="020B0604020202020204" pitchFamily="34" charset="0"/>
              <a:buChar char="•"/>
            </a:pPr>
            <a:r>
              <a:rPr lang="en-US" dirty="0"/>
              <a:t>3 represent no award given and no deposit made.</a:t>
            </a:r>
          </a:p>
        </p:txBody>
      </p:sp>
      <p:sp>
        <p:nvSpPr>
          <p:cNvPr id="15" name="Rectangle 14">
            <a:extLst>
              <a:ext uri="{FF2B5EF4-FFF2-40B4-BE49-F238E27FC236}">
                <a16:creationId xmlns:a16="http://schemas.microsoft.com/office/drawing/2014/main" id="{C3CD5966-228F-7E8C-B618-141F62AED022}"/>
              </a:ext>
            </a:extLst>
          </p:cNvPr>
          <p:cNvSpPr/>
          <p:nvPr/>
        </p:nvSpPr>
        <p:spPr>
          <a:xfrm>
            <a:off x="194015" y="1150289"/>
            <a:ext cx="1236312"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7D4CF1-44D9-83FA-AA61-401953D78E61}"/>
              </a:ext>
            </a:extLst>
          </p:cNvPr>
          <p:cNvSpPr/>
          <p:nvPr/>
        </p:nvSpPr>
        <p:spPr>
          <a:xfrm>
            <a:off x="178676" y="2417379"/>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C8D58A-29FD-EC04-EB6F-04C570A3361D}"/>
              </a:ext>
            </a:extLst>
          </p:cNvPr>
          <p:cNvSpPr/>
          <p:nvPr/>
        </p:nvSpPr>
        <p:spPr>
          <a:xfrm>
            <a:off x="194014" y="3861536"/>
            <a:ext cx="1545021"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8B71991-05CB-36BE-A619-59DDE443596A}"/>
              </a:ext>
            </a:extLst>
          </p:cNvPr>
          <p:cNvSpPr txBox="1"/>
          <p:nvPr/>
        </p:nvSpPr>
        <p:spPr>
          <a:xfrm>
            <a:off x="197891" y="1184009"/>
            <a:ext cx="1142848" cy="646331"/>
          </a:xfrm>
          <a:prstGeom prst="rect">
            <a:avLst/>
          </a:prstGeom>
          <a:noFill/>
        </p:spPr>
        <p:txBody>
          <a:bodyPr wrap="square" rtlCol="0">
            <a:spAutoFit/>
          </a:bodyPr>
          <a:lstStyle/>
          <a:p>
            <a:r>
              <a:rPr lang="en-US" dirty="0">
                <a:solidFill>
                  <a:schemeClr val="bg1"/>
                </a:solidFill>
              </a:rPr>
              <a:t>Bonus Table</a:t>
            </a:r>
          </a:p>
        </p:txBody>
      </p:sp>
      <p:sp>
        <p:nvSpPr>
          <p:cNvPr id="19" name="TextBox 18">
            <a:extLst>
              <a:ext uri="{FF2B5EF4-FFF2-40B4-BE49-F238E27FC236}">
                <a16:creationId xmlns:a16="http://schemas.microsoft.com/office/drawing/2014/main" id="{AE0CFE57-2641-DC5F-489A-6321073EE8E1}"/>
              </a:ext>
            </a:extLst>
          </p:cNvPr>
          <p:cNvSpPr txBox="1"/>
          <p:nvPr/>
        </p:nvSpPr>
        <p:spPr>
          <a:xfrm>
            <a:off x="194015" y="3914524"/>
            <a:ext cx="1514341" cy="646331"/>
          </a:xfrm>
          <a:prstGeom prst="rect">
            <a:avLst/>
          </a:prstGeom>
          <a:noFill/>
        </p:spPr>
        <p:txBody>
          <a:bodyPr wrap="square" rtlCol="0">
            <a:spAutoFit/>
          </a:bodyPr>
          <a:lstStyle/>
          <a:p>
            <a:r>
              <a:rPr lang="en-US" dirty="0">
                <a:solidFill>
                  <a:schemeClr val="bg1"/>
                </a:solidFill>
              </a:rPr>
              <a:t>Profit/Loss Table</a:t>
            </a:r>
          </a:p>
        </p:txBody>
      </p:sp>
      <p:sp>
        <p:nvSpPr>
          <p:cNvPr id="20" name="TextBox 19">
            <a:extLst>
              <a:ext uri="{FF2B5EF4-FFF2-40B4-BE49-F238E27FC236}">
                <a16:creationId xmlns:a16="http://schemas.microsoft.com/office/drawing/2014/main" id="{ED96E697-3838-1F4C-F524-49AFD6852DFC}"/>
              </a:ext>
            </a:extLst>
          </p:cNvPr>
          <p:cNvSpPr txBox="1"/>
          <p:nvPr/>
        </p:nvSpPr>
        <p:spPr>
          <a:xfrm>
            <a:off x="177825" y="2460592"/>
            <a:ext cx="1561210" cy="646331"/>
          </a:xfrm>
          <a:prstGeom prst="rect">
            <a:avLst/>
          </a:prstGeom>
          <a:noFill/>
        </p:spPr>
        <p:txBody>
          <a:bodyPr wrap="square" rtlCol="0">
            <a:spAutoFit/>
          </a:bodyPr>
          <a:lstStyle/>
          <a:p>
            <a:r>
              <a:rPr lang="en-US" dirty="0">
                <a:solidFill>
                  <a:schemeClr val="bg1"/>
                </a:solidFill>
              </a:rPr>
              <a:t>Transaction Table</a:t>
            </a:r>
          </a:p>
        </p:txBody>
      </p:sp>
      <p:sp>
        <p:nvSpPr>
          <p:cNvPr id="23" name="Rectangle 22">
            <a:extLst>
              <a:ext uri="{FF2B5EF4-FFF2-40B4-BE49-F238E27FC236}">
                <a16:creationId xmlns:a16="http://schemas.microsoft.com/office/drawing/2014/main" id="{0BD93A43-4EAD-FD74-FC08-C87DEC0467B1}"/>
              </a:ext>
            </a:extLst>
          </p:cNvPr>
          <p:cNvSpPr/>
          <p:nvPr/>
        </p:nvSpPr>
        <p:spPr>
          <a:xfrm>
            <a:off x="1881349" y="1159484"/>
            <a:ext cx="1236312"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D38A408-927A-5219-828F-BA92DFFC0D5A}"/>
              </a:ext>
            </a:extLst>
          </p:cNvPr>
          <p:cNvSpPr txBox="1"/>
          <p:nvPr/>
        </p:nvSpPr>
        <p:spPr>
          <a:xfrm>
            <a:off x="1921285" y="1182128"/>
            <a:ext cx="1329584" cy="646331"/>
          </a:xfrm>
          <a:prstGeom prst="rect">
            <a:avLst/>
          </a:prstGeom>
          <a:noFill/>
        </p:spPr>
        <p:txBody>
          <a:bodyPr wrap="square" rtlCol="0">
            <a:spAutoFit/>
          </a:bodyPr>
          <a:lstStyle/>
          <a:p>
            <a:r>
              <a:rPr lang="en-US" dirty="0">
                <a:solidFill>
                  <a:schemeClr val="bg1"/>
                </a:solidFill>
              </a:rPr>
              <a:t>Id + datetime</a:t>
            </a:r>
          </a:p>
        </p:txBody>
      </p:sp>
      <p:cxnSp>
        <p:nvCxnSpPr>
          <p:cNvPr id="26" name="Straight Connector 25">
            <a:extLst>
              <a:ext uri="{FF2B5EF4-FFF2-40B4-BE49-F238E27FC236}">
                <a16:creationId xmlns:a16="http://schemas.microsoft.com/office/drawing/2014/main" id="{B154D685-F9FB-EEAF-0B25-FDA86D8E1C98}"/>
              </a:ext>
            </a:extLst>
          </p:cNvPr>
          <p:cNvCxnSpPr/>
          <p:nvPr/>
        </p:nvCxnSpPr>
        <p:spPr>
          <a:xfrm>
            <a:off x="1430327" y="1491874"/>
            <a:ext cx="451022"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C8DD1F9E-F46C-2BA4-BD11-3FDDBFE5C4FD}"/>
              </a:ext>
            </a:extLst>
          </p:cNvPr>
          <p:cNvSpPr/>
          <p:nvPr/>
        </p:nvSpPr>
        <p:spPr>
          <a:xfrm>
            <a:off x="2033743" y="2407379"/>
            <a:ext cx="928823" cy="639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3B00D25-61C9-12BA-E78C-9D98B938D73B}"/>
              </a:ext>
            </a:extLst>
          </p:cNvPr>
          <p:cNvCxnSpPr>
            <a:cxnSpLocks/>
            <a:endCxn id="27" idx="1"/>
          </p:cNvCxnSpPr>
          <p:nvPr/>
        </p:nvCxnSpPr>
        <p:spPr>
          <a:xfrm>
            <a:off x="1708356" y="2727359"/>
            <a:ext cx="325387"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8F7BA863-5F32-E9C2-3961-71DC8B299B72}"/>
              </a:ext>
            </a:extLst>
          </p:cNvPr>
          <p:cNvSpPr txBox="1"/>
          <p:nvPr/>
        </p:nvSpPr>
        <p:spPr>
          <a:xfrm>
            <a:off x="1967046" y="2549855"/>
            <a:ext cx="1083915" cy="369332"/>
          </a:xfrm>
          <a:prstGeom prst="rect">
            <a:avLst/>
          </a:prstGeom>
          <a:noFill/>
        </p:spPr>
        <p:txBody>
          <a:bodyPr wrap="square" rtlCol="0">
            <a:spAutoFit/>
          </a:bodyPr>
          <a:lstStyle/>
          <a:p>
            <a:r>
              <a:rPr lang="en-US" dirty="0">
                <a:solidFill>
                  <a:schemeClr val="bg1"/>
                </a:solidFill>
              </a:rPr>
              <a:t>Deposit</a:t>
            </a:r>
          </a:p>
        </p:txBody>
      </p:sp>
      <p:cxnSp>
        <p:nvCxnSpPr>
          <p:cNvPr id="32" name="Straight Arrow Connector 31">
            <a:extLst>
              <a:ext uri="{FF2B5EF4-FFF2-40B4-BE49-F238E27FC236}">
                <a16:creationId xmlns:a16="http://schemas.microsoft.com/office/drawing/2014/main" id="{8F82E0CD-4301-B7DD-5DC5-DBC657DF7D31}"/>
              </a:ext>
            </a:extLst>
          </p:cNvPr>
          <p:cNvCxnSpPr>
            <a:cxnSpLocks/>
            <a:stCxn id="27" idx="0"/>
            <a:endCxn id="23" idx="2"/>
          </p:cNvCxnSpPr>
          <p:nvPr/>
        </p:nvCxnSpPr>
        <p:spPr>
          <a:xfrm flipV="1">
            <a:off x="2498155" y="1842657"/>
            <a:ext cx="1350" cy="564722"/>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0DD6181B-7810-C892-2C73-E2DF1CAC0A69}"/>
              </a:ext>
            </a:extLst>
          </p:cNvPr>
          <p:cNvCxnSpPr>
            <a:cxnSpLocks/>
          </p:cNvCxnSpPr>
          <p:nvPr/>
        </p:nvCxnSpPr>
        <p:spPr>
          <a:xfrm>
            <a:off x="2509003" y="2133599"/>
            <a:ext cx="74186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62E91E80-8DF3-8F59-4FFE-CC373F25BFC5}"/>
              </a:ext>
            </a:extLst>
          </p:cNvPr>
          <p:cNvSpPr/>
          <p:nvPr/>
        </p:nvSpPr>
        <p:spPr>
          <a:xfrm>
            <a:off x="3227148" y="1886032"/>
            <a:ext cx="1019504" cy="583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22E192F-AC76-C091-3756-5889CE78C30C}"/>
              </a:ext>
            </a:extLst>
          </p:cNvPr>
          <p:cNvSpPr txBox="1"/>
          <p:nvPr/>
        </p:nvSpPr>
        <p:spPr>
          <a:xfrm>
            <a:off x="3149903" y="1833137"/>
            <a:ext cx="1176222" cy="646331"/>
          </a:xfrm>
          <a:prstGeom prst="rect">
            <a:avLst/>
          </a:prstGeom>
          <a:noFill/>
        </p:spPr>
        <p:txBody>
          <a:bodyPr wrap="square" rtlCol="0">
            <a:spAutoFit/>
          </a:bodyPr>
          <a:lstStyle/>
          <a:p>
            <a:r>
              <a:rPr lang="en-US" dirty="0">
                <a:solidFill>
                  <a:schemeClr val="bg1"/>
                </a:solidFill>
              </a:rPr>
              <a:t>Deposit in 24 </a:t>
            </a:r>
            <a:r>
              <a:rPr lang="en-US" dirty="0" err="1">
                <a:solidFill>
                  <a:schemeClr val="bg1"/>
                </a:solidFill>
              </a:rPr>
              <a:t>hr</a:t>
            </a:r>
            <a:r>
              <a:rPr lang="en-US" dirty="0">
                <a:solidFill>
                  <a:schemeClr val="bg1"/>
                </a:solidFill>
              </a:rPr>
              <a:t> </a:t>
            </a:r>
          </a:p>
        </p:txBody>
      </p:sp>
      <p:cxnSp>
        <p:nvCxnSpPr>
          <p:cNvPr id="38" name="Straight Arrow Connector 37">
            <a:extLst>
              <a:ext uri="{FF2B5EF4-FFF2-40B4-BE49-F238E27FC236}">
                <a16:creationId xmlns:a16="http://schemas.microsoft.com/office/drawing/2014/main" id="{5D292A4A-9488-C5B9-91E4-CD29B39E0278}"/>
              </a:ext>
            </a:extLst>
          </p:cNvPr>
          <p:cNvCxnSpPr>
            <a:cxnSpLocks/>
          </p:cNvCxnSpPr>
          <p:nvPr/>
        </p:nvCxnSpPr>
        <p:spPr>
          <a:xfrm flipV="1">
            <a:off x="4246652" y="1842657"/>
            <a:ext cx="640900" cy="12786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470F6FD-A2BE-ABF5-BE42-CBACD13CC6CC}"/>
              </a:ext>
            </a:extLst>
          </p:cNvPr>
          <p:cNvCxnSpPr>
            <a:cxnSpLocks/>
          </p:cNvCxnSpPr>
          <p:nvPr/>
        </p:nvCxnSpPr>
        <p:spPr>
          <a:xfrm>
            <a:off x="4246652" y="2435158"/>
            <a:ext cx="640900" cy="11469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55EE1C9E-4DED-0386-DC70-CCDB6EB2422D}"/>
              </a:ext>
            </a:extLst>
          </p:cNvPr>
          <p:cNvSpPr/>
          <p:nvPr/>
        </p:nvSpPr>
        <p:spPr>
          <a:xfrm>
            <a:off x="3320502" y="228140"/>
            <a:ext cx="1755987" cy="1595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0B16D48-5D2A-CB3A-CB19-455354E70A23}"/>
              </a:ext>
            </a:extLst>
          </p:cNvPr>
          <p:cNvSpPr txBox="1"/>
          <p:nvPr/>
        </p:nvSpPr>
        <p:spPr>
          <a:xfrm>
            <a:off x="3376214" y="175396"/>
            <a:ext cx="1644562" cy="1754326"/>
          </a:xfrm>
          <a:prstGeom prst="rect">
            <a:avLst/>
          </a:prstGeom>
          <a:noFill/>
        </p:spPr>
        <p:txBody>
          <a:bodyPr wrap="square" rtlCol="0">
            <a:spAutoFit/>
          </a:bodyPr>
          <a:lstStyle/>
          <a:p>
            <a:r>
              <a:rPr lang="en-US" dirty="0">
                <a:solidFill>
                  <a:schemeClr val="bg1"/>
                </a:solidFill>
              </a:rPr>
              <a:t>Yes</a:t>
            </a:r>
          </a:p>
          <a:p>
            <a:pPr marL="285750" indent="-285750">
              <a:buFont typeface="Arial" panose="020B0604020202020204" pitchFamily="34" charset="0"/>
              <a:buChar char="•"/>
            </a:pPr>
            <a:r>
              <a:rPr lang="en-US" dirty="0">
                <a:solidFill>
                  <a:schemeClr val="bg1"/>
                </a:solidFill>
              </a:rPr>
              <a:t>1(Bonus awarded)</a:t>
            </a:r>
          </a:p>
          <a:p>
            <a:pPr marL="285750" indent="-285750">
              <a:buFont typeface="Arial" panose="020B0604020202020204" pitchFamily="34" charset="0"/>
              <a:buChar char="•"/>
            </a:pPr>
            <a:r>
              <a:rPr lang="en-US" dirty="0">
                <a:solidFill>
                  <a:schemeClr val="bg1"/>
                </a:solidFill>
              </a:rPr>
              <a:t>2(Bonus not awarded)</a:t>
            </a:r>
          </a:p>
        </p:txBody>
      </p:sp>
      <p:sp>
        <p:nvSpPr>
          <p:cNvPr id="45" name="Rectangle 44">
            <a:extLst>
              <a:ext uri="{FF2B5EF4-FFF2-40B4-BE49-F238E27FC236}">
                <a16:creationId xmlns:a16="http://schemas.microsoft.com/office/drawing/2014/main" id="{34D1F1BD-C6A5-ED21-B361-ECB94CABDA73}"/>
              </a:ext>
            </a:extLst>
          </p:cNvPr>
          <p:cNvSpPr/>
          <p:nvPr/>
        </p:nvSpPr>
        <p:spPr>
          <a:xfrm>
            <a:off x="194015" y="4918842"/>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B08CB7E-24C2-0EA6-66ED-A6421569717C}"/>
              </a:ext>
            </a:extLst>
          </p:cNvPr>
          <p:cNvSpPr txBox="1"/>
          <p:nvPr/>
        </p:nvSpPr>
        <p:spPr>
          <a:xfrm>
            <a:off x="163336" y="5075763"/>
            <a:ext cx="1623848" cy="369332"/>
          </a:xfrm>
          <a:prstGeom prst="rect">
            <a:avLst/>
          </a:prstGeom>
          <a:noFill/>
        </p:spPr>
        <p:txBody>
          <a:bodyPr wrap="square" rtlCol="0">
            <a:spAutoFit/>
          </a:bodyPr>
          <a:lstStyle/>
          <a:p>
            <a:r>
              <a:rPr lang="en-US" dirty="0">
                <a:solidFill>
                  <a:schemeClr val="bg1"/>
                </a:solidFill>
              </a:rPr>
              <a:t>Bonus Table</a:t>
            </a:r>
          </a:p>
        </p:txBody>
      </p:sp>
      <p:sp>
        <p:nvSpPr>
          <p:cNvPr id="47" name="Rectangle 46">
            <a:extLst>
              <a:ext uri="{FF2B5EF4-FFF2-40B4-BE49-F238E27FC236}">
                <a16:creationId xmlns:a16="http://schemas.microsoft.com/office/drawing/2014/main" id="{8C8FDA8C-FF05-5F82-9B2C-A032214ED2D6}"/>
              </a:ext>
            </a:extLst>
          </p:cNvPr>
          <p:cNvSpPr/>
          <p:nvPr/>
        </p:nvSpPr>
        <p:spPr>
          <a:xfrm>
            <a:off x="2190057" y="4897539"/>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107117F-F17F-A4AC-997D-AC0BA34B548E}"/>
              </a:ext>
            </a:extLst>
          </p:cNvPr>
          <p:cNvSpPr/>
          <p:nvPr/>
        </p:nvSpPr>
        <p:spPr>
          <a:xfrm>
            <a:off x="177825" y="5976148"/>
            <a:ext cx="1545020"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6AC7CE2-4B6A-F952-81CD-088D458CA3A2}"/>
              </a:ext>
            </a:extLst>
          </p:cNvPr>
          <p:cNvSpPr txBox="1"/>
          <p:nvPr/>
        </p:nvSpPr>
        <p:spPr>
          <a:xfrm>
            <a:off x="163335" y="5980275"/>
            <a:ext cx="1545021" cy="646331"/>
          </a:xfrm>
          <a:prstGeom prst="rect">
            <a:avLst/>
          </a:prstGeom>
          <a:noFill/>
        </p:spPr>
        <p:txBody>
          <a:bodyPr wrap="square" rtlCol="0">
            <a:spAutoFit/>
          </a:bodyPr>
          <a:lstStyle/>
          <a:p>
            <a:r>
              <a:rPr lang="en-US" dirty="0">
                <a:solidFill>
                  <a:schemeClr val="bg1"/>
                </a:solidFill>
              </a:rPr>
              <a:t>Transaction Table</a:t>
            </a:r>
          </a:p>
        </p:txBody>
      </p:sp>
      <p:cxnSp>
        <p:nvCxnSpPr>
          <p:cNvPr id="50" name="Straight Arrow Connector 49">
            <a:extLst>
              <a:ext uri="{FF2B5EF4-FFF2-40B4-BE49-F238E27FC236}">
                <a16:creationId xmlns:a16="http://schemas.microsoft.com/office/drawing/2014/main" id="{695CFBDA-0D06-E919-254D-FE0CF8036057}"/>
              </a:ext>
            </a:extLst>
          </p:cNvPr>
          <p:cNvCxnSpPr>
            <a:cxnSpLocks/>
          </p:cNvCxnSpPr>
          <p:nvPr/>
        </p:nvCxnSpPr>
        <p:spPr>
          <a:xfrm>
            <a:off x="1739035" y="4221808"/>
            <a:ext cx="451022" cy="69703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F8043E07-462C-3153-E176-ED5E452EA0DF}"/>
              </a:ext>
            </a:extLst>
          </p:cNvPr>
          <p:cNvCxnSpPr/>
          <p:nvPr/>
        </p:nvCxnSpPr>
        <p:spPr>
          <a:xfrm flipV="1">
            <a:off x="1739035" y="5244998"/>
            <a:ext cx="467212" cy="318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95A2D71E-1638-53E8-9975-06C19898CC94}"/>
              </a:ext>
            </a:extLst>
          </p:cNvPr>
          <p:cNvCxnSpPr>
            <a:cxnSpLocks/>
          </p:cNvCxnSpPr>
          <p:nvPr/>
        </p:nvCxnSpPr>
        <p:spPr>
          <a:xfrm flipV="1">
            <a:off x="1725893" y="5521962"/>
            <a:ext cx="480354" cy="77620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F6AECC4E-F9DB-FF30-2C6C-D0887737E1E4}"/>
              </a:ext>
            </a:extLst>
          </p:cNvPr>
          <p:cNvSpPr txBox="1"/>
          <p:nvPr/>
        </p:nvSpPr>
        <p:spPr>
          <a:xfrm>
            <a:off x="2104880" y="5054459"/>
            <a:ext cx="1731564" cy="369332"/>
          </a:xfrm>
          <a:prstGeom prst="rect">
            <a:avLst/>
          </a:prstGeom>
          <a:noFill/>
        </p:spPr>
        <p:txBody>
          <a:bodyPr wrap="square" rtlCol="0">
            <a:spAutoFit/>
          </a:bodyPr>
          <a:lstStyle/>
          <a:p>
            <a:r>
              <a:rPr lang="en-US" dirty="0">
                <a:solidFill>
                  <a:schemeClr val="bg1"/>
                </a:solidFill>
              </a:rPr>
              <a:t>Id + datetime</a:t>
            </a:r>
          </a:p>
        </p:txBody>
      </p:sp>
      <p:sp>
        <p:nvSpPr>
          <p:cNvPr id="56" name="Rectangle 55">
            <a:extLst>
              <a:ext uri="{FF2B5EF4-FFF2-40B4-BE49-F238E27FC236}">
                <a16:creationId xmlns:a16="http://schemas.microsoft.com/office/drawing/2014/main" id="{2FEE7556-3084-E064-4D58-88A20E28BD81}"/>
              </a:ext>
            </a:extLst>
          </p:cNvPr>
          <p:cNvSpPr/>
          <p:nvPr/>
        </p:nvSpPr>
        <p:spPr>
          <a:xfrm>
            <a:off x="4040145" y="4897538"/>
            <a:ext cx="1206951" cy="6831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5065E0C-552C-24DF-1530-16E803CE6617}"/>
              </a:ext>
            </a:extLst>
          </p:cNvPr>
          <p:cNvSpPr txBox="1"/>
          <p:nvPr/>
        </p:nvSpPr>
        <p:spPr>
          <a:xfrm>
            <a:off x="3975592" y="4942147"/>
            <a:ext cx="1305327" cy="646331"/>
          </a:xfrm>
          <a:prstGeom prst="rect">
            <a:avLst/>
          </a:prstGeom>
          <a:noFill/>
        </p:spPr>
        <p:txBody>
          <a:bodyPr wrap="square" rtlCol="0">
            <a:spAutoFit/>
          </a:bodyPr>
          <a:lstStyle/>
          <a:p>
            <a:r>
              <a:rPr lang="en-US" dirty="0">
                <a:solidFill>
                  <a:schemeClr val="bg1"/>
                </a:solidFill>
              </a:rPr>
              <a:t>Feature Extraction</a:t>
            </a:r>
          </a:p>
        </p:txBody>
      </p:sp>
      <p:cxnSp>
        <p:nvCxnSpPr>
          <p:cNvPr id="60" name="Straight Arrow Connector 59">
            <a:extLst>
              <a:ext uri="{FF2B5EF4-FFF2-40B4-BE49-F238E27FC236}">
                <a16:creationId xmlns:a16="http://schemas.microsoft.com/office/drawing/2014/main" id="{D688B6A2-E354-96EE-DDC9-628A1D66647C}"/>
              </a:ext>
            </a:extLst>
          </p:cNvPr>
          <p:cNvCxnSpPr>
            <a:cxnSpLocks/>
          </p:cNvCxnSpPr>
          <p:nvPr/>
        </p:nvCxnSpPr>
        <p:spPr>
          <a:xfrm>
            <a:off x="3732875" y="5263614"/>
            <a:ext cx="34121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0052C318-6D5E-FA69-56E3-50A90E1C507B}"/>
              </a:ext>
            </a:extLst>
          </p:cNvPr>
          <p:cNvSpPr/>
          <p:nvPr/>
        </p:nvSpPr>
        <p:spPr>
          <a:xfrm>
            <a:off x="3320502" y="2602712"/>
            <a:ext cx="1755987" cy="1595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DC771F6-FD25-DAD2-D13F-3A4C38EB678E}"/>
              </a:ext>
            </a:extLst>
          </p:cNvPr>
          <p:cNvSpPr txBox="1"/>
          <p:nvPr/>
        </p:nvSpPr>
        <p:spPr>
          <a:xfrm>
            <a:off x="3376214" y="2540222"/>
            <a:ext cx="1644562" cy="1754326"/>
          </a:xfrm>
          <a:prstGeom prst="rect">
            <a:avLst/>
          </a:prstGeom>
          <a:noFill/>
        </p:spPr>
        <p:txBody>
          <a:bodyPr wrap="square" rtlCol="0">
            <a:spAutoFit/>
          </a:bodyPr>
          <a:lstStyle/>
          <a:p>
            <a:r>
              <a:rPr lang="en-US" dirty="0">
                <a:solidFill>
                  <a:schemeClr val="bg1"/>
                </a:solidFill>
              </a:rPr>
              <a:t>No</a:t>
            </a:r>
          </a:p>
          <a:p>
            <a:pPr marL="285750" indent="-285750">
              <a:buFont typeface="Arial" panose="020B0604020202020204" pitchFamily="34" charset="0"/>
              <a:buChar char="•"/>
            </a:pPr>
            <a:r>
              <a:rPr lang="en-US" dirty="0">
                <a:solidFill>
                  <a:schemeClr val="bg1"/>
                </a:solidFill>
              </a:rPr>
              <a:t>0(Bonus awarded)</a:t>
            </a:r>
          </a:p>
          <a:p>
            <a:pPr marL="285750" indent="-285750">
              <a:buFont typeface="Arial" panose="020B0604020202020204" pitchFamily="34" charset="0"/>
              <a:buChar char="•"/>
            </a:pPr>
            <a:r>
              <a:rPr lang="en-US" dirty="0">
                <a:solidFill>
                  <a:schemeClr val="bg1"/>
                </a:solidFill>
              </a:rPr>
              <a:t>3(Bonus not awarded)</a:t>
            </a:r>
          </a:p>
        </p:txBody>
      </p:sp>
    </p:spTree>
    <p:extLst>
      <p:ext uri="{BB962C8B-B14F-4D97-AF65-F5344CB8AC3E}">
        <p14:creationId xmlns:p14="http://schemas.microsoft.com/office/powerpoint/2010/main" val="207856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5A8D-8EB8-9C9A-79A9-945893794E96}"/>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C0346AD-5FF9-64B9-89A0-1C4F7330516A}"/>
              </a:ext>
            </a:extLst>
          </p:cNvPr>
          <p:cNvSpPr>
            <a:spLocks noGrp="1"/>
          </p:cNvSpPr>
          <p:nvPr>
            <p:ph idx="1"/>
          </p:nvPr>
        </p:nvSpPr>
        <p:spPr>
          <a:xfrm>
            <a:off x="783773" y="2313991"/>
            <a:ext cx="3200213" cy="3862971"/>
          </a:xfrm>
        </p:spPr>
        <p:txBody>
          <a:bodyPr>
            <a:normAutofit/>
          </a:bodyPr>
          <a:lstStyle/>
          <a:p>
            <a:r>
              <a:rPr lang="en-US" sz="1800" b="0" dirty="0"/>
              <a:t>Bonus history, transaction history and time-based features showed clear impact on deposit behavior.</a:t>
            </a:r>
          </a:p>
          <a:p>
            <a:r>
              <a:rPr lang="en-US" sz="1800" b="0" dirty="0"/>
              <a:t>The more bonus, wins reflected more stakes and increased deposits.</a:t>
            </a:r>
          </a:p>
          <a:p>
            <a:r>
              <a:rPr lang="en-US" sz="1800" b="0" dirty="0"/>
              <a:t>Profit and loss history also contributes to customer behavior.</a:t>
            </a:r>
          </a:p>
          <a:p>
            <a:endParaRPr lang="en-US" sz="1800" dirty="0"/>
          </a:p>
        </p:txBody>
      </p:sp>
      <p:pic>
        <p:nvPicPr>
          <p:cNvPr id="4" name="Picture 3">
            <a:extLst>
              <a:ext uri="{FF2B5EF4-FFF2-40B4-BE49-F238E27FC236}">
                <a16:creationId xmlns:a16="http://schemas.microsoft.com/office/drawing/2014/main" id="{4278516E-4CDA-7015-4EC8-8CDA1F6D8C11}"/>
              </a:ext>
            </a:extLst>
          </p:cNvPr>
          <p:cNvPicPr>
            <a:picLocks noChangeAspect="1"/>
          </p:cNvPicPr>
          <p:nvPr/>
        </p:nvPicPr>
        <p:blipFill>
          <a:blip r:embed="rId2"/>
          <a:stretch>
            <a:fillRect/>
          </a:stretch>
        </p:blipFill>
        <p:spPr>
          <a:xfrm>
            <a:off x="4597933" y="1542012"/>
            <a:ext cx="3200213" cy="2418890"/>
          </a:xfrm>
          <a:prstGeom prst="rect">
            <a:avLst/>
          </a:prstGeom>
        </p:spPr>
      </p:pic>
      <p:pic>
        <p:nvPicPr>
          <p:cNvPr id="5" name="Picture 4">
            <a:extLst>
              <a:ext uri="{FF2B5EF4-FFF2-40B4-BE49-F238E27FC236}">
                <a16:creationId xmlns:a16="http://schemas.microsoft.com/office/drawing/2014/main" id="{0D88491E-A94B-DA08-FBE1-EB22DDEDD9CF}"/>
              </a:ext>
            </a:extLst>
          </p:cNvPr>
          <p:cNvPicPr>
            <a:picLocks noChangeAspect="1"/>
          </p:cNvPicPr>
          <p:nvPr/>
        </p:nvPicPr>
        <p:blipFill>
          <a:blip r:embed="rId3"/>
          <a:stretch>
            <a:fillRect/>
          </a:stretch>
        </p:blipFill>
        <p:spPr>
          <a:xfrm>
            <a:off x="4299390" y="4106543"/>
            <a:ext cx="3797301" cy="2418890"/>
          </a:xfrm>
          <a:prstGeom prst="rect">
            <a:avLst/>
          </a:prstGeom>
        </p:spPr>
      </p:pic>
      <p:pic>
        <p:nvPicPr>
          <p:cNvPr id="6" name="Picture 5">
            <a:extLst>
              <a:ext uri="{FF2B5EF4-FFF2-40B4-BE49-F238E27FC236}">
                <a16:creationId xmlns:a16="http://schemas.microsoft.com/office/drawing/2014/main" id="{1D50F9B7-E5B4-D34C-0AFF-80A94B3537DC}"/>
              </a:ext>
            </a:extLst>
          </p:cNvPr>
          <p:cNvPicPr>
            <a:picLocks noChangeAspect="1"/>
          </p:cNvPicPr>
          <p:nvPr/>
        </p:nvPicPr>
        <p:blipFill>
          <a:blip r:embed="rId4"/>
          <a:stretch>
            <a:fillRect/>
          </a:stretch>
        </p:blipFill>
        <p:spPr>
          <a:xfrm>
            <a:off x="8224142" y="4151366"/>
            <a:ext cx="3622317" cy="2329244"/>
          </a:xfrm>
          <a:prstGeom prst="rect">
            <a:avLst/>
          </a:prstGeom>
        </p:spPr>
      </p:pic>
      <p:pic>
        <p:nvPicPr>
          <p:cNvPr id="7" name="Picture 6">
            <a:extLst>
              <a:ext uri="{FF2B5EF4-FFF2-40B4-BE49-F238E27FC236}">
                <a16:creationId xmlns:a16="http://schemas.microsoft.com/office/drawing/2014/main" id="{A5B18382-4671-F477-5053-DB3250B77A0B}"/>
              </a:ext>
            </a:extLst>
          </p:cNvPr>
          <p:cNvPicPr>
            <a:picLocks noChangeAspect="1"/>
          </p:cNvPicPr>
          <p:nvPr/>
        </p:nvPicPr>
        <p:blipFill>
          <a:blip r:embed="rId5"/>
          <a:stretch>
            <a:fillRect/>
          </a:stretch>
        </p:blipFill>
        <p:spPr>
          <a:xfrm>
            <a:off x="8435194" y="1542011"/>
            <a:ext cx="3200214" cy="2418891"/>
          </a:xfrm>
          <a:prstGeom prst="rect">
            <a:avLst/>
          </a:prstGeom>
        </p:spPr>
      </p:pic>
    </p:spTree>
    <p:extLst>
      <p:ext uri="{BB962C8B-B14F-4D97-AF65-F5344CB8AC3E}">
        <p14:creationId xmlns:p14="http://schemas.microsoft.com/office/powerpoint/2010/main" val="82577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BE63-63B1-E4E8-FC8F-88D3C9CC7CCA}"/>
              </a:ext>
            </a:extLst>
          </p:cNvPr>
          <p:cNvSpPr>
            <a:spLocks noGrp="1"/>
          </p:cNvSpPr>
          <p:nvPr>
            <p:ph type="title" idx="4294967295"/>
          </p:nvPr>
        </p:nvSpPr>
        <p:spPr>
          <a:xfrm>
            <a:off x="254643" y="441526"/>
            <a:ext cx="8250238" cy="1223963"/>
          </a:xfrm>
        </p:spPr>
        <p:txBody>
          <a:bodyPr vert="horz" lIns="91440" tIns="45720" rIns="91440" bIns="45720" rtlCol="0" anchor="ctr">
            <a:normAutofit/>
          </a:bodyPr>
          <a:lstStyle/>
          <a:p>
            <a:pPr>
              <a:lnSpc>
                <a:spcPts val="3470"/>
              </a:lnSpc>
              <a:spcBef>
                <a:spcPts val="750"/>
              </a:spcBef>
            </a:pPr>
            <a:r>
              <a:rPr lang="en-US" sz="3600" dirty="0">
                <a:solidFill>
                  <a:srgbClr val="B5121B"/>
                </a:solidFill>
                <a:latin typeface="Calibri" panose="020F0502020204030204" pitchFamily="34" charset="0"/>
                <a:cs typeface="Calibri" panose="020F0502020204030204" pitchFamily="34" charset="0"/>
              </a:rPr>
              <a:t>Table Feature Selection and Creation</a:t>
            </a:r>
          </a:p>
        </p:txBody>
      </p:sp>
      <p:sp>
        <p:nvSpPr>
          <p:cNvPr id="3" name="Text Placeholder 2">
            <a:extLst>
              <a:ext uri="{FF2B5EF4-FFF2-40B4-BE49-F238E27FC236}">
                <a16:creationId xmlns:a16="http://schemas.microsoft.com/office/drawing/2014/main" id="{6F53DE22-56CA-F323-CED9-41841F08393C}"/>
              </a:ext>
            </a:extLst>
          </p:cNvPr>
          <p:cNvSpPr>
            <a:spLocks noGrp="1"/>
          </p:cNvSpPr>
          <p:nvPr>
            <p:ph idx="4294967295"/>
          </p:nvPr>
        </p:nvSpPr>
        <p:spPr>
          <a:xfrm>
            <a:off x="254643" y="2170596"/>
            <a:ext cx="4202364" cy="3862388"/>
          </a:xfrm>
        </p:spPr>
        <p:txBody>
          <a:bodyPr>
            <a:normAutofit/>
          </a:bodyPr>
          <a:lstStyle/>
          <a:p>
            <a:r>
              <a:rPr lang="en-IN" sz="1800" dirty="0"/>
              <a:t>After the data exploration phase, the final dataset was constructed by combining transactional and bonus-related data along with customer behavioural trends.</a:t>
            </a:r>
            <a:endParaRPr lang="en-US" sz="1800" b="0" dirty="0"/>
          </a:p>
        </p:txBody>
      </p:sp>
      <p:pic>
        <p:nvPicPr>
          <p:cNvPr id="4" name="Picture 3">
            <a:extLst>
              <a:ext uri="{FF2B5EF4-FFF2-40B4-BE49-F238E27FC236}">
                <a16:creationId xmlns:a16="http://schemas.microsoft.com/office/drawing/2014/main" id="{5654F3D1-50EE-68A2-DFDE-AE6CBD5B3F3F}"/>
              </a:ext>
            </a:extLst>
          </p:cNvPr>
          <p:cNvPicPr>
            <a:picLocks noChangeAspect="1"/>
          </p:cNvPicPr>
          <p:nvPr/>
        </p:nvPicPr>
        <p:blipFill>
          <a:blip r:embed="rId2"/>
          <a:stretch>
            <a:fillRect/>
          </a:stretch>
        </p:blipFill>
        <p:spPr>
          <a:xfrm>
            <a:off x="7734993" y="-2277"/>
            <a:ext cx="4202364" cy="6860277"/>
          </a:xfrm>
          <a:prstGeom prst="rect">
            <a:avLst/>
          </a:prstGeom>
        </p:spPr>
      </p:pic>
      <p:pic>
        <p:nvPicPr>
          <p:cNvPr id="5" name="Picture 4">
            <a:extLst>
              <a:ext uri="{FF2B5EF4-FFF2-40B4-BE49-F238E27FC236}">
                <a16:creationId xmlns:a16="http://schemas.microsoft.com/office/drawing/2014/main" id="{BCB2FD5F-D560-A5AD-073B-F8BFD67F46AD}"/>
              </a:ext>
            </a:extLst>
          </p:cNvPr>
          <p:cNvPicPr>
            <a:picLocks noChangeAspect="1"/>
          </p:cNvPicPr>
          <p:nvPr/>
        </p:nvPicPr>
        <p:blipFill>
          <a:blip r:embed="rId3"/>
          <a:stretch>
            <a:fillRect/>
          </a:stretch>
        </p:blipFill>
        <p:spPr>
          <a:xfrm>
            <a:off x="4329607" y="1343267"/>
            <a:ext cx="3532786" cy="5407326"/>
          </a:xfrm>
          <a:prstGeom prst="rect">
            <a:avLst/>
          </a:prstGeom>
        </p:spPr>
      </p:pic>
    </p:spTree>
    <p:extLst>
      <p:ext uri="{BB962C8B-B14F-4D97-AF65-F5344CB8AC3E}">
        <p14:creationId xmlns:p14="http://schemas.microsoft.com/office/powerpoint/2010/main" val="181130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9A27-81EA-574F-731E-141E3427DC87}"/>
              </a:ext>
            </a:extLst>
          </p:cNvPr>
          <p:cNvSpPr>
            <a:spLocks noGrp="1"/>
          </p:cNvSpPr>
          <p:nvPr>
            <p:ph type="title"/>
          </p:nvPr>
        </p:nvSpPr>
        <p:spPr/>
        <p:txBody>
          <a:bodyPr/>
          <a:lstStyle/>
          <a:p>
            <a:r>
              <a:rPr lang="en-US" dirty="0"/>
              <a:t>Multi Model</a:t>
            </a:r>
            <a:br>
              <a:rPr lang="en-US" dirty="0"/>
            </a:br>
            <a:r>
              <a:rPr lang="en-US" dirty="0"/>
              <a:t>Classification</a:t>
            </a:r>
          </a:p>
        </p:txBody>
      </p:sp>
      <p:graphicFrame>
        <p:nvGraphicFramePr>
          <p:cNvPr id="8" name="Table 7">
            <a:extLst>
              <a:ext uri="{FF2B5EF4-FFF2-40B4-BE49-F238E27FC236}">
                <a16:creationId xmlns:a16="http://schemas.microsoft.com/office/drawing/2014/main" id="{C9D9E6C5-69D1-9B7A-BF12-1CFE4912B70C}"/>
              </a:ext>
            </a:extLst>
          </p:cNvPr>
          <p:cNvGraphicFramePr>
            <a:graphicFrameLocks noGrp="1"/>
          </p:cNvGraphicFramePr>
          <p:nvPr>
            <p:extLst>
              <p:ext uri="{D42A27DB-BD31-4B8C-83A1-F6EECF244321}">
                <p14:modId xmlns:p14="http://schemas.microsoft.com/office/powerpoint/2010/main" val="18290551"/>
              </p:ext>
            </p:extLst>
          </p:nvPr>
        </p:nvGraphicFramePr>
        <p:xfrm>
          <a:off x="783773" y="2574352"/>
          <a:ext cx="6229132" cy="3321504"/>
        </p:xfrm>
        <a:graphic>
          <a:graphicData uri="http://schemas.openxmlformats.org/drawingml/2006/table">
            <a:tbl>
              <a:tblPr firstRow="1" bandRow="1">
                <a:tableStyleId>{5940675A-B579-460E-94D1-54222C63F5DA}</a:tableStyleId>
              </a:tblPr>
              <a:tblGrid>
                <a:gridCol w="1557283">
                  <a:extLst>
                    <a:ext uri="{9D8B030D-6E8A-4147-A177-3AD203B41FA5}">
                      <a16:colId xmlns:a16="http://schemas.microsoft.com/office/drawing/2014/main" val="3001154312"/>
                    </a:ext>
                  </a:extLst>
                </a:gridCol>
                <a:gridCol w="1557283">
                  <a:extLst>
                    <a:ext uri="{9D8B030D-6E8A-4147-A177-3AD203B41FA5}">
                      <a16:colId xmlns:a16="http://schemas.microsoft.com/office/drawing/2014/main" val="922614102"/>
                    </a:ext>
                  </a:extLst>
                </a:gridCol>
                <a:gridCol w="1557283">
                  <a:extLst>
                    <a:ext uri="{9D8B030D-6E8A-4147-A177-3AD203B41FA5}">
                      <a16:colId xmlns:a16="http://schemas.microsoft.com/office/drawing/2014/main" val="2440584254"/>
                    </a:ext>
                  </a:extLst>
                </a:gridCol>
                <a:gridCol w="1557283">
                  <a:extLst>
                    <a:ext uri="{9D8B030D-6E8A-4147-A177-3AD203B41FA5}">
                      <a16:colId xmlns:a16="http://schemas.microsoft.com/office/drawing/2014/main" val="4056518116"/>
                    </a:ext>
                  </a:extLst>
                </a:gridCol>
              </a:tblGrid>
              <a:tr h="369056">
                <a:tc>
                  <a:txBody>
                    <a:bodyPr/>
                    <a:lstStyle/>
                    <a:p>
                      <a:r>
                        <a:rPr lang="en-US" dirty="0"/>
                        <a:t>Type</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2087704699"/>
                  </a:ext>
                </a:extLst>
              </a:tr>
              <a:tr h="369056">
                <a:tc>
                  <a:txBody>
                    <a:bodyPr/>
                    <a:lstStyle/>
                    <a:p>
                      <a:r>
                        <a:rPr lang="en-US" dirty="0"/>
                        <a:t>RF(0)</a:t>
                      </a:r>
                    </a:p>
                  </a:txBody>
                  <a:tcPr/>
                </a:tc>
                <a:tc>
                  <a:txBody>
                    <a:bodyPr/>
                    <a:lstStyle/>
                    <a:p>
                      <a:r>
                        <a:rPr lang="en-GB" sz="1800" b="0" i="0" kern="1200" dirty="0">
                          <a:solidFill>
                            <a:schemeClr val="tx1"/>
                          </a:solidFill>
                          <a:effectLst/>
                          <a:latin typeface="+mn-lt"/>
                          <a:ea typeface="+mn-ea"/>
                          <a:cs typeface="+mn-cs"/>
                        </a:rPr>
                        <a:t>0.25</a:t>
                      </a:r>
                      <a:endParaRPr lang="en-US" dirty="0"/>
                    </a:p>
                  </a:txBody>
                  <a:tcPr/>
                </a:tc>
                <a:tc>
                  <a:txBody>
                    <a:bodyPr/>
                    <a:lstStyle/>
                    <a:p>
                      <a:r>
                        <a:rPr lang="en-GB" sz="1800" b="0" i="0" kern="1200" dirty="0">
                          <a:solidFill>
                            <a:schemeClr val="tx1"/>
                          </a:solidFill>
                          <a:effectLst/>
                          <a:latin typeface="+mn-lt"/>
                          <a:ea typeface="+mn-ea"/>
                          <a:cs typeface="+mn-cs"/>
                        </a:rPr>
                        <a:t>0.18</a:t>
                      </a:r>
                      <a:endParaRPr lang="en-US" dirty="0"/>
                    </a:p>
                  </a:txBody>
                  <a:tcPr/>
                </a:tc>
                <a:tc>
                  <a:txBody>
                    <a:bodyPr/>
                    <a:lstStyle/>
                    <a:p>
                      <a:r>
                        <a:rPr lang="en-GB" sz="1800" b="0" i="0" kern="1200" dirty="0">
                          <a:solidFill>
                            <a:schemeClr val="tx1"/>
                          </a:solidFill>
                          <a:effectLst/>
                          <a:latin typeface="+mn-lt"/>
                          <a:ea typeface="+mn-ea"/>
                          <a:cs typeface="+mn-cs"/>
                        </a:rPr>
                        <a:t>0.21</a:t>
                      </a:r>
                      <a:endParaRPr lang="en-US" dirty="0"/>
                    </a:p>
                  </a:txBody>
                  <a:tcPr/>
                </a:tc>
                <a:extLst>
                  <a:ext uri="{0D108BD9-81ED-4DB2-BD59-A6C34878D82A}">
                    <a16:rowId xmlns:a16="http://schemas.microsoft.com/office/drawing/2014/main" val="259621647"/>
                  </a:ext>
                </a:extLst>
              </a:tr>
              <a:tr h="369056">
                <a:tc>
                  <a:txBody>
                    <a:bodyPr/>
                    <a:lstStyle/>
                    <a:p>
                      <a:r>
                        <a:rPr lang="en-US" dirty="0"/>
                        <a:t>RF(1)</a:t>
                      </a:r>
                    </a:p>
                  </a:txBody>
                  <a:tcPr/>
                </a:tc>
                <a:tc>
                  <a:txBody>
                    <a:bodyPr/>
                    <a:lstStyle/>
                    <a:p>
                      <a:r>
                        <a:rPr lang="en-GB" sz="1800" b="0" i="0" kern="1200" dirty="0">
                          <a:solidFill>
                            <a:schemeClr val="tx1"/>
                          </a:solidFill>
                          <a:effectLst/>
                          <a:latin typeface="+mn-lt"/>
                          <a:ea typeface="+mn-ea"/>
                          <a:cs typeface="+mn-cs"/>
                        </a:rPr>
                        <a:t>0.36</a:t>
                      </a:r>
                      <a:endParaRPr lang="en-US" dirty="0"/>
                    </a:p>
                  </a:txBody>
                  <a:tcPr/>
                </a:tc>
                <a:tc>
                  <a:txBody>
                    <a:bodyPr/>
                    <a:lstStyle/>
                    <a:p>
                      <a:r>
                        <a:rPr lang="en-GB" sz="1800" b="0" i="0" kern="1200" dirty="0">
                          <a:solidFill>
                            <a:schemeClr val="tx1"/>
                          </a:solidFill>
                          <a:effectLst/>
                          <a:latin typeface="+mn-lt"/>
                          <a:ea typeface="+mn-ea"/>
                          <a:cs typeface="+mn-cs"/>
                        </a:rPr>
                        <a:t>0.34</a:t>
                      </a:r>
                      <a:endParaRPr lang="en-US" dirty="0"/>
                    </a:p>
                  </a:txBody>
                  <a:tcPr/>
                </a:tc>
                <a:tc>
                  <a:txBody>
                    <a:bodyPr/>
                    <a:lstStyle/>
                    <a:p>
                      <a:r>
                        <a:rPr lang="en-GB" sz="1800" b="0" i="0" kern="1200" dirty="0">
                          <a:solidFill>
                            <a:schemeClr val="tx1"/>
                          </a:solidFill>
                          <a:effectLst/>
                          <a:latin typeface="+mn-lt"/>
                          <a:ea typeface="+mn-ea"/>
                          <a:cs typeface="+mn-cs"/>
                        </a:rPr>
                        <a:t>0.35</a:t>
                      </a:r>
                      <a:endParaRPr lang="en-US" dirty="0"/>
                    </a:p>
                  </a:txBody>
                  <a:tcPr/>
                </a:tc>
                <a:extLst>
                  <a:ext uri="{0D108BD9-81ED-4DB2-BD59-A6C34878D82A}">
                    <a16:rowId xmlns:a16="http://schemas.microsoft.com/office/drawing/2014/main" val="1365434874"/>
                  </a:ext>
                </a:extLst>
              </a:tr>
              <a:tr h="369056">
                <a:tc>
                  <a:txBody>
                    <a:bodyPr/>
                    <a:lstStyle/>
                    <a:p>
                      <a:r>
                        <a:rPr lang="en-US" dirty="0"/>
                        <a:t>RF(2)</a:t>
                      </a:r>
                    </a:p>
                  </a:txBody>
                  <a:tcPr/>
                </a:tc>
                <a:tc>
                  <a:txBody>
                    <a:bodyPr/>
                    <a:lstStyle/>
                    <a:p>
                      <a:r>
                        <a:rPr lang="en-GB" sz="1800" b="0" i="0" kern="1200" dirty="0">
                          <a:solidFill>
                            <a:schemeClr val="tx1"/>
                          </a:solidFill>
                          <a:effectLst/>
                          <a:latin typeface="+mn-lt"/>
                          <a:ea typeface="+mn-ea"/>
                          <a:cs typeface="+mn-cs"/>
                        </a:rPr>
                        <a:t>0.63</a:t>
                      </a:r>
                      <a:endParaRPr lang="en-US" dirty="0"/>
                    </a:p>
                  </a:txBody>
                  <a:tcPr/>
                </a:tc>
                <a:tc>
                  <a:txBody>
                    <a:bodyPr/>
                    <a:lstStyle/>
                    <a:p>
                      <a:r>
                        <a:rPr lang="en-GB" sz="1800" b="0" i="0" kern="1200" dirty="0">
                          <a:solidFill>
                            <a:schemeClr val="tx1"/>
                          </a:solidFill>
                          <a:effectLst/>
                          <a:latin typeface="+mn-lt"/>
                          <a:ea typeface="+mn-ea"/>
                          <a:cs typeface="+mn-cs"/>
                        </a:rPr>
                        <a:t>0.73</a:t>
                      </a:r>
                      <a:endParaRPr lang="en-US" dirty="0"/>
                    </a:p>
                  </a:txBody>
                  <a:tcPr/>
                </a:tc>
                <a:tc>
                  <a:txBody>
                    <a:bodyPr/>
                    <a:lstStyle/>
                    <a:p>
                      <a:r>
                        <a:rPr lang="en-GB" sz="1800" b="0" i="0" kern="1200" dirty="0">
                          <a:solidFill>
                            <a:schemeClr val="tx1"/>
                          </a:solidFill>
                          <a:effectLst/>
                          <a:latin typeface="+mn-lt"/>
                          <a:ea typeface="+mn-ea"/>
                          <a:cs typeface="+mn-cs"/>
                        </a:rPr>
                        <a:t>0.68 </a:t>
                      </a:r>
                      <a:endParaRPr lang="en-US" dirty="0"/>
                    </a:p>
                  </a:txBody>
                  <a:tcPr/>
                </a:tc>
                <a:extLst>
                  <a:ext uri="{0D108BD9-81ED-4DB2-BD59-A6C34878D82A}">
                    <a16:rowId xmlns:a16="http://schemas.microsoft.com/office/drawing/2014/main" val="165715897"/>
                  </a:ext>
                </a:extLst>
              </a:tr>
              <a:tr h="369056">
                <a:tc>
                  <a:txBody>
                    <a:bodyPr/>
                    <a:lstStyle/>
                    <a:p>
                      <a:r>
                        <a:rPr lang="en-US" dirty="0"/>
                        <a:t>RF(3)</a:t>
                      </a:r>
                    </a:p>
                  </a:txBody>
                  <a:tcPr/>
                </a:tc>
                <a:tc>
                  <a:txBody>
                    <a:bodyPr/>
                    <a:lstStyle/>
                    <a:p>
                      <a:r>
                        <a:rPr lang="en-GB" sz="1800" b="0" i="0" kern="1200" dirty="0">
                          <a:solidFill>
                            <a:schemeClr val="tx1"/>
                          </a:solidFill>
                          <a:effectLst/>
                          <a:latin typeface="+mn-lt"/>
                          <a:ea typeface="+mn-ea"/>
                          <a:cs typeface="+mn-cs"/>
                        </a:rPr>
                        <a:t>0.47</a:t>
                      </a:r>
                      <a:endParaRPr lang="en-US" dirty="0"/>
                    </a:p>
                  </a:txBody>
                  <a:tcPr/>
                </a:tc>
                <a:tc>
                  <a:txBody>
                    <a:bodyPr/>
                    <a:lstStyle/>
                    <a:p>
                      <a:r>
                        <a:rPr lang="en-GB" sz="1800" b="0" i="0" kern="1200" dirty="0">
                          <a:solidFill>
                            <a:schemeClr val="tx1"/>
                          </a:solidFill>
                          <a:effectLst/>
                          <a:latin typeface="+mn-lt"/>
                          <a:ea typeface="+mn-ea"/>
                          <a:cs typeface="+mn-cs"/>
                        </a:rPr>
                        <a:t>0.44</a:t>
                      </a:r>
                      <a:endParaRPr lang="en-US" dirty="0"/>
                    </a:p>
                  </a:txBody>
                  <a:tcPr/>
                </a:tc>
                <a:tc>
                  <a:txBody>
                    <a:bodyPr/>
                    <a:lstStyle/>
                    <a:p>
                      <a:r>
                        <a:rPr lang="en-GB" sz="1800" b="0" i="0" kern="1200" dirty="0">
                          <a:solidFill>
                            <a:schemeClr val="tx1"/>
                          </a:solidFill>
                          <a:effectLst/>
                          <a:latin typeface="+mn-lt"/>
                          <a:ea typeface="+mn-ea"/>
                          <a:cs typeface="+mn-cs"/>
                        </a:rPr>
                        <a:t>0.45</a:t>
                      </a:r>
                      <a:endParaRPr lang="en-US" dirty="0"/>
                    </a:p>
                  </a:txBody>
                  <a:tcPr/>
                </a:tc>
                <a:extLst>
                  <a:ext uri="{0D108BD9-81ED-4DB2-BD59-A6C34878D82A}">
                    <a16:rowId xmlns:a16="http://schemas.microsoft.com/office/drawing/2014/main" val="3400457889"/>
                  </a:ext>
                </a:extLst>
              </a:tr>
              <a:tr h="369056">
                <a:tc>
                  <a:txBody>
                    <a:bodyPr/>
                    <a:lstStyle/>
                    <a:p>
                      <a:r>
                        <a:rPr lang="en-US" dirty="0"/>
                        <a:t>LGBM(0)</a:t>
                      </a:r>
                    </a:p>
                  </a:txBody>
                  <a:tcPr/>
                </a:tc>
                <a:tc>
                  <a:txBody>
                    <a:bodyPr/>
                    <a:lstStyle/>
                    <a:p>
                      <a:r>
                        <a:rPr lang="en-GB" sz="1800" b="0" i="0" kern="1200" dirty="0">
                          <a:solidFill>
                            <a:schemeClr val="tx1"/>
                          </a:solidFill>
                          <a:effectLst/>
                          <a:latin typeface="+mn-lt"/>
                          <a:ea typeface="+mn-ea"/>
                          <a:cs typeface="+mn-cs"/>
                        </a:rPr>
                        <a:t>0.33</a:t>
                      </a:r>
                      <a:endParaRPr lang="en-US" dirty="0"/>
                    </a:p>
                  </a:txBody>
                  <a:tcPr/>
                </a:tc>
                <a:tc>
                  <a:txBody>
                    <a:bodyPr/>
                    <a:lstStyle/>
                    <a:p>
                      <a:r>
                        <a:rPr lang="en-GB" sz="1800" b="0" i="0" kern="1200" dirty="0">
                          <a:solidFill>
                            <a:schemeClr val="tx1"/>
                          </a:solidFill>
                          <a:effectLst/>
                          <a:latin typeface="+mn-lt"/>
                          <a:ea typeface="+mn-ea"/>
                          <a:cs typeface="+mn-cs"/>
                        </a:rPr>
                        <a:t>0.01</a:t>
                      </a:r>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0.02</a:t>
                      </a:r>
                      <a:endParaRPr lang="en-US" dirty="0"/>
                    </a:p>
                  </a:txBody>
                  <a:tcPr/>
                </a:tc>
                <a:extLst>
                  <a:ext uri="{0D108BD9-81ED-4DB2-BD59-A6C34878D82A}">
                    <a16:rowId xmlns:a16="http://schemas.microsoft.com/office/drawing/2014/main" val="98583153"/>
                  </a:ext>
                </a:extLst>
              </a:tr>
              <a:tr h="369056">
                <a:tc>
                  <a:txBody>
                    <a:bodyPr/>
                    <a:lstStyle/>
                    <a:p>
                      <a:r>
                        <a:rPr lang="en-US" dirty="0"/>
                        <a:t>LGBM(1)</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0.51</a:t>
                      </a:r>
                      <a:endParaRPr lang="en-US" dirty="0"/>
                    </a:p>
                  </a:txBody>
                  <a:tcPr/>
                </a:tc>
                <a:tc>
                  <a:txBody>
                    <a:bodyPr/>
                    <a:lstStyle/>
                    <a:p>
                      <a:r>
                        <a:rPr lang="en-GB" sz="1800" b="0" i="0" kern="1200" dirty="0">
                          <a:solidFill>
                            <a:schemeClr val="tx1"/>
                          </a:solidFill>
                          <a:effectLst/>
                          <a:latin typeface="+mn-lt"/>
                          <a:ea typeface="+mn-ea"/>
                          <a:cs typeface="+mn-cs"/>
                        </a:rPr>
                        <a:t> 0.16</a:t>
                      </a:r>
                      <a:endParaRPr lang="en-US" dirty="0"/>
                    </a:p>
                  </a:txBody>
                  <a:tcPr/>
                </a:tc>
                <a:tc>
                  <a:txBody>
                    <a:bodyPr/>
                    <a:lstStyle/>
                    <a:p>
                      <a:r>
                        <a:rPr lang="en-GB" sz="1800" b="0" i="0" kern="1200" dirty="0">
                          <a:solidFill>
                            <a:schemeClr val="tx1"/>
                          </a:solidFill>
                          <a:effectLst/>
                          <a:latin typeface="+mn-lt"/>
                          <a:ea typeface="+mn-ea"/>
                          <a:cs typeface="+mn-cs"/>
                        </a:rPr>
                        <a:t>0.24 </a:t>
                      </a:r>
                      <a:endParaRPr lang="en-US" dirty="0"/>
                    </a:p>
                  </a:txBody>
                  <a:tcPr/>
                </a:tc>
                <a:extLst>
                  <a:ext uri="{0D108BD9-81ED-4DB2-BD59-A6C34878D82A}">
                    <a16:rowId xmlns:a16="http://schemas.microsoft.com/office/drawing/2014/main" val="1072601112"/>
                  </a:ext>
                </a:extLst>
              </a:tr>
              <a:tr h="369056">
                <a:tc>
                  <a:txBody>
                    <a:bodyPr/>
                    <a:lstStyle/>
                    <a:p>
                      <a:r>
                        <a:rPr lang="en-US" dirty="0"/>
                        <a:t>LGBM(2)</a:t>
                      </a:r>
                    </a:p>
                  </a:txBody>
                  <a:tcPr/>
                </a:tc>
                <a:tc>
                  <a:txBody>
                    <a:bodyPr/>
                    <a:lstStyle/>
                    <a:p>
                      <a:r>
                        <a:rPr lang="en-GB" sz="1800" b="0" i="0" kern="1200" dirty="0">
                          <a:solidFill>
                            <a:schemeClr val="tx1"/>
                          </a:solidFill>
                          <a:effectLst/>
                          <a:latin typeface="+mn-lt"/>
                          <a:ea typeface="+mn-ea"/>
                          <a:cs typeface="+mn-cs"/>
                        </a:rPr>
                        <a:t>0.61</a:t>
                      </a:r>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0.89</a:t>
                      </a:r>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0.72</a:t>
                      </a:r>
                      <a:endParaRPr lang="en-US" dirty="0"/>
                    </a:p>
                  </a:txBody>
                  <a:tcPr/>
                </a:tc>
                <a:extLst>
                  <a:ext uri="{0D108BD9-81ED-4DB2-BD59-A6C34878D82A}">
                    <a16:rowId xmlns:a16="http://schemas.microsoft.com/office/drawing/2014/main" val="1946877128"/>
                  </a:ext>
                </a:extLst>
              </a:tr>
              <a:tr h="369056">
                <a:tc>
                  <a:txBody>
                    <a:bodyPr/>
                    <a:lstStyle/>
                    <a:p>
                      <a:r>
                        <a:rPr lang="en-US" dirty="0"/>
                        <a:t>LGBM(3)</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800" b="0" i="0" kern="1200" dirty="0">
                          <a:solidFill>
                            <a:schemeClr val="tx1"/>
                          </a:solidFill>
                          <a:effectLst/>
                          <a:latin typeface="+mn-lt"/>
                          <a:ea typeface="+mn-ea"/>
                          <a:cs typeface="+mn-cs"/>
                        </a:rPr>
                        <a:t>0.49</a:t>
                      </a:r>
                      <a:endParaRPr lang="en-US" dirty="0"/>
                    </a:p>
                  </a:txBody>
                  <a:tcPr/>
                </a:tc>
                <a:tc>
                  <a:txBody>
                    <a:bodyPr/>
                    <a:lstStyle/>
                    <a:p>
                      <a:r>
                        <a:rPr lang="en-GB" sz="1800" b="0" i="0" kern="1200" dirty="0">
                          <a:solidFill>
                            <a:schemeClr val="tx1"/>
                          </a:solidFill>
                          <a:effectLst/>
                          <a:latin typeface="+mn-lt"/>
                          <a:ea typeface="+mn-ea"/>
                          <a:cs typeface="+mn-cs"/>
                        </a:rPr>
                        <a:t>0.66</a:t>
                      </a:r>
                      <a:endParaRPr lang="en-US" dirty="0"/>
                    </a:p>
                  </a:txBody>
                  <a:tcPr/>
                </a:tc>
                <a:tc>
                  <a:txBody>
                    <a:bodyPr/>
                    <a:lstStyle/>
                    <a:p>
                      <a:r>
                        <a:rPr lang="en-GB" sz="1800" b="0" i="0" kern="1200" dirty="0">
                          <a:solidFill>
                            <a:schemeClr val="tx1"/>
                          </a:solidFill>
                          <a:effectLst/>
                          <a:latin typeface="+mn-lt"/>
                          <a:ea typeface="+mn-ea"/>
                          <a:cs typeface="+mn-cs"/>
                        </a:rPr>
                        <a:t>0.56</a:t>
                      </a:r>
                      <a:endParaRPr lang="en-US" dirty="0"/>
                    </a:p>
                  </a:txBody>
                  <a:tcPr/>
                </a:tc>
                <a:extLst>
                  <a:ext uri="{0D108BD9-81ED-4DB2-BD59-A6C34878D82A}">
                    <a16:rowId xmlns:a16="http://schemas.microsoft.com/office/drawing/2014/main" val="1258283068"/>
                  </a:ext>
                </a:extLst>
              </a:tr>
            </a:tbl>
          </a:graphicData>
        </a:graphic>
      </p:graphicFrame>
      <p:sp>
        <p:nvSpPr>
          <p:cNvPr id="10" name="TextBox 9">
            <a:extLst>
              <a:ext uri="{FF2B5EF4-FFF2-40B4-BE49-F238E27FC236}">
                <a16:creationId xmlns:a16="http://schemas.microsoft.com/office/drawing/2014/main" id="{1CBAC55B-E9DC-AE8F-9884-A1E0095986DB}"/>
              </a:ext>
            </a:extLst>
          </p:cNvPr>
          <p:cNvSpPr txBox="1"/>
          <p:nvPr/>
        </p:nvSpPr>
        <p:spPr>
          <a:xfrm>
            <a:off x="7137070" y="2574352"/>
            <a:ext cx="4726379" cy="2862322"/>
          </a:xfrm>
          <a:prstGeom prst="rect">
            <a:avLst/>
          </a:prstGeom>
          <a:noFill/>
        </p:spPr>
        <p:txBody>
          <a:bodyPr wrap="square" rtlCol="0">
            <a:spAutoFit/>
          </a:bodyPr>
          <a:lstStyle/>
          <a:p>
            <a:pPr marL="285750" lvl="1" indent="-285750"/>
            <a:r>
              <a:rPr lang="en-US" b="1" dirty="0"/>
              <a:t>Multiclass classification model:</a:t>
            </a:r>
          </a:p>
          <a:p>
            <a:pPr marL="397931" lvl="1" indent="-285750">
              <a:buFont typeface="Wingdings" pitchFamily="2" charset="2"/>
              <a:buChar char="Ø"/>
            </a:pPr>
            <a:r>
              <a:rPr lang="en-US" dirty="0"/>
              <a:t>A random sample-based model is used to classify multiple classes based on award and transaction behavior.</a:t>
            </a:r>
          </a:p>
          <a:p>
            <a:pPr marL="397931" lvl="1" indent="-285750">
              <a:buFont typeface="Wingdings" pitchFamily="2" charset="2"/>
              <a:buChar char="Ø"/>
            </a:pPr>
            <a:r>
              <a:rPr lang="en-US" dirty="0"/>
              <a:t>The result for binary and multi class model concluded in rejecting the multi model approach.</a:t>
            </a:r>
          </a:p>
          <a:p>
            <a:pPr marL="397931" lvl="1" indent="-285750">
              <a:buFont typeface="Wingdings" pitchFamily="2" charset="2"/>
              <a:buChar char="Ø"/>
            </a:pPr>
            <a:r>
              <a:rPr lang="en-US" dirty="0"/>
              <a:t>The class separation is not well presented in multiclass classification.</a:t>
            </a:r>
          </a:p>
          <a:p>
            <a:endParaRPr lang="en-US" dirty="0"/>
          </a:p>
        </p:txBody>
      </p:sp>
    </p:spTree>
    <p:extLst>
      <p:ext uri="{BB962C8B-B14F-4D97-AF65-F5344CB8AC3E}">
        <p14:creationId xmlns:p14="http://schemas.microsoft.com/office/powerpoint/2010/main" val="385916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099A-CAFE-4BB7-D710-039597878BA0}"/>
              </a:ext>
            </a:extLst>
          </p:cNvPr>
          <p:cNvSpPr>
            <a:spLocks noGrp="1"/>
          </p:cNvSpPr>
          <p:nvPr>
            <p:ph type="title"/>
          </p:nvPr>
        </p:nvSpPr>
        <p:spPr/>
        <p:txBody>
          <a:bodyPr/>
          <a:lstStyle/>
          <a:p>
            <a:r>
              <a:rPr lang="en-US" dirty="0"/>
              <a:t>Binary Samples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255CA2-8BFD-08CA-074B-5CBCE7E71316}"/>
                  </a:ext>
                </a:extLst>
              </p:cNvPr>
              <p:cNvSpPr>
                <a:spLocks noGrp="1"/>
              </p:cNvSpPr>
              <p:nvPr>
                <p:ph idx="1"/>
              </p:nvPr>
            </p:nvSpPr>
            <p:spPr>
              <a:xfrm>
                <a:off x="783773" y="1872844"/>
                <a:ext cx="9215250" cy="3138543"/>
              </a:xfrm>
            </p:spPr>
            <p:txBody>
              <a:bodyPr>
                <a:noAutofit/>
              </a:bodyPr>
              <a:lstStyle/>
              <a:p>
                <a:pPr marL="0" indent="0">
                  <a:buNone/>
                </a:pPr>
                <a:r>
                  <a:rPr lang="en-US" sz="1800" b="1" dirty="0"/>
                  <a:t>Binary classification models</a:t>
                </a:r>
                <a:r>
                  <a:rPr lang="en-US" sz="1800" dirty="0"/>
                  <a:t>:</a:t>
                </a:r>
              </a:p>
              <a:p>
                <a:pPr marL="397931" lvl="1" indent="-285750">
                  <a:buFont typeface="Wingdings" pitchFamily="2" charset="2"/>
                  <a:buChar char="Ø"/>
                </a:pPr>
                <a:r>
                  <a:rPr lang="en-IN" sz="1800" dirty="0"/>
                  <a:t>Initially, random sampling was explored, followed by more effective statistical sampling methods, where the dataset maintained the natural distribution of the target classes from the population.</a:t>
                </a:r>
                <a:endParaRPr lang="en-US" sz="1800" dirty="0"/>
              </a:p>
              <a:p>
                <a:pPr marL="397931" lvl="1" indent="-285750">
                  <a:buFont typeface="Wingdings" pitchFamily="2" charset="2"/>
                  <a:buChar char="Ø"/>
                </a:pPr>
                <a:r>
                  <a:rPr lang="en-US" sz="1800" dirty="0"/>
                  <a:t>Sample 1 : A random sample-based model is used with 1000 samples taken from each day.</a:t>
                </a:r>
              </a:p>
              <a:p>
                <a:pPr marL="397931" lvl="1" indent="-285750">
                  <a:buFont typeface="Wingdings" pitchFamily="2" charset="2"/>
                  <a:buChar char="Ø"/>
                </a:pPr>
                <a:r>
                  <a:rPr lang="en-US" sz="1800" dirty="0"/>
                  <a:t>Sample 2 : A population average ratio of target variable per day sample is used to calculate the overall average distribution showing 3:4  one to zero class average ratio. </a:t>
                </a:r>
              </a:p>
              <a:p>
                <a:pPr marL="397931" lvl="1" indent="-285750">
                  <a:buFont typeface="Wingdings" pitchFamily="2" charset="2"/>
                  <a:buChar char="Ø"/>
                </a:pPr>
                <a:endParaRPr lang="en-US" sz="1800" dirty="0"/>
              </a:p>
              <a:p>
                <a:pPr marL="112181"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𝐴𝑣𝑒𝑟𝑎𝑔𝑒</m:t>
                      </m:r>
                      <m:r>
                        <a:rPr lang="en-US" sz="1800" b="0" i="1" smtClean="0">
                          <a:latin typeface="Cambria Math" panose="02040503050406030204" pitchFamily="18" charset="0"/>
                        </a:rPr>
                        <m:t> </m:t>
                      </m:r>
                      <m:r>
                        <a:rPr lang="en-US" sz="1800" b="0" i="1" smtClean="0">
                          <a:latin typeface="Cambria Math" panose="02040503050406030204" pitchFamily="18" charset="0"/>
                        </a:rPr>
                        <m:t>𝑜𝑛𝑒</m:t>
                      </m:r>
                      <m:r>
                        <a:rPr lang="en-US" sz="1800" b="0" i="1" smtClean="0">
                          <a:latin typeface="Cambria Math" panose="02040503050406030204" pitchFamily="18" charset="0"/>
                        </a:rPr>
                        <m:t> </m:t>
                      </m:r>
                      <m:r>
                        <a:rPr lang="en-US" sz="1800" b="0" i="1" smtClean="0">
                          <a:latin typeface="Cambria Math" panose="02040503050406030204" pitchFamily="18" charset="0"/>
                        </a:rPr>
                        <m:t>𝑡𝑜</m:t>
                      </m:r>
                      <m:r>
                        <a:rPr lang="en-US" sz="1800" b="0" i="1" smtClean="0">
                          <a:latin typeface="Cambria Math" panose="02040503050406030204" pitchFamily="18" charset="0"/>
                        </a:rPr>
                        <m:t> </m:t>
                      </m:r>
                      <m:r>
                        <a:rPr lang="en-US" sz="1800" b="0" i="1" smtClean="0">
                          <a:latin typeface="Cambria Math" panose="02040503050406030204" pitchFamily="18" charset="0"/>
                        </a:rPr>
                        <m:t>𝑧𝑒𝑟𝑜</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𝑟𝑎𝑡𝑖𝑜</m:t>
                      </m:r>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 </m:t>
                          </m:r>
                          <m:nary>
                            <m:naryPr>
                              <m:chr m:val="⅀"/>
                              <m:subHide m:val="on"/>
                              <m:supHide m:val="on"/>
                              <m:ctrlPr>
                                <a:rPr lang="en-US" sz="1800" i="1">
                                  <a:latin typeface="Cambria Math" panose="02040503050406030204" pitchFamily="18" charset="0"/>
                                </a:rPr>
                              </m:ctrlPr>
                            </m:naryPr>
                            <m:sub/>
                            <m:sup/>
                            <m:e>
                              <m:eqArr>
                                <m:eqArrPr>
                                  <m:ctrlPr>
                                    <a:rPr lang="en-US" sz="1800" i="1">
                                      <a:latin typeface="Cambria Math" panose="02040503050406030204" pitchFamily="18" charset="0"/>
                                    </a:rPr>
                                  </m:ctrlPr>
                                </m:eqArrPr>
                                <m:e>
                                  <m:r>
                                    <a:rPr lang="en-US" sz="1800" i="1">
                                      <a:latin typeface="Cambria Math" panose="02040503050406030204" pitchFamily="18" charset="0"/>
                                    </a:rPr>
                                    <m:t>𝑛</m:t>
                                  </m:r>
                                </m:e>
                                <m:e>
                                  <m:r>
                                    <a:rPr lang="en-US" sz="1800" i="1">
                                      <a:latin typeface="Cambria Math" panose="02040503050406030204" pitchFamily="18" charset="0"/>
                                    </a:rPr>
                                    <m:t>1</m:t>
                                  </m:r>
                                </m:e>
                              </m:eqArr>
                            </m:e>
                          </m:nary>
                          <m:f>
                            <m:fPr>
                              <m:ctrlPr>
                                <a:rPr lang="en-US" sz="1800" i="1">
                                  <a:latin typeface="Cambria Math" panose="02040503050406030204" pitchFamily="18" charset="0"/>
                                </a:rPr>
                              </m:ctrlPr>
                            </m:fPr>
                            <m:num>
                              <m:r>
                                <a:rPr lang="en-US" sz="1800" i="1">
                                  <a:latin typeface="Cambria Math" panose="02040503050406030204" pitchFamily="18" charset="0"/>
                                </a:rPr>
                                <m:t>𝐶𝑜𝑢𝑛𝑡</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𝑐𝑙𝑎𝑠𝑠</m:t>
                              </m:r>
                              <m:r>
                                <a:rPr lang="en-US" sz="1800" i="1">
                                  <a:latin typeface="Cambria Math" panose="02040503050406030204" pitchFamily="18" charset="0"/>
                                </a:rPr>
                                <m:t> 1</m:t>
                              </m:r>
                            </m:num>
                            <m:den>
                              <m:r>
                                <a:rPr lang="en-US" sz="1800" i="1">
                                  <a:latin typeface="Cambria Math" panose="02040503050406030204" pitchFamily="18" charset="0"/>
                                </a:rPr>
                                <m:t>𝐶𝑜𝑢𝑛𝑡</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𝑐𝑙𝑎𝑠𝑠</m:t>
                              </m:r>
                              <m:r>
                                <a:rPr lang="en-US" sz="1800" i="1">
                                  <a:latin typeface="Cambria Math" panose="02040503050406030204" pitchFamily="18" charset="0"/>
                                </a:rPr>
                                <m:t> 2</m:t>
                              </m:r>
                              <m:r>
                                <m:rPr>
                                  <m:nor/>
                                </m:rPr>
                                <a:rPr lang="en-US" sz="1800" dirty="0"/>
                                <m:t> </m:t>
                              </m:r>
                            </m:den>
                          </m:f>
                          <m:r>
                            <a:rPr lang="en-US" sz="1800" b="0" i="1" dirty="0" smtClean="0">
                              <a:latin typeface="Cambria Math" panose="02040503050406030204" pitchFamily="18" charset="0"/>
                            </a:rPr>
                            <m:t> </m:t>
                          </m:r>
                        </m:e>
                      </m:d>
                    </m:oMath>
                  </m:oMathPara>
                </a14:m>
                <a:endParaRPr lang="en-US" sz="1800" b="0" i="1" dirty="0">
                  <a:latin typeface="Cambria Math" panose="02040503050406030204" pitchFamily="18" charset="0"/>
                </a:endParaRPr>
              </a:p>
              <a:p>
                <a:pPr marL="112181"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𝑤h𝑒𝑟𝑒</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𝑛𝑢𝑚𝑏𝑒𝑟</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𝑑𝑎𝑦𝑠</m:t>
                      </m:r>
                    </m:oMath>
                  </m:oMathPara>
                </a14:m>
                <a:endParaRPr lang="en-US" sz="1800" dirty="0"/>
              </a:p>
            </p:txBody>
          </p:sp>
        </mc:Choice>
        <mc:Fallback>
          <p:sp>
            <p:nvSpPr>
              <p:cNvPr id="3" name="Content Placeholder 2">
                <a:extLst>
                  <a:ext uri="{FF2B5EF4-FFF2-40B4-BE49-F238E27FC236}">
                    <a16:creationId xmlns:a16="http://schemas.microsoft.com/office/drawing/2014/main" id="{51255CA2-8BFD-08CA-074B-5CBCE7E71316}"/>
                  </a:ext>
                </a:extLst>
              </p:cNvPr>
              <p:cNvSpPr>
                <a:spLocks noGrp="1" noRot="1" noChangeAspect="1" noMove="1" noResize="1" noEditPoints="1" noAdjustHandles="1" noChangeArrowheads="1" noChangeShapeType="1" noTextEdit="1"/>
              </p:cNvSpPr>
              <p:nvPr>
                <p:ph idx="1"/>
              </p:nvPr>
            </p:nvSpPr>
            <p:spPr>
              <a:xfrm>
                <a:off x="783773" y="1872844"/>
                <a:ext cx="9215250" cy="3138543"/>
              </a:xfrm>
              <a:blipFill>
                <a:blip r:embed="rId2"/>
                <a:stretch>
                  <a:fillRect l="-550" t="-1613" b="-6452"/>
                </a:stretch>
              </a:blipFill>
            </p:spPr>
            <p:txBody>
              <a:bodyPr/>
              <a:lstStyle/>
              <a:p>
                <a:r>
                  <a:rPr lang="en-US">
                    <a:noFill/>
                  </a:rPr>
                  <a:t> </a:t>
                </a:r>
              </a:p>
            </p:txBody>
          </p:sp>
        </mc:Fallback>
      </mc:AlternateContent>
    </p:spTree>
    <p:extLst>
      <p:ext uri="{BB962C8B-B14F-4D97-AF65-F5344CB8AC3E}">
        <p14:creationId xmlns:p14="http://schemas.microsoft.com/office/powerpoint/2010/main" val="1473344934"/>
      </p:ext>
    </p:extLst>
  </p:cSld>
  <p:clrMapOvr>
    <a:masterClrMapping/>
  </p:clrMapOvr>
</p:sld>
</file>

<file path=ppt/theme/theme1.xml><?xml version="1.0" encoding="utf-8"?>
<a:theme xmlns:a="http://schemas.openxmlformats.org/drawingml/2006/main" name="1_Office Theme">
  <a:themeElements>
    <a:clrScheme name="SBG Colours 300922">
      <a:dk1>
        <a:srgbClr val="021237"/>
      </a:dk1>
      <a:lt1>
        <a:srgbClr val="FFFFFF"/>
      </a:lt1>
      <a:dk2>
        <a:srgbClr val="009CDE"/>
      </a:dk2>
      <a:lt2>
        <a:srgbClr val="FFFFFF"/>
      </a:lt2>
      <a:accent1>
        <a:srgbClr val="61D27E"/>
      </a:accent1>
      <a:accent2>
        <a:srgbClr val="F7CC4B"/>
      </a:accent2>
      <a:accent3>
        <a:srgbClr val="EC5A45"/>
      </a:accent3>
      <a:accent4>
        <a:srgbClr val="EC3D6D"/>
      </a:accent4>
      <a:accent5>
        <a:srgbClr val="006A75"/>
      </a:accent5>
      <a:accent6>
        <a:srgbClr val="F177C5"/>
      </a:accent6>
      <a:hlink>
        <a:srgbClr val="009CDE"/>
      </a:hlink>
      <a:folHlink>
        <a:srgbClr val="61D27E"/>
      </a:folHlink>
    </a:clrScheme>
    <a:fontScheme name="SBG Fonts Antonio Poppins">
      <a:majorFont>
        <a:latin typeface="Antonio"/>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lutter_Presentation_Template_W" id="{F1137FC6-43E3-6B42-AF76-9BC407E4EE13}" vid="{00350D20-B54D-C441-BE7E-41362AFF47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CC413 Coursework Initial Plan (36509669)">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4546A"/>
      </a:hlink>
      <a:folHlink>
        <a:srgbClr val="44546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4546A"/>
    </a:hlink>
    <a:folHlink>
      <a:srgbClr val="44546A"/>
    </a:folHlink>
  </a:clrScheme>
</a:themeOverride>
</file>

<file path=docProps/app.xml><?xml version="1.0" encoding="utf-8"?>
<Properties xmlns="http://schemas.openxmlformats.org/officeDocument/2006/extended-properties" xmlns:vt="http://schemas.openxmlformats.org/officeDocument/2006/docPropsVTypes">
  <Template>crm_pres</Template>
  <TotalTime>317</TotalTime>
  <Words>1736</Words>
  <Application>Microsoft Macintosh PowerPoint</Application>
  <PresentationFormat>Widescreen</PresentationFormat>
  <Paragraphs>238</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Antonio</vt:lpstr>
      <vt:lpstr>Arial</vt:lpstr>
      <vt:lpstr>Calibri</vt:lpstr>
      <vt:lpstr>Calibri Light</vt:lpstr>
      <vt:lpstr>Cambria Math</vt:lpstr>
      <vt:lpstr>Lucida Sans Unicode</vt:lpstr>
      <vt:lpstr>New Hero Bold</vt:lpstr>
      <vt:lpstr>Poppins</vt:lpstr>
      <vt:lpstr>Wingdings</vt:lpstr>
      <vt:lpstr>1_Office Theme</vt:lpstr>
      <vt:lpstr>Office Theme</vt:lpstr>
      <vt:lpstr>SCC413 Coursework Initial Plan (36509669)</vt:lpstr>
      <vt:lpstr>Machine Learning In Marketing: Promotion based Customer Deposit Behaviour</vt:lpstr>
      <vt:lpstr>AIM</vt:lpstr>
      <vt:lpstr>Core Referred Papers</vt:lpstr>
      <vt:lpstr>Binary Target Sampling</vt:lpstr>
      <vt:lpstr>Multi Target Sampling</vt:lpstr>
      <vt:lpstr>Exploratory data Analysis</vt:lpstr>
      <vt:lpstr>Table Feature Selection and Creation</vt:lpstr>
      <vt:lpstr>Multi Model Classification</vt:lpstr>
      <vt:lpstr>Binary Samples</vt:lpstr>
      <vt:lpstr>Sample 1 vs Sample 2</vt:lpstr>
      <vt:lpstr>Binary Sample Selection</vt:lpstr>
      <vt:lpstr>Hyper Parameter Tuning</vt:lpstr>
      <vt:lpstr>Hyper Parameter Selection</vt:lpstr>
      <vt:lpstr>Model Selection</vt:lpstr>
      <vt:lpstr>KS Statics</vt:lpstr>
      <vt:lpstr>GAIN &amp; LIFT</vt:lpstr>
      <vt:lpstr>Feature Selection</vt:lpstr>
      <vt:lpstr>Live Data Performance</vt:lpstr>
      <vt:lpstr>Observation And Result</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Dipesh Yadav</dc:creator>
  <cp:lastModifiedBy>Yadav, Dipesh (Postgraduate Student)</cp:lastModifiedBy>
  <cp:revision>2</cp:revision>
  <dcterms:created xsi:type="dcterms:W3CDTF">2024-08-27T05:12:23Z</dcterms:created>
  <dcterms:modified xsi:type="dcterms:W3CDTF">2024-09-30T13:43:37Z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2024-09-05T13:04:34Z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29ff7658-be88-412c-b646-6678641880eb</vt:lpwstr>
  </property>
  <property fmtid="{D5CDD505-2E9C-101B-9397-08002B2CF9AE}" pid="8" name="MSIP_Label_e6f6832b-0c40-4b9e-9ae0-ae73bcd49636_ContentBits">
    <vt:lpwstr>0</vt:lpwstr>
  </property>
</Properties>
</file>