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E7CFA-0BD9-46D4-98A9-E63A2C2636B2}" v="32" dt="2023-03-22T17:44:33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 Kaneriya" userId="9c1b69f584e1cc83" providerId="LiveId" clId="{3B4E7CFA-0BD9-46D4-98A9-E63A2C2636B2}"/>
    <pc:docChg chg="undo custSel modSld">
      <pc:chgData name="Dev Kaneriya" userId="9c1b69f584e1cc83" providerId="LiveId" clId="{3B4E7CFA-0BD9-46D4-98A9-E63A2C2636B2}" dt="2023-03-22T17:44:41.229" v="1528" actId="1076"/>
      <pc:docMkLst>
        <pc:docMk/>
      </pc:docMkLst>
      <pc:sldChg chg="addSp delSp modSp mod">
        <pc:chgData name="Dev Kaneriya" userId="9c1b69f584e1cc83" providerId="LiveId" clId="{3B4E7CFA-0BD9-46D4-98A9-E63A2C2636B2}" dt="2023-03-22T17:38:11.365" v="1443" actId="1076"/>
        <pc:sldMkLst>
          <pc:docMk/>
          <pc:sldMk cId="3532285872" sldId="256"/>
        </pc:sldMkLst>
        <pc:picChg chg="add mod">
          <ac:chgData name="Dev Kaneriya" userId="9c1b69f584e1cc83" providerId="LiveId" clId="{3B4E7CFA-0BD9-46D4-98A9-E63A2C2636B2}" dt="2023-03-22T17:38:11.365" v="1443" actId="1076"/>
          <ac:picMkLst>
            <pc:docMk/>
            <pc:sldMk cId="3532285872" sldId="256"/>
            <ac:picMk id="3" creationId="{39CD6876-EE28-0AB2-52BF-5901A7B244FD}"/>
          </ac:picMkLst>
        </pc:picChg>
        <pc:picChg chg="add mod ord">
          <ac:chgData name="Dev Kaneriya" userId="9c1b69f584e1cc83" providerId="LiveId" clId="{3B4E7CFA-0BD9-46D4-98A9-E63A2C2636B2}" dt="2023-03-22T17:35:22.512" v="1424" actId="14861"/>
          <ac:picMkLst>
            <pc:docMk/>
            <pc:sldMk cId="3532285872" sldId="256"/>
            <ac:picMk id="5" creationId="{CE0C4580-5A0F-3FDA-4A1A-28A9A8EF1A6E}"/>
          </ac:picMkLst>
        </pc:picChg>
        <pc:picChg chg="add del mod">
          <ac:chgData name="Dev Kaneriya" userId="9c1b69f584e1cc83" providerId="LiveId" clId="{3B4E7CFA-0BD9-46D4-98A9-E63A2C2636B2}" dt="2023-03-22T17:37:58.863" v="1441" actId="478"/>
          <ac:picMkLst>
            <pc:docMk/>
            <pc:sldMk cId="3532285872" sldId="256"/>
            <ac:picMk id="7" creationId="{DC534AAC-EA65-5D78-E1A9-122E9BFE206E}"/>
          </ac:picMkLst>
        </pc:picChg>
      </pc:sldChg>
      <pc:sldChg chg="addSp modSp mod">
        <pc:chgData name="Dev Kaneriya" userId="9c1b69f584e1cc83" providerId="LiveId" clId="{3B4E7CFA-0BD9-46D4-98A9-E63A2C2636B2}" dt="2023-03-22T17:40:50.737" v="1480" actId="1076"/>
        <pc:sldMkLst>
          <pc:docMk/>
          <pc:sldMk cId="4014541325" sldId="257"/>
        </pc:sldMkLst>
        <pc:spChg chg="mod">
          <ac:chgData name="Dev Kaneriya" userId="9c1b69f584e1cc83" providerId="LiveId" clId="{3B4E7CFA-0BD9-46D4-98A9-E63A2C2636B2}" dt="2023-03-22T17:22:54.949" v="102" actId="20577"/>
          <ac:spMkLst>
            <pc:docMk/>
            <pc:sldMk cId="4014541325" sldId="257"/>
            <ac:spMk id="3" creationId="{C404267F-25C6-7EC5-A4EF-ACE2714E10E5}"/>
          </ac:spMkLst>
        </pc:spChg>
        <pc:picChg chg="add mod">
          <ac:chgData name="Dev Kaneriya" userId="9c1b69f584e1cc83" providerId="LiveId" clId="{3B4E7CFA-0BD9-46D4-98A9-E63A2C2636B2}" dt="2023-03-22T17:38:22.761" v="1445" actId="1076"/>
          <ac:picMkLst>
            <pc:docMk/>
            <pc:sldMk cId="4014541325" sldId="257"/>
            <ac:picMk id="4" creationId="{39CD6876-EE28-0AB2-52BF-5901A7B244FD}"/>
          </ac:picMkLst>
        </pc:picChg>
        <pc:picChg chg="add mod">
          <ac:chgData name="Dev Kaneriya" userId="9c1b69f584e1cc83" providerId="LiveId" clId="{3B4E7CFA-0BD9-46D4-98A9-E63A2C2636B2}" dt="2023-03-22T17:40:50.737" v="1480" actId="1076"/>
          <ac:picMkLst>
            <pc:docMk/>
            <pc:sldMk cId="4014541325" sldId="257"/>
            <ac:picMk id="5" creationId="{063E706E-9961-F3CF-BEEB-6FACE748465D}"/>
          </ac:picMkLst>
        </pc:picChg>
      </pc:sldChg>
      <pc:sldChg chg="addSp modSp mod">
        <pc:chgData name="Dev Kaneriya" userId="9c1b69f584e1cc83" providerId="LiveId" clId="{3B4E7CFA-0BD9-46D4-98A9-E63A2C2636B2}" dt="2023-03-22T17:41:16.010" v="1485" actId="1076"/>
        <pc:sldMkLst>
          <pc:docMk/>
          <pc:sldMk cId="3672059833" sldId="258"/>
        </pc:sldMkLst>
        <pc:spChg chg="mod">
          <ac:chgData name="Dev Kaneriya" userId="9c1b69f584e1cc83" providerId="LiveId" clId="{3B4E7CFA-0BD9-46D4-98A9-E63A2C2636B2}" dt="2023-03-22T17:41:16.010" v="1485" actId="1076"/>
          <ac:spMkLst>
            <pc:docMk/>
            <pc:sldMk cId="3672059833" sldId="258"/>
            <ac:spMk id="2" creationId="{C433D681-5AED-D32E-40BB-45041142E66F}"/>
          </ac:spMkLst>
        </pc:spChg>
        <pc:spChg chg="mod">
          <ac:chgData name="Dev Kaneriya" userId="9c1b69f584e1cc83" providerId="LiveId" clId="{3B4E7CFA-0BD9-46D4-98A9-E63A2C2636B2}" dt="2023-03-22T17:41:12.400" v="1484" actId="1076"/>
          <ac:spMkLst>
            <pc:docMk/>
            <pc:sldMk cId="3672059833" sldId="258"/>
            <ac:spMk id="3" creationId="{9EF31AEC-B241-2525-60A2-DBAD84DF5795}"/>
          </ac:spMkLst>
        </pc:spChg>
        <pc:picChg chg="add mod">
          <ac:chgData name="Dev Kaneriya" userId="9c1b69f584e1cc83" providerId="LiveId" clId="{3B4E7CFA-0BD9-46D4-98A9-E63A2C2636B2}" dt="2023-03-22T17:38:29.725" v="1447" actId="1076"/>
          <ac:picMkLst>
            <pc:docMk/>
            <pc:sldMk cId="3672059833" sldId="258"/>
            <ac:picMk id="4" creationId="{39CD6876-EE28-0AB2-52BF-5901A7B244FD}"/>
          </ac:picMkLst>
        </pc:picChg>
        <pc:picChg chg="add mod">
          <ac:chgData name="Dev Kaneriya" userId="9c1b69f584e1cc83" providerId="LiveId" clId="{3B4E7CFA-0BD9-46D4-98A9-E63A2C2636B2}" dt="2023-03-22T17:41:06.621" v="1483" actId="1076"/>
          <ac:picMkLst>
            <pc:docMk/>
            <pc:sldMk cId="3672059833" sldId="258"/>
            <ac:picMk id="5" creationId="{993303F4-D1F8-DA66-F380-F9A231065939}"/>
          </ac:picMkLst>
        </pc:picChg>
      </pc:sldChg>
      <pc:sldChg chg="addSp modSp mod">
        <pc:chgData name="Dev Kaneriya" userId="9c1b69f584e1cc83" providerId="LiveId" clId="{3B4E7CFA-0BD9-46D4-98A9-E63A2C2636B2}" dt="2023-03-22T17:41:25.599" v="1488"/>
        <pc:sldMkLst>
          <pc:docMk/>
          <pc:sldMk cId="1674439927" sldId="259"/>
        </pc:sldMkLst>
        <pc:spChg chg="mod">
          <ac:chgData name="Dev Kaneriya" userId="9c1b69f584e1cc83" providerId="LiveId" clId="{3B4E7CFA-0BD9-46D4-98A9-E63A2C2636B2}" dt="2023-03-22T17:41:23.937" v="1486" actId="1076"/>
          <ac:spMkLst>
            <pc:docMk/>
            <pc:sldMk cId="1674439927" sldId="259"/>
            <ac:spMk id="2" creationId="{00F97FC9-0E97-7E4B-DEFB-54F5AD10F35D}"/>
          </ac:spMkLst>
        </pc:spChg>
        <pc:spChg chg="mod">
          <ac:chgData name="Dev Kaneriya" userId="9c1b69f584e1cc83" providerId="LiveId" clId="{3B4E7CFA-0BD9-46D4-98A9-E63A2C2636B2}" dt="2023-03-22T17:41:24.508" v="1487" actId="1076"/>
          <ac:spMkLst>
            <pc:docMk/>
            <pc:sldMk cId="1674439927" sldId="259"/>
            <ac:spMk id="3" creationId="{A8B41F62-6402-CBF3-0D62-EC817087BC8E}"/>
          </ac:spMkLst>
        </pc:spChg>
        <pc:graphicFrameChg chg="mod">
          <ac:chgData name="Dev Kaneriya" userId="9c1b69f584e1cc83" providerId="LiveId" clId="{3B4E7CFA-0BD9-46D4-98A9-E63A2C2636B2}" dt="2023-03-22T17:38:47.335" v="1451" actId="1076"/>
          <ac:graphicFrameMkLst>
            <pc:docMk/>
            <pc:sldMk cId="1674439927" sldId="259"/>
            <ac:graphicFrameMk id="4" creationId="{02FD2AF1-1D8F-A798-8234-9ECFD70B6729}"/>
          </ac:graphicFrameMkLst>
        </pc:graphicFrameChg>
        <pc:picChg chg="add mod">
          <ac:chgData name="Dev Kaneriya" userId="9c1b69f584e1cc83" providerId="LiveId" clId="{3B4E7CFA-0BD9-46D4-98A9-E63A2C2636B2}" dt="2023-03-22T17:38:56.267" v="1453" actId="1076"/>
          <ac:picMkLst>
            <pc:docMk/>
            <pc:sldMk cId="1674439927" sldId="259"/>
            <ac:picMk id="5" creationId="{39CD6876-EE28-0AB2-52BF-5901A7B244FD}"/>
          </ac:picMkLst>
        </pc:picChg>
        <pc:picChg chg="add mod">
          <ac:chgData name="Dev Kaneriya" userId="9c1b69f584e1cc83" providerId="LiveId" clId="{3B4E7CFA-0BD9-46D4-98A9-E63A2C2636B2}" dt="2023-03-22T17:41:25.599" v="1488"/>
          <ac:picMkLst>
            <pc:docMk/>
            <pc:sldMk cId="1674439927" sldId="259"/>
            <ac:picMk id="6" creationId="{14BD3172-24E2-7340-EA0C-F631BB626680}"/>
          </ac:picMkLst>
        </pc:picChg>
      </pc:sldChg>
      <pc:sldChg chg="addSp modSp mod">
        <pc:chgData name="Dev Kaneriya" userId="9c1b69f584e1cc83" providerId="LiveId" clId="{3B4E7CFA-0BD9-46D4-98A9-E63A2C2636B2}" dt="2023-03-22T17:41:58.962" v="1494" actId="1076"/>
        <pc:sldMkLst>
          <pc:docMk/>
          <pc:sldMk cId="1072896122" sldId="260"/>
        </pc:sldMkLst>
        <pc:spChg chg="mod">
          <ac:chgData name="Dev Kaneriya" userId="9c1b69f584e1cc83" providerId="LiveId" clId="{3B4E7CFA-0BD9-46D4-98A9-E63A2C2636B2}" dt="2023-03-22T17:41:58.962" v="1494" actId="1076"/>
          <ac:spMkLst>
            <pc:docMk/>
            <pc:sldMk cId="1072896122" sldId="260"/>
            <ac:spMk id="2" creationId="{7D622F0B-B8FF-C4A2-FBCE-0C7ACC5B6FA4}"/>
          </ac:spMkLst>
        </pc:spChg>
        <pc:spChg chg="mod">
          <ac:chgData name="Dev Kaneriya" userId="9c1b69f584e1cc83" providerId="LiveId" clId="{3B4E7CFA-0BD9-46D4-98A9-E63A2C2636B2}" dt="2023-03-22T17:41:37.960" v="1489" actId="14100"/>
          <ac:spMkLst>
            <pc:docMk/>
            <pc:sldMk cId="1072896122" sldId="260"/>
            <ac:spMk id="3" creationId="{CFB74068-A14E-C146-8771-368720FEB035}"/>
          </ac:spMkLst>
        </pc:spChg>
        <pc:picChg chg="mod">
          <ac:chgData name="Dev Kaneriya" userId="9c1b69f584e1cc83" providerId="LiveId" clId="{3B4E7CFA-0BD9-46D4-98A9-E63A2C2636B2}" dt="2023-03-22T17:41:40.098" v="1490" actId="1076"/>
          <ac:picMkLst>
            <pc:docMk/>
            <pc:sldMk cId="1072896122" sldId="260"/>
            <ac:picMk id="4" creationId="{EF2BF609-727A-761B-537D-32CA7EC3B96A}"/>
          </ac:picMkLst>
        </pc:picChg>
        <pc:picChg chg="add mod">
          <ac:chgData name="Dev Kaneriya" userId="9c1b69f584e1cc83" providerId="LiveId" clId="{3B4E7CFA-0BD9-46D4-98A9-E63A2C2636B2}" dt="2023-03-22T17:39:04.227" v="1455" actId="1076"/>
          <ac:picMkLst>
            <pc:docMk/>
            <pc:sldMk cId="1072896122" sldId="260"/>
            <ac:picMk id="5" creationId="{39CD6876-EE28-0AB2-52BF-5901A7B244FD}"/>
          </ac:picMkLst>
        </pc:picChg>
        <pc:picChg chg="add mod">
          <ac:chgData name="Dev Kaneriya" userId="9c1b69f584e1cc83" providerId="LiveId" clId="{3B4E7CFA-0BD9-46D4-98A9-E63A2C2636B2}" dt="2023-03-22T17:41:51.546" v="1493" actId="1076"/>
          <ac:picMkLst>
            <pc:docMk/>
            <pc:sldMk cId="1072896122" sldId="260"/>
            <ac:picMk id="6" creationId="{F7B5B633-FAB4-C5F1-5B5E-80395B569EDA}"/>
          </ac:picMkLst>
        </pc:picChg>
      </pc:sldChg>
      <pc:sldChg chg="addSp modSp mod">
        <pc:chgData name="Dev Kaneriya" userId="9c1b69f584e1cc83" providerId="LiveId" clId="{3B4E7CFA-0BD9-46D4-98A9-E63A2C2636B2}" dt="2023-03-22T17:42:18.892" v="1497" actId="1076"/>
        <pc:sldMkLst>
          <pc:docMk/>
          <pc:sldMk cId="3552498021" sldId="261"/>
        </pc:sldMkLst>
        <pc:spChg chg="mod">
          <ac:chgData name="Dev Kaneriya" userId="9c1b69f584e1cc83" providerId="LiveId" clId="{3B4E7CFA-0BD9-46D4-98A9-E63A2C2636B2}" dt="2023-03-22T17:42:14.074" v="1495" actId="1076"/>
          <ac:spMkLst>
            <pc:docMk/>
            <pc:sldMk cId="3552498021" sldId="261"/>
            <ac:spMk id="2" creationId="{38A09261-93E8-E237-1D85-23CE0A98FB22}"/>
          </ac:spMkLst>
        </pc:spChg>
        <pc:spChg chg="mod">
          <ac:chgData name="Dev Kaneriya" userId="9c1b69f584e1cc83" providerId="LiveId" clId="{3B4E7CFA-0BD9-46D4-98A9-E63A2C2636B2}" dt="2023-03-22T17:23:28.701" v="109" actId="20577"/>
          <ac:spMkLst>
            <pc:docMk/>
            <pc:sldMk cId="3552498021" sldId="261"/>
            <ac:spMk id="3" creationId="{5F1CEB31-4A51-D32C-5F40-D25042955D38}"/>
          </ac:spMkLst>
        </pc:spChg>
        <pc:graphicFrameChg chg="mod">
          <ac:chgData name="Dev Kaneriya" userId="9c1b69f584e1cc83" providerId="LiveId" clId="{3B4E7CFA-0BD9-46D4-98A9-E63A2C2636B2}" dt="2023-03-22T17:39:27.820" v="1460" actId="1076"/>
          <ac:graphicFrameMkLst>
            <pc:docMk/>
            <pc:sldMk cId="3552498021" sldId="261"/>
            <ac:graphicFrameMk id="4" creationId="{AA0CA042-55EF-1B48-840A-B30227689D8B}"/>
          </ac:graphicFrameMkLst>
        </pc:graphicFrameChg>
        <pc:picChg chg="add mod">
          <ac:chgData name="Dev Kaneriya" userId="9c1b69f584e1cc83" providerId="LiveId" clId="{3B4E7CFA-0BD9-46D4-98A9-E63A2C2636B2}" dt="2023-03-22T17:39:22.825" v="1459" actId="1076"/>
          <ac:picMkLst>
            <pc:docMk/>
            <pc:sldMk cId="3552498021" sldId="261"/>
            <ac:picMk id="5" creationId="{39CD6876-EE28-0AB2-52BF-5901A7B244FD}"/>
          </ac:picMkLst>
        </pc:picChg>
        <pc:picChg chg="add mod">
          <ac:chgData name="Dev Kaneriya" userId="9c1b69f584e1cc83" providerId="LiveId" clId="{3B4E7CFA-0BD9-46D4-98A9-E63A2C2636B2}" dt="2023-03-22T17:42:18.892" v="1497" actId="1076"/>
          <ac:picMkLst>
            <pc:docMk/>
            <pc:sldMk cId="3552498021" sldId="261"/>
            <ac:picMk id="6" creationId="{1483D0B1-A7A1-7D65-973C-AA21FB1D2410}"/>
          </ac:picMkLst>
        </pc:picChg>
      </pc:sldChg>
      <pc:sldChg chg="addSp modSp mod">
        <pc:chgData name="Dev Kaneriya" userId="9c1b69f584e1cc83" providerId="LiveId" clId="{3B4E7CFA-0BD9-46D4-98A9-E63A2C2636B2}" dt="2023-03-22T17:42:32.412" v="1500" actId="1076"/>
        <pc:sldMkLst>
          <pc:docMk/>
          <pc:sldMk cId="1478234514" sldId="262"/>
        </pc:sldMkLst>
        <pc:spChg chg="mod">
          <ac:chgData name="Dev Kaneriya" userId="9c1b69f584e1cc83" providerId="LiveId" clId="{3B4E7CFA-0BD9-46D4-98A9-E63A2C2636B2}" dt="2023-03-22T17:42:28.218" v="1498" actId="1076"/>
          <ac:spMkLst>
            <pc:docMk/>
            <pc:sldMk cId="1478234514" sldId="262"/>
            <ac:spMk id="2" creationId="{58D04803-D822-2711-B75A-8F883317FECD}"/>
          </ac:spMkLst>
        </pc:spChg>
        <pc:spChg chg="mod">
          <ac:chgData name="Dev Kaneriya" userId="9c1b69f584e1cc83" providerId="LiveId" clId="{3B4E7CFA-0BD9-46D4-98A9-E63A2C2636B2}" dt="2023-03-22T17:22:26.784" v="93" actId="20577"/>
          <ac:spMkLst>
            <pc:docMk/>
            <pc:sldMk cId="1478234514" sldId="262"/>
            <ac:spMk id="3" creationId="{045E927B-13E0-2523-52D0-42BE54FA068D}"/>
          </ac:spMkLst>
        </pc:spChg>
        <pc:picChg chg="add mod">
          <ac:chgData name="Dev Kaneriya" userId="9c1b69f584e1cc83" providerId="LiveId" clId="{3B4E7CFA-0BD9-46D4-98A9-E63A2C2636B2}" dt="2023-03-22T17:39:40.174" v="1464" actId="1076"/>
          <ac:picMkLst>
            <pc:docMk/>
            <pc:sldMk cId="1478234514" sldId="262"/>
            <ac:picMk id="4" creationId="{39CD6876-EE28-0AB2-52BF-5901A7B244FD}"/>
          </ac:picMkLst>
        </pc:picChg>
        <pc:picChg chg="mod">
          <ac:chgData name="Dev Kaneriya" userId="9c1b69f584e1cc83" providerId="LiveId" clId="{3B4E7CFA-0BD9-46D4-98A9-E63A2C2636B2}" dt="2023-03-22T17:39:35.071" v="1462" actId="1076"/>
          <ac:picMkLst>
            <pc:docMk/>
            <pc:sldMk cId="1478234514" sldId="262"/>
            <ac:picMk id="5" creationId="{B17E3381-0018-C5DF-A9F5-5B2CD5CB07BC}"/>
          </ac:picMkLst>
        </pc:picChg>
        <pc:picChg chg="add mod">
          <ac:chgData name="Dev Kaneriya" userId="9c1b69f584e1cc83" providerId="LiveId" clId="{3B4E7CFA-0BD9-46D4-98A9-E63A2C2636B2}" dt="2023-03-22T17:42:32.412" v="1500" actId="1076"/>
          <ac:picMkLst>
            <pc:docMk/>
            <pc:sldMk cId="1478234514" sldId="262"/>
            <ac:picMk id="6" creationId="{8C02F790-946B-2394-79DA-C26445678250}"/>
          </ac:picMkLst>
        </pc:picChg>
      </pc:sldChg>
      <pc:sldChg chg="addSp modSp mod">
        <pc:chgData name="Dev Kaneriya" userId="9c1b69f584e1cc83" providerId="LiveId" clId="{3B4E7CFA-0BD9-46D4-98A9-E63A2C2636B2}" dt="2023-03-22T17:43:18.306" v="1511" actId="1076"/>
        <pc:sldMkLst>
          <pc:docMk/>
          <pc:sldMk cId="2623169000" sldId="263"/>
        </pc:sldMkLst>
        <pc:spChg chg="mod">
          <ac:chgData name="Dev Kaneriya" userId="9c1b69f584e1cc83" providerId="LiveId" clId="{3B4E7CFA-0BD9-46D4-98A9-E63A2C2636B2}" dt="2023-03-22T17:43:10.440" v="1508" actId="1076"/>
          <ac:spMkLst>
            <pc:docMk/>
            <pc:sldMk cId="2623169000" sldId="263"/>
            <ac:spMk id="2" creationId="{67A9661C-37D0-6A1B-79C7-B08D477AC0A2}"/>
          </ac:spMkLst>
        </pc:spChg>
        <pc:spChg chg="mod">
          <ac:chgData name="Dev Kaneriya" userId="9c1b69f584e1cc83" providerId="LiveId" clId="{3B4E7CFA-0BD9-46D4-98A9-E63A2C2636B2}" dt="2023-03-22T17:42:59.923" v="1505" actId="1076"/>
          <ac:spMkLst>
            <pc:docMk/>
            <pc:sldMk cId="2623169000" sldId="263"/>
            <ac:spMk id="3" creationId="{A87E222B-4700-180B-35B2-3E984F31680C}"/>
          </ac:spMkLst>
        </pc:spChg>
        <pc:picChg chg="add mod">
          <ac:chgData name="Dev Kaneriya" userId="9c1b69f584e1cc83" providerId="LiveId" clId="{3B4E7CFA-0BD9-46D4-98A9-E63A2C2636B2}" dt="2023-03-22T17:39:48.955" v="1467" actId="1076"/>
          <ac:picMkLst>
            <pc:docMk/>
            <pc:sldMk cId="2623169000" sldId="263"/>
            <ac:picMk id="4" creationId="{39CD6876-EE28-0AB2-52BF-5901A7B244FD}"/>
          </ac:picMkLst>
        </pc:picChg>
        <pc:picChg chg="mod">
          <ac:chgData name="Dev Kaneriya" userId="9c1b69f584e1cc83" providerId="LiveId" clId="{3B4E7CFA-0BD9-46D4-98A9-E63A2C2636B2}" dt="2023-03-22T17:43:18.306" v="1511" actId="1076"/>
          <ac:picMkLst>
            <pc:docMk/>
            <pc:sldMk cId="2623169000" sldId="263"/>
            <ac:picMk id="5" creationId="{C81273BA-1601-28CC-2C37-8217E9DC7A95}"/>
          </ac:picMkLst>
        </pc:picChg>
        <pc:picChg chg="add mod">
          <ac:chgData name="Dev Kaneriya" userId="9c1b69f584e1cc83" providerId="LiveId" clId="{3B4E7CFA-0BD9-46D4-98A9-E63A2C2636B2}" dt="2023-03-22T17:42:53.315" v="1504"/>
          <ac:picMkLst>
            <pc:docMk/>
            <pc:sldMk cId="2623169000" sldId="263"/>
            <ac:picMk id="6" creationId="{9541E4D1-2127-898A-2A6E-08A8661B05C8}"/>
          </ac:picMkLst>
        </pc:picChg>
      </pc:sldChg>
      <pc:sldChg chg="addSp modSp mod">
        <pc:chgData name="Dev Kaneriya" userId="9c1b69f584e1cc83" providerId="LiveId" clId="{3B4E7CFA-0BD9-46D4-98A9-E63A2C2636B2}" dt="2023-03-22T17:43:31.184" v="1514" actId="1076"/>
        <pc:sldMkLst>
          <pc:docMk/>
          <pc:sldMk cId="3746125067" sldId="264"/>
        </pc:sldMkLst>
        <pc:spChg chg="mod">
          <ac:chgData name="Dev Kaneriya" userId="9c1b69f584e1cc83" providerId="LiveId" clId="{3B4E7CFA-0BD9-46D4-98A9-E63A2C2636B2}" dt="2023-03-22T17:43:31.184" v="1514" actId="1076"/>
          <ac:spMkLst>
            <pc:docMk/>
            <pc:sldMk cId="3746125067" sldId="264"/>
            <ac:spMk id="2" creationId="{1F008BB9-F94B-25D8-6E71-9867EE032C98}"/>
          </ac:spMkLst>
        </pc:spChg>
        <pc:spChg chg="mod">
          <ac:chgData name="Dev Kaneriya" userId="9c1b69f584e1cc83" providerId="LiveId" clId="{3B4E7CFA-0BD9-46D4-98A9-E63A2C2636B2}" dt="2023-03-22T17:21:48.197" v="83" actId="20577"/>
          <ac:spMkLst>
            <pc:docMk/>
            <pc:sldMk cId="3746125067" sldId="264"/>
            <ac:spMk id="3" creationId="{30C26D0A-A03B-C8DE-C3A8-EC3662EA09A9}"/>
          </ac:spMkLst>
        </pc:spChg>
        <pc:picChg chg="add mod">
          <ac:chgData name="Dev Kaneriya" userId="9c1b69f584e1cc83" providerId="LiveId" clId="{3B4E7CFA-0BD9-46D4-98A9-E63A2C2636B2}" dt="2023-03-22T17:40:03.461" v="1471" actId="1076"/>
          <ac:picMkLst>
            <pc:docMk/>
            <pc:sldMk cId="3746125067" sldId="264"/>
            <ac:picMk id="4" creationId="{39CD6876-EE28-0AB2-52BF-5901A7B244FD}"/>
          </ac:picMkLst>
        </pc:picChg>
        <pc:picChg chg="add mod">
          <ac:chgData name="Dev Kaneriya" userId="9c1b69f584e1cc83" providerId="LiveId" clId="{3B4E7CFA-0BD9-46D4-98A9-E63A2C2636B2}" dt="2023-03-22T17:43:26.678" v="1513"/>
          <ac:picMkLst>
            <pc:docMk/>
            <pc:sldMk cId="3746125067" sldId="264"/>
            <ac:picMk id="5" creationId="{5BAC9043-192F-290B-8067-6E67111D039D}"/>
          </ac:picMkLst>
        </pc:picChg>
      </pc:sldChg>
      <pc:sldChg chg="addSp modSp mod">
        <pc:chgData name="Dev Kaneriya" userId="9c1b69f584e1cc83" providerId="LiveId" clId="{3B4E7CFA-0BD9-46D4-98A9-E63A2C2636B2}" dt="2023-03-22T17:43:50.584" v="1518" actId="1076"/>
        <pc:sldMkLst>
          <pc:docMk/>
          <pc:sldMk cId="3085696735" sldId="265"/>
        </pc:sldMkLst>
        <pc:spChg chg="mod">
          <ac:chgData name="Dev Kaneriya" userId="9c1b69f584e1cc83" providerId="LiveId" clId="{3B4E7CFA-0BD9-46D4-98A9-E63A2C2636B2}" dt="2023-03-22T17:43:46.298" v="1516" actId="1076"/>
          <ac:spMkLst>
            <pc:docMk/>
            <pc:sldMk cId="3085696735" sldId="265"/>
            <ac:spMk id="2" creationId="{DF77B87E-5BEE-948B-D821-56F959EB79A8}"/>
          </ac:spMkLst>
        </pc:spChg>
        <pc:spChg chg="mod">
          <ac:chgData name="Dev Kaneriya" userId="9c1b69f584e1cc83" providerId="LiveId" clId="{3B4E7CFA-0BD9-46D4-98A9-E63A2C2636B2}" dt="2023-03-22T17:21:02.436" v="30" actId="20577"/>
          <ac:spMkLst>
            <pc:docMk/>
            <pc:sldMk cId="3085696735" sldId="265"/>
            <ac:spMk id="3" creationId="{4A49E21C-3B57-A246-DFB4-AAA7DF1AA276}"/>
          </ac:spMkLst>
        </pc:spChg>
        <pc:picChg chg="add mod">
          <ac:chgData name="Dev Kaneriya" userId="9c1b69f584e1cc83" providerId="LiveId" clId="{3B4E7CFA-0BD9-46D4-98A9-E63A2C2636B2}" dt="2023-03-22T17:26:58.685" v="117" actId="14100"/>
          <ac:picMkLst>
            <pc:docMk/>
            <pc:sldMk cId="3085696735" sldId="265"/>
            <ac:picMk id="4" creationId="{C3D6C083-2C35-4332-EE2D-0114FA0C30BE}"/>
          </ac:picMkLst>
        </pc:picChg>
        <pc:picChg chg="add mod">
          <ac:chgData name="Dev Kaneriya" userId="9c1b69f584e1cc83" providerId="LiveId" clId="{3B4E7CFA-0BD9-46D4-98A9-E63A2C2636B2}" dt="2023-03-22T17:40:10.072" v="1473" actId="1076"/>
          <ac:picMkLst>
            <pc:docMk/>
            <pc:sldMk cId="3085696735" sldId="265"/>
            <ac:picMk id="5" creationId="{39CD6876-EE28-0AB2-52BF-5901A7B244FD}"/>
          </ac:picMkLst>
        </pc:picChg>
        <pc:picChg chg="add mod">
          <ac:chgData name="Dev Kaneriya" userId="9c1b69f584e1cc83" providerId="LiveId" clId="{3B4E7CFA-0BD9-46D4-98A9-E63A2C2636B2}" dt="2023-03-22T17:43:50.584" v="1518" actId="1076"/>
          <ac:picMkLst>
            <pc:docMk/>
            <pc:sldMk cId="3085696735" sldId="265"/>
            <ac:picMk id="6" creationId="{6E815E3C-05EE-ED54-CAE2-BE7267F9E414}"/>
          </ac:picMkLst>
        </pc:picChg>
      </pc:sldChg>
      <pc:sldChg chg="addSp modSp mod">
        <pc:chgData name="Dev Kaneriya" userId="9c1b69f584e1cc83" providerId="LiveId" clId="{3B4E7CFA-0BD9-46D4-98A9-E63A2C2636B2}" dt="2023-03-22T17:44:28.254" v="1526" actId="1076"/>
        <pc:sldMkLst>
          <pc:docMk/>
          <pc:sldMk cId="2592396179" sldId="266"/>
        </pc:sldMkLst>
        <pc:spChg chg="mod">
          <ac:chgData name="Dev Kaneriya" userId="9c1b69f584e1cc83" providerId="LiveId" clId="{3B4E7CFA-0BD9-46D4-98A9-E63A2C2636B2}" dt="2023-03-22T17:44:22.379" v="1524" actId="1076"/>
          <ac:spMkLst>
            <pc:docMk/>
            <pc:sldMk cId="2592396179" sldId="266"/>
            <ac:spMk id="2" creationId="{4C63A593-8B27-755C-CF8B-A12C9DFFD54B}"/>
          </ac:spMkLst>
        </pc:spChg>
        <pc:spChg chg="mod">
          <ac:chgData name="Dev Kaneriya" userId="9c1b69f584e1cc83" providerId="LiveId" clId="{3B4E7CFA-0BD9-46D4-98A9-E63A2C2636B2}" dt="2023-03-22T17:43:59.962" v="1520" actId="1076"/>
          <ac:spMkLst>
            <pc:docMk/>
            <pc:sldMk cId="2592396179" sldId="266"/>
            <ac:spMk id="3" creationId="{82A2A6B3-0711-1EBF-CE2E-C67DE97A2699}"/>
          </ac:spMkLst>
        </pc:spChg>
        <pc:picChg chg="add mod">
          <ac:chgData name="Dev Kaneriya" userId="9c1b69f584e1cc83" providerId="LiveId" clId="{3B4E7CFA-0BD9-46D4-98A9-E63A2C2636B2}" dt="2023-03-22T17:40:24.357" v="1475" actId="1076"/>
          <ac:picMkLst>
            <pc:docMk/>
            <pc:sldMk cId="2592396179" sldId="266"/>
            <ac:picMk id="4" creationId="{39CD6876-EE28-0AB2-52BF-5901A7B244FD}"/>
          </ac:picMkLst>
        </pc:picChg>
        <pc:picChg chg="add mod">
          <ac:chgData name="Dev Kaneriya" userId="9c1b69f584e1cc83" providerId="LiveId" clId="{3B4E7CFA-0BD9-46D4-98A9-E63A2C2636B2}" dt="2023-03-22T17:44:28.254" v="1526" actId="1076"/>
          <ac:picMkLst>
            <pc:docMk/>
            <pc:sldMk cId="2592396179" sldId="266"/>
            <ac:picMk id="5" creationId="{1AD36E3F-7508-3A2B-B699-3119CD9C832F}"/>
          </ac:picMkLst>
        </pc:picChg>
      </pc:sldChg>
      <pc:sldChg chg="addSp delSp modSp mod">
        <pc:chgData name="Dev Kaneriya" userId="9c1b69f584e1cc83" providerId="LiveId" clId="{3B4E7CFA-0BD9-46D4-98A9-E63A2C2636B2}" dt="2023-03-22T17:44:41.229" v="1528" actId="1076"/>
        <pc:sldMkLst>
          <pc:docMk/>
          <pc:sldMk cId="967798245" sldId="267"/>
        </pc:sldMkLst>
        <pc:spChg chg="mod">
          <ac:chgData name="Dev Kaneriya" userId="9c1b69f584e1cc83" providerId="LiveId" clId="{3B4E7CFA-0BD9-46D4-98A9-E63A2C2636B2}" dt="2023-03-22T17:40:38.787" v="1478" actId="1076"/>
          <ac:spMkLst>
            <pc:docMk/>
            <pc:sldMk cId="967798245" sldId="267"/>
            <ac:spMk id="2" creationId="{2CFF8347-E146-0052-E2A1-BF5DFAE9E94B}"/>
          </ac:spMkLst>
        </pc:spChg>
        <pc:spChg chg="del mod">
          <ac:chgData name="Dev Kaneriya" userId="9c1b69f584e1cc83" providerId="LiveId" clId="{3B4E7CFA-0BD9-46D4-98A9-E63A2C2636B2}" dt="2023-03-22T17:19:13.732" v="17" actId="478"/>
          <ac:spMkLst>
            <pc:docMk/>
            <pc:sldMk cId="967798245" sldId="267"/>
            <ac:spMk id="3" creationId="{5F91F57C-AB8B-C1A3-8168-961330FC9C3E}"/>
          </ac:spMkLst>
        </pc:spChg>
        <pc:picChg chg="add mod">
          <ac:chgData name="Dev Kaneriya" userId="9c1b69f584e1cc83" providerId="LiveId" clId="{3B4E7CFA-0BD9-46D4-98A9-E63A2C2636B2}" dt="2023-03-22T17:40:32.178" v="1477" actId="1076"/>
          <ac:picMkLst>
            <pc:docMk/>
            <pc:sldMk cId="967798245" sldId="267"/>
            <ac:picMk id="3" creationId="{39CD6876-EE28-0AB2-52BF-5901A7B244FD}"/>
          </ac:picMkLst>
        </pc:picChg>
        <pc:picChg chg="del mod">
          <ac:chgData name="Dev Kaneriya" userId="9c1b69f584e1cc83" providerId="LiveId" clId="{3B4E7CFA-0BD9-46D4-98A9-E63A2C2636B2}" dt="2023-03-22T17:26:37.931" v="113" actId="21"/>
          <ac:picMkLst>
            <pc:docMk/>
            <pc:sldMk cId="967798245" sldId="267"/>
            <ac:picMk id="4" creationId="{167EA458-7064-C6C2-FF64-954F3B82489A}"/>
          </ac:picMkLst>
        </pc:picChg>
        <pc:picChg chg="add mod">
          <ac:chgData name="Dev Kaneriya" userId="9c1b69f584e1cc83" providerId="LiveId" clId="{3B4E7CFA-0BD9-46D4-98A9-E63A2C2636B2}" dt="2023-03-22T17:44:41.229" v="1528" actId="1076"/>
          <ac:picMkLst>
            <pc:docMk/>
            <pc:sldMk cId="967798245" sldId="267"/>
            <ac:picMk id="4" creationId="{ABD6A3B1-DE93-A99B-CF8D-32C5D2FA29F4}"/>
          </ac:picMkLst>
        </pc:picChg>
      </pc:sldChg>
      <pc:sldChg chg="addSp modSp mod">
        <pc:chgData name="Dev Kaneriya" userId="9c1b69f584e1cc83" providerId="LiveId" clId="{3B4E7CFA-0BD9-46D4-98A9-E63A2C2636B2}" dt="2023-03-22T17:37:14.856" v="1440" actId="14100"/>
        <pc:sldMkLst>
          <pc:docMk/>
          <pc:sldMk cId="77085270" sldId="268"/>
        </pc:sldMkLst>
        <pc:spChg chg="mod">
          <ac:chgData name="Dev Kaneriya" userId="9c1b69f584e1cc83" providerId="LiveId" clId="{3B4E7CFA-0BD9-46D4-98A9-E63A2C2636B2}" dt="2023-03-22T17:36:29.590" v="1431" actId="1076"/>
          <ac:spMkLst>
            <pc:docMk/>
            <pc:sldMk cId="77085270" sldId="268"/>
            <ac:spMk id="2" creationId="{CB05BAF6-D211-EC8A-B34E-1E6E1FA6D590}"/>
          </ac:spMkLst>
        </pc:spChg>
        <pc:spChg chg="mod">
          <ac:chgData name="Dev Kaneriya" userId="9c1b69f584e1cc83" providerId="LiveId" clId="{3B4E7CFA-0BD9-46D4-98A9-E63A2C2636B2}" dt="2023-03-22T17:36:53.247" v="1436" actId="1076"/>
          <ac:spMkLst>
            <pc:docMk/>
            <pc:sldMk cId="77085270" sldId="268"/>
            <ac:spMk id="8" creationId="{4055FF23-7524-E1BF-0D0D-16515CB951D1}"/>
          </ac:spMkLst>
        </pc:spChg>
        <pc:spChg chg="mod">
          <ac:chgData name="Dev Kaneriya" userId="9c1b69f584e1cc83" providerId="LiveId" clId="{3B4E7CFA-0BD9-46D4-98A9-E63A2C2636B2}" dt="2023-03-22T17:36:48.785" v="1435" actId="1076"/>
          <ac:spMkLst>
            <pc:docMk/>
            <pc:sldMk cId="77085270" sldId="268"/>
            <ac:spMk id="9" creationId="{2A85F190-80F4-08D0-28DC-58D8A20D34A3}"/>
          </ac:spMkLst>
        </pc:spChg>
        <pc:picChg chg="add mod">
          <ac:chgData name="Dev Kaneriya" userId="9c1b69f584e1cc83" providerId="LiveId" clId="{3B4E7CFA-0BD9-46D4-98A9-E63A2C2636B2}" dt="2023-03-22T17:36:22.206" v="1430" actId="1076"/>
          <ac:picMkLst>
            <pc:docMk/>
            <pc:sldMk cId="77085270" sldId="268"/>
            <ac:picMk id="7" creationId="{3F1F521C-BADF-558E-62FF-17C9D289585A}"/>
          </ac:picMkLst>
        </pc:picChg>
        <pc:picChg chg="add mod">
          <ac:chgData name="Dev Kaneriya" userId="9c1b69f584e1cc83" providerId="LiveId" clId="{3B4E7CFA-0BD9-46D4-98A9-E63A2C2636B2}" dt="2023-03-22T17:37:14.856" v="1440" actId="14100"/>
          <ac:picMkLst>
            <pc:docMk/>
            <pc:sldMk cId="77085270" sldId="268"/>
            <ac:picMk id="10" creationId="{39CD6876-EE28-0AB2-52BF-5901A7B244F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4478A-CFB0-4CA5-A328-E1C5B72D4C8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7ACF11E-AAE1-472B-8017-463C537DF2FE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b="1" dirty="0" smtClean="0"/>
            <a:t>What is a Currency Converter?</a:t>
          </a:r>
          <a:endParaRPr lang="en-IN" dirty="0"/>
        </a:p>
      </dgm:t>
    </dgm:pt>
    <dgm:pt modelId="{8C942BD7-6C6B-42D7-8970-29249DB90A94}" type="parTrans" cxnId="{F6EDDBD9-16F4-4852-BF3A-9B238C096949}">
      <dgm:prSet/>
      <dgm:spPr/>
      <dgm:t>
        <a:bodyPr/>
        <a:lstStyle/>
        <a:p>
          <a:endParaRPr lang="en-IN"/>
        </a:p>
      </dgm:t>
    </dgm:pt>
    <dgm:pt modelId="{F60F4B4D-2607-4157-A0A2-46D707BDF5E1}" type="sibTrans" cxnId="{F6EDDBD9-16F4-4852-BF3A-9B238C096949}">
      <dgm:prSet/>
      <dgm:spPr/>
      <dgm:t>
        <a:bodyPr/>
        <a:lstStyle/>
        <a:p>
          <a:endParaRPr lang="en-IN"/>
        </a:p>
      </dgm:t>
    </dgm:pt>
    <dgm:pt modelId="{EBE3F71A-DAAE-433F-8C94-A2882B82E9B9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b="1" dirty="0" smtClean="0"/>
            <a:t>How to Use a Currency Converter</a:t>
          </a:r>
          <a:endParaRPr lang="en-IN" dirty="0"/>
        </a:p>
      </dgm:t>
    </dgm:pt>
    <dgm:pt modelId="{DA9C5E52-A093-41E4-9461-C2C9D59C2B86}" type="parTrans" cxnId="{3A8B3643-D9A3-4442-A3E0-399F6FDB1BA4}">
      <dgm:prSet/>
      <dgm:spPr/>
      <dgm:t>
        <a:bodyPr/>
        <a:lstStyle/>
        <a:p>
          <a:endParaRPr lang="en-IN"/>
        </a:p>
      </dgm:t>
    </dgm:pt>
    <dgm:pt modelId="{B625D525-2290-4D1A-ACF1-D0BFB6E5D87E}" type="sibTrans" cxnId="{3A8B3643-D9A3-4442-A3E0-399F6FDB1BA4}">
      <dgm:prSet/>
      <dgm:spPr/>
      <dgm:t>
        <a:bodyPr/>
        <a:lstStyle/>
        <a:p>
          <a:endParaRPr lang="en-IN"/>
        </a:p>
      </dgm:t>
    </dgm:pt>
    <dgm:pt modelId="{F11F419C-2C48-45F0-9284-7D95FA6C3525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b="1" dirty="0" smtClean="0"/>
            <a:t>Benefits of a Currency Converter</a:t>
          </a:r>
          <a:endParaRPr lang="en-IN" dirty="0"/>
        </a:p>
      </dgm:t>
    </dgm:pt>
    <dgm:pt modelId="{911717C8-3309-483D-BCC2-4D2453C6EAB3}" type="parTrans" cxnId="{C113FF25-EC17-4AB6-BF3F-B0320EAF2E97}">
      <dgm:prSet/>
      <dgm:spPr/>
      <dgm:t>
        <a:bodyPr/>
        <a:lstStyle/>
        <a:p>
          <a:endParaRPr lang="en-IN"/>
        </a:p>
      </dgm:t>
    </dgm:pt>
    <dgm:pt modelId="{C2083891-305C-41FE-8D18-64A2CBBEF511}" type="sibTrans" cxnId="{C113FF25-EC17-4AB6-BF3F-B0320EAF2E97}">
      <dgm:prSet/>
      <dgm:spPr/>
      <dgm:t>
        <a:bodyPr/>
        <a:lstStyle/>
        <a:p>
          <a:endParaRPr lang="en-IN"/>
        </a:p>
      </dgm:t>
    </dgm:pt>
    <dgm:pt modelId="{405033CB-0454-482F-9735-A5A5A6022083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b="1" smtClean="0"/>
            <a:t>Drawbacks of a Currency Converter</a:t>
          </a:r>
          <a:endParaRPr lang="en-IN"/>
        </a:p>
      </dgm:t>
    </dgm:pt>
    <dgm:pt modelId="{54BF1DCE-E280-4977-908C-878889B4CCDC}" type="parTrans" cxnId="{B5E008FB-64DA-4F65-9AF0-709F7759E517}">
      <dgm:prSet/>
      <dgm:spPr/>
      <dgm:t>
        <a:bodyPr/>
        <a:lstStyle/>
        <a:p>
          <a:endParaRPr lang="en-IN"/>
        </a:p>
      </dgm:t>
    </dgm:pt>
    <dgm:pt modelId="{7D9A7057-13BC-4A5C-A127-6DEDB33327C3}" type="sibTrans" cxnId="{B5E008FB-64DA-4F65-9AF0-709F7759E517}">
      <dgm:prSet/>
      <dgm:spPr/>
      <dgm:t>
        <a:bodyPr/>
        <a:lstStyle/>
        <a:p>
          <a:endParaRPr lang="en-IN"/>
        </a:p>
      </dgm:t>
    </dgm:pt>
    <dgm:pt modelId="{877E7874-3DC8-4841-B051-F61A8B41260B}" type="pres">
      <dgm:prSet presAssocID="{F984478A-CFB0-4CA5-A328-E1C5B72D4C8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351BFB4-AE7E-4885-9AD7-1CDA9A16C0F4}" type="pres">
      <dgm:prSet presAssocID="{57ACF11E-AAE1-472B-8017-463C537DF2FE}" presName="composite" presStyleCnt="0"/>
      <dgm:spPr/>
    </dgm:pt>
    <dgm:pt modelId="{3655FFF5-B6D3-45FD-9462-6225FBBB825D}" type="pres">
      <dgm:prSet presAssocID="{57ACF11E-AAE1-472B-8017-463C537DF2FE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</dgm:pt>
    <dgm:pt modelId="{A9C96FD2-207E-45CC-B481-401852BDA3D1}" type="pres">
      <dgm:prSet presAssocID="{57ACF11E-AAE1-472B-8017-463C537DF2FE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19D6A8-5B6C-4C97-BDE7-FED9A0FA5589}" type="pres">
      <dgm:prSet presAssocID="{F60F4B4D-2607-4157-A0A2-46D707BDF5E1}" presName="spacing" presStyleCnt="0"/>
      <dgm:spPr/>
    </dgm:pt>
    <dgm:pt modelId="{4939C01E-6FE6-4941-B232-2313EC3B473C}" type="pres">
      <dgm:prSet presAssocID="{EBE3F71A-DAAE-433F-8C94-A2882B82E9B9}" presName="composite" presStyleCnt="0"/>
      <dgm:spPr/>
    </dgm:pt>
    <dgm:pt modelId="{69B0D9FC-34CE-4A8E-8C82-C03871B50E24}" type="pres">
      <dgm:prSet presAssocID="{EBE3F71A-DAAE-433F-8C94-A2882B82E9B9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AF39CB14-2B44-4D4C-A10D-B587FA9AAFBF}" type="pres">
      <dgm:prSet presAssocID="{EBE3F71A-DAAE-433F-8C94-A2882B82E9B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5898D1-56C5-4BFF-B99E-D84329972E76}" type="pres">
      <dgm:prSet presAssocID="{B625D525-2290-4D1A-ACF1-D0BFB6E5D87E}" presName="spacing" presStyleCnt="0"/>
      <dgm:spPr/>
    </dgm:pt>
    <dgm:pt modelId="{9029EAEE-D328-4C72-88E3-FF0BC4B9B61D}" type="pres">
      <dgm:prSet presAssocID="{F11F419C-2C48-45F0-9284-7D95FA6C3525}" presName="composite" presStyleCnt="0"/>
      <dgm:spPr/>
    </dgm:pt>
    <dgm:pt modelId="{C63D1827-D03F-428C-81F8-CD7CE43CB015}" type="pres">
      <dgm:prSet presAssocID="{F11F419C-2C48-45F0-9284-7D95FA6C3525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IN"/>
        </a:p>
      </dgm:t>
    </dgm:pt>
    <dgm:pt modelId="{5D72403F-6755-4ED1-B949-19621D1F4D70}" type="pres">
      <dgm:prSet presAssocID="{F11F419C-2C48-45F0-9284-7D95FA6C352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6E2139-6791-444C-B727-CD6C6BB63199}" type="pres">
      <dgm:prSet presAssocID="{C2083891-305C-41FE-8D18-64A2CBBEF511}" presName="spacing" presStyleCnt="0"/>
      <dgm:spPr/>
    </dgm:pt>
    <dgm:pt modelId="{3CA39238-93F9-4C4B-9942-6B3BF2A96ADC}" type="pres">
      <dgm:prSet presAssocID="{405033CB-0454-482F-9735-A5A5A6022083}" presName="composite" presStyleCnt="0"/>
      <dgm:spPr/>
    </dgm:pt>
    <dgm:pt modelId="{D412BA7E-32A8-4057-A61E-A1EFFF7E2B9C}" type="pres">
      <dgm:prSet presAssocID="{405033CB-0454-482F-9735-A5A5A6022083}" presName="imgShp" presStyleLbl="fgImgPlace1" presStyleIdx="3" presStyleCnt="4" custLinFactNeighborX="-1168" custLinFactNeighborY="-134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E6F445C4-8E53-4CE1-9193-D1BDF92A46EC}" type="pres">
      <dgm:prSet presAssocID="{405033CB-0454-482F-9735-A5A5A602208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8A4E1C4-35BF-4127-AC06-2A64601B7A9E}" type="presOf" srcId="{405033CB-0454-482F-9735-A5A5A6022083}" destId="{E6F445C4-8E53-4CE1-9193-D1BDF92A46EC}" srcOrd="0" destOrd="0" presId="urn:microsoft.com/office/officeart/2005/8/layout/vList3"/>
    <dgm:cxn modelId="{B65D28E0-1B6C-4B2D-8485-E7213E72281A}" type="presOf" srcId="{F984478A-CFB0-4CA5-A328-E1C5B72D4C8C}" destId="{877E7874-3DC8-4841-B051-F61A8B41260B}" srcOrd="0" destOrd="0" presId="urn:microsoft.com/office/officeart/2005/8/layout/vList3"/>
    <dgm:cxn modelId="{F6EDDBD9-16F4-4852-BF3A-9B238C096949}" srcId="{F984478A-CFB0-4CA5-A328-E1C5B72D4C8C}" destId="{57ACF11E-AAE1-472B-8017-463C537DF2FE}" srcOrd="0" destOrd="0" parTransId="{8C942BD7-6C6B-42D7-8970-29249DB90A94}" sibTransId="{F60F4B4D-2607-4157-A0A2-46D707BDF5E1}"/>
    <dgm:cxn modelId="{3A8B3643-D9A3-4442-A3E0-399F6FDB1BA4}" srcId="{F984478A-CFB0-4CA5-A328-E1C5B72D4C8C}" destId="{EBE3F71A-DAAE-433F-8C94-A2882B82E9B9}" srcOrd="1" destOrd="0" parTransId="{DA9C5E52-A093-41E4-9461-C2C9D59C2B86}" sibTransId="{B625D525-2290-4D1A-ACF1-D0BFB6E5D87E}"/>
    <dgm:cxn modelId="{EF0A2163-607B-41E8-A2A2-24934EB6608A}" type="presOf" srcId="{EBE3F71A-DAAE-433F-8C94-A2882B82E9B9}" destId="{AF39CB14-2B44-4D4C-A10D-B587FA9AAFBF}" srcOrd="0" destOrd="0" presId="urn:microsoft.com/office/officeart/2005/8/layout/vList3"/>
    <dgm:cxn modelId="{54B971AB-A13F-4147-903A-0706B4D94FD0}" type="presOf" srcId="{F11F419C-2C48-45F0-9284-7D95FA6C3525}" destId="{5D72403F-6755-4ED1-B949-19621D1F4D70}" srcOrd="0" destOrd="0" presId="urn:microsoft.com/office/officeart/2005/8/layout/vList3"/>
    <dgm:cxn modelId="{B5E008FB-64DA-4F65-9AF0-709F7759E517}" srcId="{F984478A-CFB0-4CA5-A328-E1C5B72D4C8C}" destId="{405033CB-0454-482F-9735-A5A5A6022083}" srcOrd="3" destOrd="0" parTransId="{54BF1DCE-E280-4977-908C-878889B4CCDC}" sibTransId="{7D9A7057-13BC-4A5C-A127-6DEDB33327C3}"/>
    <dgm:cxn modelId="{4062E6B9-70BB-45A5-9653-8966FE7F806C}" type="presOf" srcId="{57ACF11E-AAE1-472B-8017-463C537DF2FE}" destId="{A9C96FD2-207E-45CC-B481-401852BDA3D1}" srcOrd="0" destOrd="0" presId="urn:microsoft.com/office/officeart/2005/8/layout/vList3"/>
    <dgm:cxn modelId="{C113FF25-EC17-4AB6-BF3F-B0320EAF2E97}" srcId="{F984478A-CFB0-4CA5-A328-E1C5B72D4C8C}" destId="{F11F419C-2C48-45F0-9284-7D95FA6C3525}" srcOrd="2" destOrd="0" parTransId="{911717C8-3309-483D-BCC2-4D2453C6EAB3}" sibTransId="{C2083891-305C-41FE-8D18-64A2CBBEF511}"/>
    <dgm:cxn modelId="{7445C941-0FE7-4331-99FD-414DC4CE4CE4}" type="presParOf" srcId="{877E7874-3DC8-4841-B051-F61A8B41260B}" destId="{D351BFB4-AE7E-4885-9AD7-1CDA9A16C0F4}" srcOrd="0" destOrd="0" presId="urn:microsoft.com/office/officeart/2005/8/layout/vList3"/>
    <dgm:cxn modelId="{01DF1466-E9DA-4398-ABB6-75A549DEABF7}" type="presParOf" srcId="{D351BFB4-AE7E-4885-9AD7-1CDA9A16C0F4}" destId="{3655FFF5-B6D3-45FD-9462-6225FBBB825D}" srcOrd="0" destOrd="0" presId="urn:microsoft.com/office/officeart/2005/8/layout/vList3"/>
    <dgm:cxn modelId="{224F368B-7E8D-46D4-B720-E8D650F5A430}" type="presParOf" srcId="{D351BFB4-AE7E-4885-9AD7-1CDA9A16C0F4}" destId="{A9C96FD2-207E-45CC-B481-401852BDA3D1}" srcOrd="1" destOrd="0" presId="urn:microsoft.com/office/officeart/2005/8/layout/vList3"/>
    <dgm:cxn modelId="{30C3808B-9852-4AF6-B1D0-13C7A56D2D13}" type="presParOf" srcId="{877E7874-3DC8-4841-B051-F61A8B41260B}" destId="{A619D6A8-5B6C-4C97-BDE7-FED9A0FA5589}" srcOrd="1" destOrd="0" presId="urn:microsoft.com/office/officeart/2005/8/layout/vList3"/>
    <dgm:cxn modelId="{ABCE6267-F916-4838-803F-9B80F950855C}" type="presParOf" srcId="{877E7874-3DC8-4841-B051-F61A8B41260B}" destId="{4939C01E-6FE6-4941-B232-2313EC3B473C}" srcOrd="2" destOrd="0" presId="urn:microsoft.com/office/officeart/2005/8/layout/vList3"/>
    <dgm:cxn modelId="{D25258F2-70B3-45D4-856F-76BEC3C349F2}" type="presParOf" srcId="{4939C01E-6FE6-4941-B232-2313EC3B473C}" destId="{69B0D9FC-34CE-4A8E-8C82-C03871B50E24}" srcOrd="0" destOrd="0" presId="urn:microsoft.com/office/officeart/2005/8/layout/vList3"/>
    <dgm:cxn modelId="{D84CBB57-0CCD-4D89-A7FC-6D5B0FF14157}" type="presParOf" srcId="{4939C01E-6FE6-4941-B232-2313EC3B473C}" destId="{AF39CB14-2B44-4D4C-A10D-B587FA9AAFBF}" srcOrd="1" destOrd="0" presId="urn:microsoft.com/office/officeart/2005/8/layout/vList3"/>
    <dgm:cxn modelId="{BEEFBA2E-4AC3-433C-A60C-2C2CDE96AD79}" type="presParOf" srcId="{877E7874-3DC8-4841-B051-F61A8B41260B}" destId="{D55898D1-56C5-4BFF-B99E-D84329972E76}" srcOrd="3" destOrd="0" presId="urn:microsoft.com/office/officeart/2005/8/layout/vList3"/>
    <dgm:cxn modelId="{C0DD4EB4-F22A-45A6-BC42-45ACFCA31B3C}" type="presParOf" srcId="{877E7874-3DC8-4841-B051-F61A8B41260B}" destId="{9029EAEE-D328-4C72-88E3-FF0BC4B9B61D}" srcOrd="4" destOrd="0" presId="urn:microsoft.com/office/officeart/2005/8/layout/vList3"/>
    <dgm:cxn modelId="{2C97017F-B343-40DD-9304-0DB55E12B87F}" type="presParOf" srcId="{9029EAEE-D328-4C72-88E3-FF0BC4B9B61D}" destId="{C63D1827-D03F-428C-81F8-CD7CE43CB015}" srcOrd="0" destOrd="0" presId="urn:microsoft.com/office/officeart/2005/8/layout/vList3"/>
    <dgm:cxn modelId="{6A956B7B-9AA1-4D71-8ECE-3FBCAE51C6C5}" type="presParOf" srcId="{9029EAEE-D328-4C72-88E3-FF0BC4B9B61D}" destId="{5D72403F-6755-4ED1-B949-19621D1F4D70}" srcOrd="1" destOrd="0" presId="urn:microsoft.com/office/officeart/2005/8/layout/vList3"/>
    <dgm:cxn modelId="{6B42F788-BD61-4230-82E8-B3793BAC9B90}" type="presParOf" srcId="{877E7874-3DC8-4841-B051-F61A8B41260B}" destId="{916E2139-6791-444C-B727-CD6C6BB63199}" srcOrd="5" destOrd="0" presId="urn:microsoft.com/office/officeart/2005/8/layout/vList3"/>
    <dgm:cxn modelId="{7BFA4BF4-B689-4272-A993-9158869DB08D}" type="presParOf" srcId="{877E7874-3DC8-4841-B051-F61A8B41260B}" destId="{3CA39238-93F9-4C4B-9942-6B3BF2A96ADC}" srcOrd="6" destOrd="0" presId="urn:microsoft.com/office/officeart/2005/8/layout/vList3"/>
    <dgm:cxn modelId="{0024DF38-EC7D-401A-AAAB-C622EE219831}" type="presParOf" srcId="{3CA39238-93F9-4C4B-9942-6B3BF2A96ADC}" destId="{D412BA7E-32A8-4057-A61E-A1EFFF7E2B9C}" srcOrd="0" destOrd="0" presId="urn:microsoft.com/office/officeart/2005/8/layout/vList3"/>
    <dgm:cxn modelId="{0F4F3216-03B8-4197-8FFB-727994C0D36E}" type="presParOf" srcId="{3CA39238-93F9-4C4B-9942-6B3BF2A96ADC}" destId="{E6F445C4-8E53-4CE1-9193-D1BDF92A46E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96FD2-207E-45CC-B481-401852BDA3D1}">
      <dsp:nvSpPr>
        <dsp:cNvPr id="0" name=""/>
        <dsp:cNvSpPr/>
      </dsp:nvSpPr>
      <dsp:spPr>
        <a:xfrm rot="10800000">
          <a:off x="1546607" y="1816"/>
          <a:ext cx="5411041" cy="734705"/>
        </a:xfrm>
        <a:prstGeom prst="homePlate">
          <a:avLst/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85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What is a Currency Converter?</a:t>
          </a:r>
          <a:endParaRPr lang="en-IN" sz="2100" kern="1200" dirty="0"/>
        </a:p>
      </dsp:txBody>
      <dsp:txXfrm rot="10800000">
        <a:off x="1730283" y="1816"/>
        <a:ext cx="5227365" cy="734705"/>
      </dsp:txXfrm>
    </dsp:sp>
    <dsp:sp modelId="{3655FFF5-B6D3-45FD-9462-6225FBBB825D}">
      <dsp:nvSpPr>
        <dsp:cNvPr id="0" name=""/>
        <dsp:cNvSpPr/>
      </dsp:nvSpPr>
      <dsp:spPr>
        <a:xfrm>
          <a:off x="1179255" y="1816"/>
          <a:ext cx="734705" cy="7347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CB14-2B44-4D4C-A10D-B587FA9AAFBF}">
      <dsp:nvSpPr>
        <dsp:cNvPr id="0" name=""/>
        <dsp:cNvSpPr/>
      </dsp:nvSpPr>
      <dsp:spPr>
        <a:xfrm rot="10800000">
          <a:off x="1546607" y="955837"/>
          <a:ext cx="5411041" cy="734705"/>
        </a:xfrm>
        <a:prstGeom prst="homePlate">
          <a:avLst/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85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How to Use a Currency Converter</a:t>
          </a:r>
          <a:endParaRPr lang="en-IN" sz="2100" kern="1200" dirty="0"/>
        </a:p>
      </dsp:txBody>
      <dsp:txXfrm rot="10800000">
        <a:off x="1730283" y="955837"/>
        <a:ext cx="5227365" cy="734705"/>
      </dsp:txXfrm>
    </dsp:sp>
    <dsp:sp modelId="{69B0D9FC-34CE-4A8E-8C82-C03871B50E24}">
      <dsp:nvSpPr>
        <dsp:cNvPr id="0" name=""/>
        <dsp:cNvSpPr/>
      </dsp:nvSpPr>
      <dsp:spPr>
        <a:xfrm>
          <a:off x="1179255" y="955837"/>
          <a:ext cx="734705" cy="73470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2403F-6755-4ED1-B949-19621D1F4D70}">
      <dsp:nvSpPr>
        <dsp:cNvPr id="0" name=""/>
        <dsp:cNvSpPr/>
      </dsp:nvSpPr>
      <dsp:spPr>
        <a:xfrm rot="10800000">
          <a:off x="1546607" y="1909857"/>
          <a:ext cx="5411041" cy="734705"/>
        </a:xfrm>
        <a:prstGeom prst="homePlate">
          <a:avLst/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85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Benefits of a Currency Converter</a:t>
          </a:r>
          <a:endParaRPr lang="en-IN" sz="2100" kern="1200" dirty="0"/>
        </a:p>
      </dsp:txBody>
      <dsp:txXfrm rot="10800000">
        <a:off x="1730283" y="1909857"/>
        <a:ext cx="5227365" cy="734705"/>
      </dsp:txXfrm>
    </dsp:sp>
    <dsp:sp modelId="{C63D1827-D03F-428C-81F8-CD7CE43CB015}">
      <dsp:nvSpPr>
        <dsp:cNvPr id="0" name=""/>
        <dsp:cNvSpPr/>
      </dsp:nvSpPr>
      <dsp:spPr>
        <a:xfrm>
          <a:off x="1179255" y="1909857"/>
          <a:ext cx="734705" cy="73470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445C4-8E53-4CE1-9193-D1BDF92A46EC}">
      <dsp:nvSpPr>
        <dsp:cNvPr id="0" name=""/>
        <dsp:cNvSpPr/>
      </dsp:nvSpPr>
      <dsp:spPr>
        <a:xfrm rot="10800000">
          <a:off x="1546607" y="2863877"/>
          <a:ext cx="5411041" cy="734705"/>
        </a:xfrm>
        <a:prstGeom prst="homePlate">
          <a:avLst/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85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Drawbacks of a Currency Converter</a:t>
          </a:r>
          <a:endParaRPr lang="en-IN" sz="2100" kern="1200"/>
        </a:p>
      </dsp:txBody>
      <dsp:txXfrm rot="10800000">
        <a:off x="1730283" y="2863877"/>
        <a:ext cx="5227365" cy="734705"/>
      </dsp:txXfrm>
    </dsp:sp>
    <dsp:sp modelId="{D412BA7E-32A8-4057-A61E-A1EFFF7E2B9C}">
      <dsp:nvSpPr>
        <dsp:cNvPr id="0" name=""/>
        <dsp:cNvSpPr/>
      </dsp:nvSpPr>
      <dsp:spPr>
        <a:xfrm>
          <a:off x="1170673" y="2854032"/>
          <a:ext cx="734705" cy="73470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62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BF16-2663-449C-B8CA-AC322B93161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7E08-516A-4DAC-BDF4-317D6CEB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58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111D8-29B2-47D3-7ADA-7D817E21C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041" y="2618623"/>
            <a:ext cx="9448800" cy="1034591"/>
          </a:xfrm>
        </p:spPr>
        <p:txBody>
          <a:bodyPr>
            <a:normAutofit/>
          </a:bodyPr>
          <a:lstStyle/>
          <a:p>
            <a:r>
              <a:rPr lang="en-US" i="1" dirty="0">
                <a:latin typeface="Algerian" pitchFamily="82" charset="0"/>
                <a:cs typeface="Courier New" pitchFamily="49" charset="0"/>
              </a:rPr>
              <a:t>Currency Converter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0C4580-5A0F-3FDA-4A1A-28A9A8EF1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0" y="95978"/>
            <a:ext cx="889882" cy="9180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CD6876-EE28-0AB2-52BF-5901A7B24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82" y="6110217"/>
            <a:ext cx="2333236" cy="5911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22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5BAF6-D211-EC8A-B34E-1E6E1FA6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620" y="621687"/>
            <a:ext cx="4898571" cy="1078424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Prepared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By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:-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A85F190-80F4-08D0-28DC-58D8A20D3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589" y="3015048"/>
            <a:ext cx="7869578" cy="2072427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 Name </a:t>
            </a:r>
            <a:r>
              <a:rPr lang="en-US" sz="8000" b="1" dirty="0">
                <a:solidFill>
                  <a:schemeClr val="tx1">
                    <a:lumMod val="95000"/>
                  </a:schemeClr>
                </a:solidFill>
              </a:rPr>
              <a:t>:- </a:t>
            </a: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GUNA DIP K</a:t>
            </a:r>
            <a:endParaRPr lang="en-US" sz="80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 Roll </a:t>
            </a:r>
            <a:r>
              <a:rPr lang="en-US" sz="8000" b="1" dirty="0">
                <a:solidFill>
                  <a:schemeClr val="tx1">
                    <a:lumMod val="95000"/>
                  </a:schemeClr>
                </a:solidFill>
              </a:rPr>
              <a:t>No :- </a:t>
            </a: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85</a:t>
            </a:r>
            <a:endParaRPr lang="en-US" sz="80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 Enrollment </a:t>
            </a:r>
            <a:r>
              <a:rPr lang="en-US" sz="8000" b="1" dirty="0">
                <a:solidFill>
                  <a:schemeClr val="tx1">
                    <a:lumMod val="95000"/>
                  </a:schemeClr>
                </a:solidFill>
              </a:rPr>
              <a:t>No :- </a:t>
            </a: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22002170210021</a:t>
            </a:r>
            <a:endParaRPr lang="en-US" sz="80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 Batch </a:t>
            </a:r>
            <a:r>
              <a:rPr lang="en-US" sz="8000" b="1" dirty="0">
                <a:solidFill>
                  <a:schemeClr val="tx1">
                    <a:lumMod val="95000"/>
                  </a:schemeClr>
                </a:solidFill>
              </a:rPr>
              <a:t>:-  </a:t>
            </a: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2-A       </a:t>
            </a:r>
            <a:r>
              <a:rPr lang="en-US" sz="8000" b="1" dirty="0">
                <a:solidFill>
                  <a:schemeClr val="tx1">
                    <a:lumMod val="95000"/>
                  </a:schemeClr>
                </a:solidFill>
              </a:rPr>
              <a:t>Branch :-  </a:t>
            </a: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endParaRPr lang="en-US" sz="80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80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3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1F521C-BADF-558E-62FF-17C9D2895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5" y="162653"/>
            <a:ext cx="889882" cy="9180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9CD6876-EE28-0AB2-52BF-5901A7B24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6061962"/>
            <a:ext cx="2333236" cy="5911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0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75AC5-AA68-DA6E-CE51-36379A3E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19" y="363291"/>
            <a:ext cx="7903030" cy="13183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Keys Points Include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CD6876-EE28-0AB2-52BF-5901A7B2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47" y="6120646"/>
            <a:ext cx="2333236" cy="5911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3E706E-9961-F3CF-BEEB-6FACE7484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59" y="104377"/>
            <a:ext cx="889882" cy="9180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6593053"/>
              </p:ext>
            </p:extLst>
          </p:nvPr>
        </p:nvGraphicFramePr>
        <p:xfrm>
          <a:off x="272955" y="2196001"/>
          <a:ext cx="8136905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C:\Users\admin\Desktop\images (1)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95" y="2593075"/>
            <a:ext cx="3873507" cy="274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54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3D681-5AED-D32E-40BB-45041142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1378424"/>
            <a:ext cx="8947010" cy="146031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What is a Currency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Converter  ?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lgerian" panose="04020705040A02060702" pitchFamily="82" charset="0"/>
              </a:rPr>
            </a:b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31AEC-B241-2525-60A2-DBAD84DF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3" y="2510149"/>
            <a:ext cx="10240348" cy="2890307"/>
          </a:xfrm>
        </p:spPr>
        <p:txBody>
          <a:bodyPr>
            <a:normAutofit/>
          </a:bodyPr>
          <a:lstStyle/>
          <a:p>
            <a:pPr algn="just"/>
            <a:endParaRPr lang="en-US" sz="28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A </a:t>
            </a:r>
            <a:r>
              <a:rPr lang="en-US" sz="2400" dirty="0"/>
              <a:t>currency converter is a tool that helps to convert one currency to another.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It </a:t>
            </a:r>
            <a:r>
              <a:rPr lang="en-US" sz="2400" dirty="0"/>
              <a:t>can also be used to track the exchange rate between two currencies.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It </a:t>
            </a:r>
            <a:r>
              <a:rPr lang="en-US" sz="2400" dirty="0"/>
              <a:t>is useful for travelers, online shoppers, and international business transactions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CD6876-EE28-0AB2-52BF-5901A7B2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2" y="6102219"/>
            <a:ext cx="2333236" cy="5911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3303F4-D1F8-DA66-F380-F9A231065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56" y="120669"/>
            <a:ext cx="889882" cy="9180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2059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97FC9-0E97-7E4B-DEFB-54F5AD10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9" y="877078"/>
            <a:ext cx="10667770" cy="129302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How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Use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a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Currency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Converter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B41F62-6402-CBF3-0D62-EC817087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58" y="2618462"/>
            <a:ext cx="6885992" cy="33290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First select the currency you want to convert from and the currency you want to convert to.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 Then, enter the amount of the currency you want to convert. The converter will display the converted amount in the other currency.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CD6876-EE28-0AB2-52BF-5901A7B2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47" y="6100557"/>
            <a:ext cx="2333236" cy="5911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BD3172-24E2-7340-EA0C-F631BB626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0" y="95978"/>
            <a:ext cx="889882" cy="9180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pic>
        <p:nvPicPr>
          <p:cNvPr id="2050" name="Picture 2" descr="C:\Users\admin\Desktop\images (2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561" y="2872356"/>
            <a:ext cx="3666448" cy="257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22F0B-B8FF-C4A2-FBCE-0C7ACC5B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059" y="1016299"/>
            <a:ext cx="9153331" cy="12930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Benefits of a Currency Converter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B74068-A14E-C146-8771-368720FE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02" y="2493916"/>
            <a:ext cx="7597452" cy="37040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For </a:t>
            </a:r>
            <a:r>
              <a:rPr lang="en-US" sz="2800" dirty="0"/>
              <a:t>international travelers, it can help them to budget their money and ensure they get the best exchange rate.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For </a:t>
            </a:r>
            <a:r>
              <a:rPr lang="en-US" sz="2800" dirty="0"/>
              <a:t>businesses, a currency converter can help them to track the exchange rate between their currency and the currency of their customers.</a:t>
            </a:r>
          </a:p>
          <a:p>
            <a:pPr marL="0" indent="0" algn="l">
              <a:buNone/>
            </a:pPr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CD6876-EE28-0AB2-52BF-5901A7B2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592" y="6093627"/>
            <a:ext cx="2333236" cy="5911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B5B633-FAB4-C5F1-5B5E-80395B569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001" y="137019"/>
            <a:ext cx="889882" cy="9180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pic>
        <p:nvPicPr>
          <p:cNvPr id="7" name="Picture 4" descr="C:\Users\admin\Desktop\image-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963" y="2493916"/>
            <a:ext cx="3410579" cy="262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A09261-93E8-E237-1D85-23CE0A98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1290361"/>
            <a:ext cx="9356256" cy="8523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Drawbacks of a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Currency Converter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CEB31-4A51-D32C-5F40-D2504295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27" y="2023984"/>
            <a:ext cx="7872670" cy="4069643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It is not always 100% accurate. Exchange rates can fluctuate quickly, so it is important to check the latest rates before making any transactions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Another drawback is that some currency converters require manual updating. This can be time consuming and can lead to errors if the exchange rate is not updated regularly.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CD6876-EE28-0AB2-52BF-5901A7B2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78" y="6093627"/>
            <a:ext cx="2333236" cy="5911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83D0B1-A7A1-7D65-973C-AA21FB1D2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661" y="153928"/>
            <a:ext cx="889882" cy="9180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pic>
        <p:nvPicPr>
          <p:cNvPr id="3074" name="Picture 2" descr="C:\Users\admin\Desktop\downloa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879" y="2780162"/>
            <a:ext cx="3329732" cy="29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9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F8347-E146-0052-E2A1-BF5DFAE9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698" y="2470363"/>
            <a:ext cx="6537649" cy="191727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CD6876-EE28-0AB2-52BF-5901A7B2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33" y="6091226"/>
            <a:ext cx="2333236" cy="5911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D6A3B1-DE93-A99B-CF8D-32C5D2FA29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87" y="175618"/>
            <a:ext cx="889882" cy="9180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sx="1000" sy="1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77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272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Currency Converter</vt:lpstr>
      <vt:lpstr>Prepared By:-</vt:lpstr>
      <vt:lpstr>Keys Points Include:-</vt:lpstr>
      <vt:lpstr>What is a Currency Converter  ?  </vt:lpstr>
      <vt:lpstr>How to Use a Currency Converter</vt:lpstr>
      <vt:lpstr>Benefits of a Currency Converter </vt:lpstr>
      <vt:lpstr>Drawbacks of a Currency Converter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Your System: A Basic Computer Security Workshop</dc:title>
  <dc:creator>Pravin Mudaliyar</dc:creator>
  <cp:lastModifiedBy>admin</cp:lastModifiedBy>
  <cp:revision>18</cp:revision>
  <dcterms:created xsi:type="dcterms:W3CDTF">2023-03-21T14:13:57Z</dcterms:created>
  <dcterms:modified xsi:type="dcterms:W3CDTF">2023-03-24T17:41:34Z</dcterms:modified>
</cp:coreProperties>
</file>