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1" r:id="rId11"/>
    <p:sldId id="294" r:id="rId12"/>
    <p:sldId id="296" r:id="rId13"/>
    <p:sldId id="297" r:id="rId14"/>
    <p:sldId id="295" r:id="rId15"/>
    <p:sldId id="298" r:id="rId16"/>
    <p:sldId id="300" r:id="rId17"/>
    <p:sldId id="301" r:id="rId18"/>
    <p:sldId id="307" r:id="rId19"/>
    <p:sldId id="302" r:id="rId20"/>
    <p:sldId id="303" r:id="rId21"/>
    <p:sldId id="304" r:id="rId22"/>
    <p:sldId id="305" r:id="rId23"/>
    <p:sldId id="306" r:id="rId24"/>
    <p:sldId id="309" r:id="rId25"/>
    <p:sldId id="308" r:id="rId26"/>
    <p:sldId id="310" r:id="rId27"/>
    <p:sldId id="311" r:id="rId28"/>
    <p:sldId id="312" r:id="rId29"/>
    <p:sldId id="313" r:id="rId30"/>
    <p:sldId id="316" r:id="rId31"/>
    <p:sldId id="315" r:id="rId32"/>
    <p:sldId id="317" r:id="rId33"/>
    <p:sldId id="319" r:id="rId34"/>
    <p:sldId id="318" r:id="rId35"/>
    <p:sldId id="320" r:id="rId36"/>
    <p:sldId id="283" r:id="rId3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29313"/>
    <a:srgbClr val="FF4D5E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776" autoAdjust="0"/>
  </p:normalViewPr>
  <p:slideViewPr>
    <p:cSldViewPr snapToGrid="0">
      <p:cViewPr varScale="1">
        <p:scale>
          <a:sx n="109" d="100"/>
          <a:sy n="109" d="100"/>
        </p:scale>
        <p:origin x="171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cheng Xu" userId="b7938c41d8019274" providerId="LiveId" clId="{55504B9E-37DF-4C59-9292-0C4E602B5570}"/>
    <pc:docChg chg="undo redo custSel addSld delSld modSld sldOrd">
      <pc:chgData name="Haocheng Xu" userId="b7938c41d8019274" providerId="LiveId" clId="{55504B9E-37DF-4C59-9292-0C4E602B5570}" dt="2018-01-29T22:44:33.034" v="312" actId="20577"/>
      <pc:docMkLst>
        <pc:docMk/>
      </pc:docMkLst>
      <pc:sldChg chg="modSp">
        <pc:chgData name="Haocheng Xu" userId="b7938c41d8019274" providerId="LiveId" clId="{55504B9E-37DF-4C59-9292-0C4E602B5570}" dt="2018-01-29T22:44:33.034" v="312" actId="20577"/>
        <pc:sldMkLst>
          <pc:docMk/>
          <pc:sldMk cId="1409389089" sldId="256"/>
        </pc:sldMkLst>
        <pc:spChg chg="mod">
          <ac:chgData name="Haocheng Xu" userId="b7938c41d8019274" providerId="LiveId" clId="{55504B9E-37DF-4C59-9292-0C4E602B5570}" dt="2018-01-29T22:44:33.034" v="312" actId="20577"/>
          <ac:spMkLst>
            <pc:docMk/>
            <pc:sldMk cId="1409389089" sldId="256"/>
            <ac:spMk id="2" creationId="{00000000-0000-0000-0000-000000000000}"/>
          </ac:spMkLst>
        </pc:spChg>
      </pc:sldChg>
      <pc:sldChg chg="modSp">
        <pc:chgData name="Haocheng Xu" userId="b7938c41d8019274" providerId="LiveId" clId="{55504B9E-37DF-4C59-9292-0C4E602B5570}" dt="2018-01-29T20:20:50.146" v="62" actId="478"/>
        <pc:sldMkLst>
          <pc:docMk/>
          <pc:sldMk cId="3501086553" sldId="257"/>
        </pc:sldMkLst>
        <pc:graphicFrameChg chg="mod">
          <ac:chgData name="Haocheng Xu" userId="b7938c41d8019274" providerId="LiveId" clId="{55504B9E-37DF-4C59-9292-0C4E602B5570}" dt="2018-01-29T20:20:48.374" v="61" actId="478"/>
          <ac:graphicFrameMkLst>
            <pc:docMk/>
            <pc:sldMk cId="3501086553" sldId="257"/>
            <ac:graphicFrameMk id="2" creationId="{00000000-0000-0000-0000-000000000000}"/>
          </ac:graphicFrameMkLst>
        </pc:graphicFrameChg>
        <pc:graphicFrameChg chg="mod">
          <ac:chgData name="Haocheng Xu" userId="b7938c41d8019274" providerId="LiveId" clId="{55504B9E-37DF-4C59-9292-0C4E602B5570}" dt="2018-01-29T20:20:50.146" v="62" actId="478"/>
          <ac:graphicFrameMkLst>
            <pc:docMk/>
            <pc:sldMk cId="3501086553" sldId="257"/>
            <ac:graphicFrameMk id="91" creationId="{00000000-0000-0000-0000-000000000000}"/>
          </ac:graphicFrameMkLst>
        </pc:graphicFrameChg>
      </pc:sldChg>
      <pc:sldChg chg="del">
        <pc:chgData name="Haocheng Xu" userId="b7938c41d8019274" providerId="LiveId" clId="{55504B9E-37DF-4C59-9292-0C4E602B5570}" dt="2018-01-29T20:37:43.825" v="275" actId="2696"/>
        <pc:sldMkLst>
          <pc:docMk/>
          <pc:sldMk cId="381445311" sldId="258"/>
        </pc:sldMkLst>
      </pc:sldChg>
      <pc:sldChg chg="del">
        <pc:chgData name="Haocheng Xu" userId="b7938c41d8019274" providerId="LiveId" clId="{55504B9E-37DF-4C59-9292-0C4E602B5570}" dt="2018-01-29T20:37:44.484" v="276" actId="2696"/>
        <pc:sldMkLst>
          <pc:docMk/>
          <pc:sldMk cId="3396352435" sldId="259"/>
        </pc:sldMkLst>
      </pc:sldChg>
      <pc:sldChg chg="del">
        <pc:chgData name="Haocheng Xu" userId="b7938c41d8019274" providerId="LiveId" clId="{55504B9E-37DF-4C59-9292-0C4E602B5570}" dt="2018-01-29T20:37:48.734" v="286" actId="2696"/>
        <pc:sldMkLst>
          <pc:docMk/>
          <pc:sldMk cId="664311877" sldId="260"/>
        </pc:sldMkLst>
      </pc:sldChg>
      <pc:sldChg chg="del">
        <pc:chgData name="Haocheng Xu" userId="b7938c41d8019274" providerId="LiveId" clId="{55504B9E-37DF-4C59-9292-0C4E602B5570}" dt="2018-01-29T20:37:46.735" v="281" actId="2696"/>
        <pc:sldMkLst>
          <pc:docMk/>
          <pc:sldMk cId="2845077074" sldId="261"/>
        </pc:sldMkLst>
      </pc:sldChg>
      <pc:sldChg chg="del">
        <pc:chgData name="Haocheng Xu" userId="b7938c41d8019274" providerId="LiveId" clId="{55504B9E-37DF-4C59-9292-0C4E602B5570}" dt="2018-01-29T20:37:51.153" v="291" actId="2696"/>
        <pc:sldMkLst>
          <pc:docMk/>
          <pc:sldMk cId="3485821122" sldId="262"/>
        </pc:sldMkLst>
      </pc:sldChg>
      <pc:sldChg chg="del">
        <pc:chgData name="Haocheng Xu" userId="b7938c41d8019274" providerId="LiveId" clId="{55504B9E-37DF-4C59-9292-0C4E602B5570}" dt="2018-01-29T20:37:45.237" v="277" actId="2696"/>
        <pc:sldMkLst>
          <pc:docMk/>
          <pc:sldMk cId="2832761998" sldId="263"/>
        </pc:sldMkLst>
      </pc:sldChg>
      <pc:sldChg chg="del">
        <pc:chgData name="Haocheng Xu" userId="b7938c41d8019274" providerId="LiveId" clId="{55504B9E-37DF-4C59-9292-0C4E602B5570}" dt="2018-01-29T20:37:46.267" v="279" actId="2696"/>
        <pc:sldMkLst>
          <pc:docMk/>
          <pc:sldMk cId="4157344018" sldId="264"/>
        </pc:sldMkLst>
      </pc:sldChg>
      <pc:sldChg chg="del">
        <pc:chgData name="Haocheng Xu" userId="b7938c41d8019274" providerId="LiveId" clId="{55504B9E-37DF-4C59-9292-0C4E602B5570}" dt="2018-01-29T20:37:45.692" v="278" actId="2696"/>
        <pc:sldMkLst>
          <pc:docMk/>
          <pc:sldMk cId="1484150593" sldId="265"/>
        </pc:sldMkLst>
      </pc:sldChg>
      <pc:sldChg chg="del">
        <pc:chgData name="Haocheng Xu" userId="b7938c41d8019274" providerId="LiveId" clId="{55504B9E-37DF-4C59-9292-0C4E602B5570}" dt="2018-01-29T20:37:46.444" v="280" actId="2696"/>
        <pc:sldMkLst>
          <pc:docMk/>
          <pc:sldMk cId="1983318364" sldId="266"/>
        </pc:sldMkLst>
      </pc:sldChg>
      <pc:sldChg chg="del">
        <pc:chgData name="Haocheng Xu" userId="b7938c41d8019274" providerId="LiveId" clId="{55504B9E-37DF-4C59-9292-0C4E602B5570}" dt="2018-01-29T20:37:47.975" v="284" actId="2696"/>
        <pc:sldMkLst>
          <pc:docMk/>
          <pc:sldMk cId="1938785674" sldId="267"/>
        </pc:sldMkLst>
      </pc:sldChg>
      <pc:sldChg chg="del">
        <pc:chgData name="Haocheng Xu" userId="b7938c41d8019274" providerId="LiveId" clId="{55504B9E-37DF-4C59-9292-0C4E602B5570}" dt="2018-01-29T20:37:47.227" v="282" actId="2696"/>
        <pc:sldMkLst>
          <pc:docMk/>
          <pc:sldMk cId="315019811" sldId="268"/>
        </pc:sldMkLst>
      </pc:sldChg>
      <pc:sldChg chg="del">
        <pc:chgData name="Haocheng Xu" userId="b7938c41d8019274" providerId="LiveId" clId="{55504B9E-37DF-4C59-9292-0C4E602B5570}" dt="2018-01-29T20:37:47.437" v="283" actId="2696"/>
        <pc:sldMkLst>
          <pc:docMk/>
          <pc:sldMk cId="689774993" sldId="269"/>
        </pc:sldMkLst>
      </pc:sldChg>
      <pc:sldChg chg="del">
        <pc:chgData name="Haocheng Xu" userId="b7938c41d8019274" providerId="LiveId" clId="{55504B9E-37DF-4C59-9292-0C4E602B5570}" dt="2018-01-29T20:37:48.425" v="285" actId="2696"/>
        <pc:sldMkLst>
          <pc:docMk/>
          <pc:sldMk cId="1537814613" sldId="270"/>
        </pc:sldMkLst>
      </pc:sldChg>
      <pc:sldChg chg="del">
        <pc:chgData name="Haocheng Xu" userId="b7938c41d8019274" providerId="LiveId" clId="{55504B9E-37DF-4C59-9292-0C4E602B5570}" dt="2018-01-29T20:37:49.209" v="287" actId="2696"/>
        <pc:sldMkLst>
          <pc:docMk/>
          <pc:sldMk cId="1217715496" sldId="273"/>
        </pc:sldMkLst>
      </pc:sldChg>
      <pc:sldChg chg="del">
        <pc:chgData name="Haocheng Xu" userId="b7938c41d8019274" providerId="LiveId" clId="{55504B9E-37DF-4C59-9292-0C4E602B5570}" dt="2018-01-29T20:37:49.793" v="288" actId="2696"/>
        <pc:sldMkLst>
          <pc:docMk/>
          <pc:sldMk cId="1321580589" sldId="274"/>
        </pc:sldMkLst>
      </pc:sldChg>
      <pc:sldChg chg="del">
        <pc:chgData name="Haocheng Xu" userId="b7938c41d8019274" providerId="LiveId" clId="{55504B9E-37DF-4C59-9292-0C4E602B5570}" dt="2018-01-29T20:37:50.239" v="289" actId="2696"/>
        <pc:sldMkLst>
          <pc:docMk/>
          <pc:sldMk cId="954900163" sldId="275"/>
        </pc:sldMkLst>
      </pc:sldChg>
      <pc:sldChg chg="del">
        <pc:chgData name="Haocheng Xu" userId="b7938c41d8019274" providerId="LiveId" clId="{55504B9E-37DF-4C59-9292-0C4E602B5570}" dt="2018-01-29T20:37:50.711" v="290" actId="2696"/>
        <pc:sldMkLst>
          <pc:docMk/>
          <pc:sldMk cId="4208710817" sldId="276"/>
        </pc:sldMkLst>
      </pc:sldChg>
      <pc:sldChg chg="del">
        <pc:chgData name="Haocheng Xu" userId="b7938c41d8019274" providerId="LiveId" clId="{55504B9E-37DF-4C59-9292-0C4E602B5570}" dt="2018-01-29T20:37:51.451" v="292" actId="2696"/>
        <pc:sldMkLst>
          <pc:docMk/>
          <pc:sldMk cId="1114417674" sldId="278"/>
        </pc:sldMkLst>
      </pc:sldChg>
      <pc:sldChg chg="del">
        <pc:chgData name="Haocheng Xu" userId="b7938c41d8019274" providerId="LiveId" clId="{55504B9E-37DF-4C59-9292-0C4E602B5570}" dt="2018-01-29T20:37:51.656" v="293" actId="2696"/>
        <pc:sldMkLst>
          <pc:docMk/>
          <pc:sldMk cId="3815965135" sldId="280"/>
        </pc:sldMkLst>
      </pc:sldChg>
      <pc:sldChg chg="del">
        <pc:chgData name="Haocheng Xu" userId="b7938c41d8019274" providerId="LiveId" clId="{55504B9E-37DF-4C59-9292-0C4E602B5570}" dt="2018-01-29T20:37:51.846" v="294" actId="2696"/>
        <pc:sldMkLst>
          <pc:docMk/>
          <pc:sldMk cId="4150907433" sldId="281"/>
        </pc:sldMkLst>
      </pc:sldChg>
      <pc:sldChg chg="del">
        <pc:chgData name="Haocheng Xu" userId="b7938c41d8019274" providerId="LiveId" clId="{55504B9E-37DF-4C59-9292-0C4E602B5570}" dt="2018-01-29T20:37:52.306" v="295" actId="2696"/>
        <pc:sldMkLst>
          <pc:docMk/>
          <pc:sldMk cId="2520362122" sldId="282"/>
        </pc:sldMkLst>
      </pc:sldChg>
      <pc:sldChg chg="delSp modSp delAnim">
        <pc:chgData name="Haocheng Xu" userId="b7938c41d8019274" providerId="LiveId" clId="{55504B9E-37DF-4C59-9292-0C4E602B5570}" dt="2018-01-29T20:38:11.012" v="307" actId="20577"/>
        <pc:sldMkLst>
          <pc:docMk/>
          <pc:sldMk cId="4057707105" sldId="283"/>
        </pc:sldMkLst>
        <pc:spChg chg="del">
          <ac:chgData name="Haocheng Xu" userId="b7938c41d8019274" providerId="LiveId" clId="{55504B9E-37DF-4C59-9292-0C4E602B5570}" dt="2018-01-29T20:38:00.761" v="296" actId="478"/>
          <ac:spMkLst>
            <pc:docMk/>
            <pc:sldMk cId="4057707105" sldId="283"/>
            <ac:spMk id="28" creationId="{00000000-0000-0000-0000-000000000000}"/>
          </ac:spMkLst>
        </pc:spChg>
        <pc:spChg chg="mod">
          <ac:chgData name="Haocheng Xu" userId="b7938c41d8019274" providerId="LiveId" clId="{55504B9E-37DF-4C59-9292-0C4E602B5570}" dt="2018-01-29T20:38:11.012" v="307" actId="20577"/>
          <ac:spMkLst>
            <pc:docMk/>
            <pc:sldMk cId="4057707105" sldId="283"/>
            <ac:spMk id="29" creationId="{00000000-0000-0000-0000-000000000000}"/>
          </ac:spMkLst>
        </pc:spChg>
        <pc:spChg chg="del">
          <ac:chgData name="Haocheng Xu" userId="b7938c41d8019274" providerId="LiveId" clId="{55504B9E-37DF-4C59-9292-0C4E602B5570}" dt="2018-01-29T20:38:02.788" v="297" actId="478"/>
          <ac:spMkLst>
            <pc:docMk/>
            <pc:sldMk cId="4057707105" sldId="283"/>
            <ac:spMk id="31" creationId="{00000000-0000-0000-0000-000000000000}"/>
          </ac:spMkLst>
        </pc:spChg>
      </pc:sldChg>
      <pc:sldChg chg="add del">
        <pc:chgData name="Haocheng Xu" userId="b7938c41d8019274" providerId="LiveId" clId="{55504B9E-37DF-4C59-9292-0C4E602B5570}" dt="2018-01-29T20:21:46.715" v="64" actId="20577"/>
        <pc:sldMkLst>
          <pc:docMk/>
          <pc:sldMk cId="718206021" sldId="313"/>
        </pc:sldMkLst>
      </pc:sldChg>
      <pc:sldChg chg="addSp delSp modSp add modNotesTx">
        <pc:chgData name="Haocheng Xu" userId="b7938c41d8019274" providerId="LiveId" clId="{55504B9E-37DF-4C59-9292-0C4E602B5570}" dt="2018-01-29T20:31:47.331" v="225" actId="2711"/>
        <pc:sldMkLst>
          <pc:docMk/>
          <pc:sldMk cId="1464822780" sldId="313"/>
        </pc:sldMkLst>
        <pc:spChg chg="mod">
          <ac:chgData name="Haocheng Xu" userId="b7938c41d8019274" providerId="LiveId" clId="{55504B9E-37DF-4C59-9292-0C4E602B5570}" dt="2018-01-29T20:26:11.521" v="129" actId="20577"/>
          <ac:spMkLst>
            <pc:docMk/>
            <pc:sldMk cId="1464822780" sldId="313"/>
            <ac:spMk id="19" creationId="{00000000-0000-0000-0000-000000000000}"/>
          </ac:spMkLst>
        </pc:spChg>
        <pc:spChg chg="del">
          <ac:chgData name="Haocheng Xu" userId="b7938c41d8019274" providerId="LiveId" clId="{55504B9E-37DF-4C59-9292-0C4E602B5570}" dt="2018-01-29T20:22:39.915" v="79" actId="478"/>
          <ac:spMkLst>
            <pc:docMk/>
            <pc:sldMk cId="1464822780" sldId="313"/>
            <ac:spMk id="20" creationId="{00000000-0000-0000-0000-000000000000}"/>
          </ac:spMkLst>
        </pc:spChg>
        <pc:spChg chg="add del">
          <ac:chgData name="Haocheng Xu" userId="b7938c41d8019274" providerId="LiveId" clId="{55504B9E-37DF-4C59-9292-0C4E602B5570}" dt="2018-01-29T20:23:09.826" v="96" actId="478"/>
          <ac:spMkLst>
            <pc:docMk/>
            <pc:sldMk cId="1464822780" sldId="313"/>
            <ac:spMk id="22" creationId="{00000000-0000-0000-0000-000000000000}"/>
          </ac:spMkLst>
        </pc:spChg>
        <pc:spChg chg="add del mod">
          <ac:chgData name="Haocheng Xu" userId="b7938c41d8019274" providerId="LiveId" clId="{55504B9E-37DF-4C59-9292-0C4E602B5570}" dt="2018-01-29T20:23:04.983" v="90" actId="2711"/>
          <ac:spMkLst>
            <pc:docMk/>
            <pc:sldMk cId="1464822780" sldId="313"/>
            <ac:spMk id="23" creationId="{4774042D-1076-4A1B-9B07-1C81FDEB92F1}"/>
          </ac:spMkLst>
        </pc:spChg>
        <pc:spChg chg="add mod">
          <ac:chgData name="Haocheng Xu" userId="b7938c41d8019274" providerId="LiveId" clId="{55504B9E-37DF-4C59-9292-0C4E602B5570}" dt="2018-01-29T20:31:47.331" v="225" actId="2711"/>
          <ac:spMkLst>
            <pc:docMk/>
            <pc:sldMk cId="1464822780" sldId="313"/>
            <ac:spMk id="25" creationId="{D6FE2D34-B93F-46A0-825F-100992DB8D06}"/>
          </ac:spMkLst>
        </pc:spChg>
        <pc:graphicFrameChg chg="del">
          <ac:chgData name="Haocheng Xu" userId="b7938c41d8019274" providerId="LiveId" clId="{55504B9E-37DF-4C59-9292-0C4E602B5570}" dt="2018-01-29T20:22:40.878" v="80" actId="478"/>
          <ac:graphicFrameMkLst>
            <pc:docMk/>
            <pc:sldMk cId="1464822780" sldId="313"/>
            <ac:graphicFrameMk id="2" creationId="{00000000-0000-0000-0000-000000000000}"/>
          </ac:graphicFrameMkLst>
        </pc:graphicFrameChg>
        <pc:graphicFrameChg chg="del">
          <ac:chgData name="Haocheng Xu" userId="b7938c41d8019274" providerId="LiveId" clId="{55504B9E-37DF-4C59-9292-0C4E602B5570}" dt="2018-01-29T20:22:43.387" v="83" actId="478"/>
          <ac:graphicFrameMkLst>
            <pc:docMk/>
            <pc:sldMk cId="1464822780" sldId="313"/>
            <ac:graphicFrameMk id="27" creationId="{00000000-0000-0000-0000-000000000000}"/>
          </ac:graphicFrameMkLst>
        </pc:graphicFrameChg>
        <pc:picChg chg="del">
          <ac:chgData name="Haocheng Xu" userId="b7938c41d8019274" providerId="LiveId" clId="{55504B9E-37DF-4C59-9292-0C4E602B5570}" dt="2018-01-29T20:22:41.265" v="81" actId="478"/>
          <ac:picMkLst>
            <pc:docMk/>
            <pc:sldMk cId="1464822780" sldId="313"/>
            <ac:picMk id="21" creationId="{00000000-0000-0000-0000-000000000000}"/>
          </ac:picMkLst>
        </pc:picChg>
        <pc:cxnChg chg="add del">
          <ac:chgData name="Haocheng Xu" userId="b7938c41d8019274" providerId="LiveId" clId="{55504B9E-37DF-4C59-9292-0C4E602B5570}" dt="2018-01-29T20:23:09.407" v="95" actId="478"/>
          <ac:cxnSpMkLst>
            <pc:docMk/>
            <pc:sldMk cId="1464822780" sldId="313"/>
            <ac:cxnSpMk id="4" creationId="{00000000-0000-0000-0000-000000000000}"/>
          </ac:cxnSpMkLst>
        </pc:cxnChg>
        <pc:cxnChg chg="add del mod">
          <ac:chgData name="Haocheng Xu" userId="b7938c41d8019274" providerId="LiveId" clId="{55504B9E-37DF-4C59-9292-0C4E602B5570}" dt="2018-01-29T20:23:09.182" v="94" actId="478"/>
          <ac:cxnSpMkLst>
            <pc:docMk/>
            <pc:sldMk cId="1464822780" sldId="313"/>
            <ac:cxnSpMk id="24" creationId="{00000000-0000-0000-0000-000000000000}"/>
          </ac:cxnSpMkLst>
        </pc:cxnChg>
        <pc:cxnChg chg="del">
          <ac:chgData name="Haocheng Xu" userId="b7938c41d8019274" providerId="LiveId" clId="{55504B9E-37DF-4C59-9292-0C4E602B5570}" dt="2018-01-29T20:22:42.847" v="82" actId="478"/>
          <ac:cxnSpMkLst>
            <pc:docMk/>
            <pc:sldMk cId="1464822780" sldId="313"/>
            <ac:cxnSpMk id="29" creationId="{00000000-0000-0000-0000-000000000000}"/>
          </ac:cxnSpMkLst>
        </pc:cxnChg>
      </pc:sldChg>
      <pc:sldChg chg="addSp modSp add del">
        <pc:chgData name="Haocheng Xu" userId="b7938c41d8019274" providerId="LiveId" clId="{55504B9E-37DF-4C59-9292-0C4E602B5570}" dt="2018-01-29T20:26:16.575" v="130" actId="2696"/>
        <pc:sldMkLst>
          <pc:docMk/>
          <pc:sldMk cId="1979341908" sldId="314"/>
        </pc:sldMkLst>
        <pc:picChg chg="add mod">
          <ac:chgData name="Haocheng Xu" userId="b7938c41d8019274" providerId="LiveId" clId="{55504B9E-37DF-4C59-9292-0C4E602B5570}" dt="2018-01-29T20:24:37.880" v="118" actId="1076"/>
          <ac:picMkLst>
            <pc:docMk/>
            <pc:sldMk cId="1979341908" sldId="314"/>
            <ac:picMk id="4" creationId="{0138EF8E-6C8A-4BF6-B199-7289EEEAA511}"/>
          </ac:picMkLst>
        </pc:picChg>
      </pc:sldChg>
      <pc:sldChg chg="addSp delSp modSp add ord">
        <pc:chgData name="Haocheng Xu" userId="b7938c41d8019274" providerId="LiveId" clId="{55504B9E-37DF-4C59-9292-0C4E602B5570}" dt="2018-01-29T20:28:23.602" v="159" actId="2711"/>
        <pc:sldMkLst>
          <pc:docMk/>
          <pc:sldMk cId="1005998348" sldId="315"/>
        </pc:sldMkLst>
        <pc:spChg chg="add del mod">
          <ac:chgData name="Haocheng Xu" userId="b7938c41d8019274" providerId="LiveId" clId="{55504B9E-37DF-4C59-9292-0C4E602B5570}" dt="2018-01-29T20:27:32.990" v="153" actId="478"/>
          <ac:spMkLst>
            <pc:docMk/>
            <pc:sldMk cId="1005998348" sldId="315"/>
            <ac:spMk id="3" creationId="{3C923715-09AF-4FCC-92ED-7A4D68EBBE7B}"/>
          </ac:spMkLst>
        </pc:spChg>
        <pc:spChg chg="mod">
          <ac:chgData name="Haocheng Xu" userId="b7938c41d8019274" providerId="LiveId" clId="{55504B9E-37DF-4C59-9292-0C4E602B5570}" dt="2018-01-29T20:26:05.539" v="126" actId="20577"/>
          <ac:spMkLst>
            <pc:docMk/>
            <pc:sldMk cId="1005998348" sldId="315"/>
            <ac:spMk id="19" creationId="{00000000-0000-0000-0000-000000000000}"/>
          </ac:spMkLst>
        </pc:spChg>
        <pc:spChg chg="add mod">
          <ac:chgData name="Haocheng Xu" userId="b7938c41d8019274" providerId="LiveId" clId="{55504B9E-37DF-4C59-9292-0C4E602B5570}" dt="2018-01-29T20:28:23.602" v="159" actId="2711"/>
          <ac:spMkLst>
            <pc:docMk/>
            <pc:sldMk cId="1005998348" sldId="315"/>
            <ac:spMk id="21" creationId="{F34BDA2C-9326-43E2-BA21-288437F66D62}"/>
          </ac:spMkLst>
        </pc:spChg>
        <pc:spChg chg="del">
          <ac:chgData name="Haocheng Xu" userId="b7938c41d8019274" providerId="LiveId" clId="{55504B9E-37DF-4C59-9292-0C4E602B5570}" dt="2018-01-29T20:26:43.962" v="135" actId="478"/>
          <ac:spMkLst>
            <pc:docMk/>
            <pc:sldMk cId="1005998348" sldId="315"/>
            <ac:spMk id="25" creationId="{D6FE2D34-B93F-46A0-825F-100992DB8D06}"/>
          </ac:spMkLst>
        </pc:spChg>
        <pc:picChg chg="add mod">
          <ac:chgData name="Haocheng Xu" userId="b7938c41d8019274" providerId="LiveId" clId="{55504B9E-37DF-4C59-9292-0C4E602B5570}" dt="2018-01-29T20:27:13.321" v="148" actId="1076"/>
          <ac:picMkLst>
            <pc:docMk/>
            <pc:sldMk cId="1005998348" sldId="315"/>
            <ac:picMk id="20" creationId="{907B1FDE-7429-4B3C-BAFC-C50771A1D34C}"/>
          </ac:picMkLst>
        </pc:picChg>
      </pc:sldChg>
      <pc:sldChg chg="addSp delSp modSp add">
        <pc:chgData name="Haocheng Xu" userId="b7938c41d8019274" providerId="LiveId" clId="{55504B9E-37DF-4C59-9292-0C4E602B5570}" dt="2018-01-29T20:26:28.865" v="134" actId="1076"/>
        <pc:sldMkLst>
          <pc:docMk/>
          <pc:sldMk cId="3384678375" sldId="316"/>
        </pc:sldMkLst>
        <pc:spChg chg="add mod">
          <ac:chgData name="Haocheng Xu" userId="b7938c41d8019274" providerId="LiveId" clId="{55504B9E-37DF-4C59-9292-0C4E602B5570}" dt="2018-01-29T20:26:22.255" v="132" actId="478"/>
          <ac:spMkLst>
            <pc:docMk/>
            <pc:sldMk cId="3384678375" sldId="316"/>
            <ac:spMk id="3" creationId="{5F6CF9D1-98C9-434D-BF8A-207B4B413165}"/>
          </ac:spMkLst>
        </pc:spChg>
        <pc:spChg chg="del">
          <ac:chgData name="Haocheng Xu" userId="b7938c41d8019274" providerId="LiveId" clId="{55504B9E-37DF-4C59-9292-0C4E602B5570}" dt="2018-01-29T20:26:22.255" v="132" actId="478"/>
          <ac:spMkLst>
            <pc:docMk/>
            <pc:sldMk cId="3384678375" sldId="316"/>
            <ac:spMk id="25" creationId="{D6FE2D34-B93F-46A0-825F-100992DB8D06}"/>
          </ac:spMkLst>
        </pc:spChg>
        <pc:picChg chg="add mod">
          <ac:chgData name="Haocheng Xu" userId="b7938c41d8019274" providerId="LiveId" clId="{55504B9E-37DF-4C59-9292-0C4E602B5570}" dt="2018-01-29T20:26:28.865" v="134" actId="1076"/>
          <ac:picMkLst>
            <pc:docMk/>
            <pc:sldMk cId="3384678375" sldId="316"/>
            <ac:picMk id="20" creationId="{0D0E849E-EBD2-43E6-8616-5DEEA5C83406}"/>
          </ac:picMkLst>
        </pc:picChg>
      </pc:sldChg>
      <pc:sldChg chg="addSp delSp modSp add">
        <pc:chgData name="Haocheng Xu" userId="b7938c41d8019274" providerId="LiveId" clId="{55504B9E-37DF-4C59-9292-0C4E602B5570}" dt="2018-01-29T20:41:53.158" v="308" actId="1076"/>
        <pc:sldMkLst>
          <pc:docMk/>
          <pc:sldMk cId="4169383387" sldId="317"/>
        </pc:sldMkLst>
        <pc:spChg chg="del">
          <ac:chgData name="Haocheng Xu" userId="b7938c41d8019274" providerId="LiveId" clId="{55504B9E-37DF-4C59-9292-0C4E602B5570}" dt="2018-01-29T20:28:05.722" v="156" actId="478"/>
          <ac:spMkLst>
            <pc:docMk/>
            <pc:sldMk cId="4169383387" sldId="317"/>
            <ac:spMk id="3" creationId="{5F6CF9D1-98C9-434D-BF8A-207B4B413165}"/>
          </ac:spMkLst>
        </pc:spChg>
        <pc:spChg chg="add mod">
          <ac:chgData name="Haocheng Xu" userId="b7938c41d8019274" providerId="LiveId" clId="{55504B9E-37DF-4C59-9292-0C4E602B5570}" dt="2018-01-29T20:31:30.665" v="221" actId="14100"/>
          <ac:spMkLst>
            <pc:docMk/>
            <pc:sldMk cId="4169383387" sldId="317"/>
            <ac:spMk id="21" creationId="{14E2EFEA-94C1-4D5B-9A0B-99DC6C888826}"/>
          </ac:spMkLst>
        </pc:spChg>
        <pc:picChg chg="del">
          <ac:chgData name="Haocheng Xu" userId="b7938c41d8019274" providerId="LiveId" clId="{55504B9E-37DF-4C59-9292-0C4E602B5570}" dt="2018-01-29T20:28:04.310" v="155" actId="478"/>
          <ac:picMkLst>
            <pc:docMk/>
            <pc:sldMk cId="4169383387" sldId="317"/>
            <ac:picMk id="20" creationId="{0D0E849E-EBD2-43E6-8616-5DEEA5C83406}"/>
          </ac:picMkLst>
        </pc:picChg>
        <pc:picChg chg="add mod">
          <ac:chgData name="Haocheng Xu" userId="b7938c41d8019274" providerId="LiveId" clId="{55504B9E-37DF-4C59-9292-0C4E602B5570}" dt="2018-01-29T20:41:53.158" v="308" actId="1076"/>
          <ac:picMkLst>
            <pc:docMk/>
            <pc:sldMk cId="4169383387" sldId="317"/>
            <ac:picMk id="22" creationId="{8141754F-6E13-4B12-B49A-2E3A4509B1EC}"/>
          </ac:picMkLst>
        </pc:picChg>
      </pc:sldChg>
      <pc:sldChg chg="addSp delSp modSp add modNotesTx">
        <pc:chgData name="Haocheng Xu" userId="b7938c41d8019274" providerId="LiveId" clId="{55504B9E-37DF-4C59-9292-0C4E602B5570}" dt="2018-01-29T20:33:14.999" v="244" actId="2711"/>
        <pc:sldMkLst>
          <pc:docMk/>
          <pc:sldMk cId="461727677" sldId="318"/>
        </pc:sldMkLst>
        <pc:spChg chg="del">
          <ac:chgData name="Haocheng Xu" userId="b7938c41d8019274" providerId="LiveId" clId="{55504B9E-37DF-4C59-9292-0C4E602B5570}" dt="2018-01-29T20:30:05.507" v="183" actId="478"/>
          <ac:spMkLst>
            <pc:docMk/>
            <pc:sldMk cId="461727677" sldId="318"/>
            <ac:spMk id="3" creationId="{5F6CF9D1-98C9-434D-BF8A-207B4B413165}"/>
          </ac:spMkLst>
        </pc:spChg>
        <pc:spChg chg="add del mod">
          <ac:chgData name="Haocheng Xu" userId="b7938c41d8019274" providerId="LiveId" clId="{55504B9E-37DF-4C59-9292-0C4E602B5570}" dt="2018-01-29T20:32:52.552" v="239" actId="478"/>
          <ac:spMkLst>
            <pc:docMk/>
            <pc:sldMk cId="461727677" sldId="318"/>
            <ac:spMk id="4" creationId="{E6A56D77-45EA-44E4-89D8-424A3A01CF50}"/>
          </ac:spMkLst>
        </pc:spChg>
        <pc:spChg chg="mod">
          <ac:chgData name="Haocheng Xu" userId="b7938c41d8019274" providerId="LiveId" clId="{55504B9E-37DF-4C59-9292-0C4E602B5570}" dt="2018-01-29T20:32:43.048" v="236" actId="20577"/>
          <ac:spMkLst>
            <pc:docMk/>
            <pc:sldMk cId="461727677" sldId="318"/>
            <ac:spMk id="19" creationId="{00000000-0000-0000-0000-000000000000}"/>
          </ac:spMkLst>
        </pc:spChg>
        <pc:spChg chg="add del mod">
          <ac:chgData name="Haocheng Xu" userId="b7938c41d8019274" providerId="LiveId" clId="{55504B9E-37DF-4C59-9292-0C4E602B5570}" dt="2018-01-29T20:32:47.426" v="237" actId="478"/>
          <ac:spMkLst>
            <pc:docMk/>
            <pc:sldMk cId="461727677" sldId="318"/>
            <ac:spMk id="21" creationId="{E9542E63-557F-428A-B276-1691AFB0A530}"/>
          </ac:spMkLst>
        </pc:spChg>
        <pc:spChg chg="add mod">
          <ac:chgData name="Haocheng Xu" userId="b7938c41d8019274" providerId="LiveId" clId="{55504B9E-37DF-4C59-9292-0C4E602B5570}" dt="2018-01-29T20:33:14.999" v="244" actId="2711"/>
          <ac:spMkLst>
            <pc:docMk/>
            <pc:sldMk cId="461727677" sldId="318"/>
            <ac:spMk id="22" creationId="{33C0B5BE-0CD4-4A1B-A116-F5DDBACE63FF}"/>
          </ac:spMkLst>
        </pc:spChg>
        <pc:picChg chg="del">
          <ac:chgData name="Haocheng Xu" userId="b7938c41d8019274" providerId="LiveId" clId="{55504B9E-37DF-4C59-9292-0C4E602B5570}" dt="2018-01-29T20:30:03.495" v="182" actId="478"/>
          <ac:picMkLst>
            <pc:docMk/>
            <pc:sldMk cId="461727677" sldId="318"/>
            <ac:picMk id="20" creationId="{0D0E849E-EBD2-43E6-8616-5DEEA5C83406}"/>
          </ac:picMkLst>
        </pc:picChg>
      </pc:sldChg>
      <pc:sldChg chg="modSp add ord">
        <pc:chgData name="Haocheng Xu" userId="b7938c41d8019274" providerId="LiveId" clId="{55504B9E-37DF-4C59-9292-0C4E602B5570}" dt="2018-01-29T20:33:33.392" v="246" actId="20577"/>
        <pc:sldMkLst>
          <pc:docMk/>
          <pc:sldMk cId="971169887" sldId="319"/>
        </pc:sldMkLst>
        <pc:spChg chg="mod">
          <ac:chgData name="Haocheng Xu" userId="b7938c41d8019274" providerId="LiveId" clId="{55504B9E-37DF-4C59-9292-0C4E602B5570}" dt="2018-01-29T20:33:33.392" v="246" actId="20577"/>
          <ac:spMkLst>
            <pc:docMk/>
            <pc:sldMk cId="971169887" sldId="319"/>
            <ac:spMk id="19" creationId="{00000000-0000-0000-0000-000000000000}"/>
          </ac:spMkLst>
        </pc:spChg>
      </pc:sldChg>
      <pc:sldChg chg="addSp delSp modSp add">
        <pc:chgData name="Haocheng Xu" userId="b7938c41d8019274" providerId="LiveId" clId="{55504B9E-37DF-4C59-9292-0C4E602B5570}" dt="2018-01-29T20:34:35.413" v="274" actId="2711"/>
        <pc:sldMkLst>
          <pc:docMk/>
          <pc:sldMk cId="3601757073" sldId="320"/>
        </pc:sldMkLst>
        <pc:spChg chg="add mod">
          <ac:chgData name="Haocheng Xu" userId="b7938c41d8019274" providerId="LiveId" clId="{55504B9E-37DF-4C59-9292-0C4E602B5570}" dt="2018-01-29T20:34:35.413" v="274" actId="2711"/>
          <ac:spMkLst>
            <pc:docMk/>
            <pc:sldMk cId="3601757073" sldId="320"/>
            <ac:spMk id="11" creationId="{6C665E38-683D-4F00-9838-EA901E95FE83}"/>
          </ac:spMkLst>
        </pc:spChg>
        <pc:spChg chg="mod">
          <ac:chgData name="Haocheng Xu" userId="b7938c41d8019274" providerId="LiveId" clId="{55504B9E-37DF-4C59-9292-0C4E602B5570}" dt="2018-01-29T20:34:03.798" v="268" actId="20577"/>
          <ac:spMkLst>
            <pc:docMk/>
            <pc:sldMk cId="3601757073" sldId="320"/>
            <ac:spMk id="19" creationId="{00000000-0000-0000-0000-000000000000}"/>
          </ac:spMkLst>
        </pc:spChg>
        <pc:spChg chg="del">
          <ac:chgData name="Haocheng Xu" userId="b7938c41d8019274" providerId="LiveId" clId="{55504B9E-37DF-4C59-9292-0C4E602B5570}" dt="2018-01-29T20:34:06.654" v="269" actId="478"/>
          <ac:spMkLst>
            <pc:docMk/>
            <pc:sldMk cId="3601757073" sldId="320"/>
            <ac:spMk id="22" creationId="{33C0B5BE-0CD4-4A1B-A116-F5DDBACE63F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07546-AFD9-40C7-8030-49521E3BEEFE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125B1B5-B79A-42F7-A321-B7A554D12621}">
      <dgm:prSet phldrT="[Text]"/>
      <dgm:spPr/>
      <dgm:t>
        <a:bodyPr/>
        <a:lstStyle/>
        <a:p>
          <a:pPr algn="l"/>
          <a:r>
            <a:rPr lang="en-US" altLang="zh-CN" dirty="0">
              <a:solidFill>
                <a:schemeClr val="tx1">
                  <a:lumMod val="95000"/>
                  <a:lumOff val="5000"/>
                </a:schemeClr>
              </a:solidFill>
            </a:rPr>
            <a:t>1. Background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3884146-9B68-4E33-846A-533A7A8F3BF2}" type="parTrans" cxnId="{BE38DD54-C7AC-4E92-916E-26077DF84D0E}">
      <dgm:prSet/>
      <dgm:spPr/>
      <dgm:t>
        <a:bodyPr/>
        <a:lstStyle/>
        <a:p>
          <a:pPr algn="l"/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E2B9E1B-3005-4953-8793-3FEF47D95D56}" type="sibTrans" cxnId="{BE38DD54-C7AC-4E92-916E-26077DF84D0E}">
      <dgm:prSet/>
      <dgm:spPr/>
      <dgm:t>
        <a:bodyPr/>
        <a:lstStyle/>
        <a:p>
          <a:pPr algn="l"/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9100799-E8A6-43D2-B1E6-D8577F756DFE}">
      <dgm:prSet phldrT="[Text]"/>
      <dgm:spPr/>
      <dgm:t>
        <a:bodyPr/>
        <a:lstStyle/>
        <a:p>
          <a:pPr algn="l"/>
          <a:r>
            <a:rPr lang="en-US" altLang="zh-CN" dirty="0">
              <a:solidFill>
                <a:schemeClr val="tx1">
                  <a:lumMod val="95000"/>
                  <a:lumOff val="5000"/>
                </a:schemeClr>
              </a:solidFill>
            </a:rPr>
            <a:t>2. What is CAN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C8F349D-2C18-43BC-9840-8E6E9CCA66D7}" type="parTrans" cxnId="{7BC366BC-3376-4623-B8A7-2B0414BDD226}">
      <dgm:prSet/>
      <dgm:spPr/>
      <dgm:t>
        <a:bodyPr/>
        <a:lstStyle/>
        <a:p>
          <a:pPr algn="l"/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75DAA60-892A-4809-B888-39FDF62BD359}" type="sibTrans" cxnId="{7BC366BC-3376-4623-B8A7-2B0414BDD226}">
      <dgm:prSet/>
      <dgm:spPr/>
      <dgm:t>
        <a:bodyPr/>
        <a:lstStyle/>
        <a:p>
          <a:pPr algn="l"/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6E63B49-7070-45C1-B858-E7D11C2394C5}">
      <dgm:prSet phldrT="[Text]"/>
      <dgm:spPr/>
      <dgm:t>
        <a:bodyPr/>
        <a:lstStyle/>
        <a:p>
          <a:pPr algn="l"/>
          <a:r>
            <a:rPr lang="en-US" altLang="zh-CN" dirty="0">
              <a:solidFill>
                <a:schemeClr val="tx1">
                  <a:lumMod val="95000"/>
                  <a:lumOff val="5000"/>
                </a:schemeClr>
              </a:solidFill>
            </a:rPr>
            <a:t>3. Vanilla Design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9B56033-3001-4B9D-93E6-2951D5EE533D}" type="parTrans" cxnId="{155C1789-8731-4495-93AA-D9BFFC716574}">
      <dgm:prSet/>
      <dgm:spPr/>
      <dgm:t>
        <a:bodyPr/>
        <a:lstStyle/>
        <a:p>
          <a:pPr algn="l"/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636FF6A-9D6C-4337-907D-44E73345DCE6}" type="sibTrans" cxnId="{155C1789-8731-4495-93AA-D9BFFC716574}">
      <dgm:prSet/>
      <dgm:spPr/>
      <dgm:t>
        <a:bodyPr/>
        <a:lstStyle/>
        <a:p>
          <a:pPr algn="l"/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53248CD-810E-414A-8F7D-48D7E26F17F7}">
      <dgm:prSet phldrT="[Text]"/>
      <dgm:spPr/>
      <dgm:t>
        <a:bodyPr/>
        <a:lstStyle/>
        <a:p>
          <a:pPr algn="l"/>
          <a:r>
            <a:rPr lang="en-US" altLang="zh-CN" dirty="0">
              <a:solidFill>
                <a:schemeClr val="tx1">
                  <a:lumMod val="95000"/>
                  <a:lumOff val="5000"/>
                </a:schemeClr>
              </a:solidFill>
            </a:rPr>
            <a:t>4. Improvements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759EA81-2F8C-491E-9681-0F5403E7E285}" type="parTrans" cxnId="{92AAFE31-D743-422C-B593-85200A370381}">
      <dgm:prSet/>
      <dgm:spPr/>
      <dgm:t>
        <a:bodyPr/>
        <a:lstStyle/>
        <a:p>
          <a:pPr algn="l"/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F843936-77C4-47B9-BCC6-C82C1F466F74}" type="sibTrans" cxnId="{92AAFE31-D743-422C-B593-85200A370381}">
      <dgm:prSet/>
      <dgm:spPr/>
      <dgm:t>
        <a:bodyPr/>
        <a:lstStyle/>
        <a:p>
          <a:pPr algn="l"/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1616250-744D-4FA4-AD61-AA212421C4ED}" type="pres">
      <dgm:prSet presAssocID="{94E07546-AFD9-40C7-8030-49521E3BEEFE}" presName="linearFlow" presStyleCnt="0">
        <dgm:presLayoutVars>
          <dgm:dir/>
          <dgm:resizeHandles val="exact"/>
        </dgm:presLayoutVars>
      </dgm:prSet>
      <dgm:spPr/>
    </dgm:pt>
    <dgm:pt modelId="{F4C3EE95-0783-4D73-A77F-3A824EC357E3}" type="pres">
      <dgm:prSet presAssocID="{6125B1B5-B79A-42F7-A321-B7A554D12621}" presName="composite" presStyleCnt="0"/>
      <dgm:spPr/>
    </dgm:pt>
    <dgm:pt modelId="{4B18D9CF-AB6D-483A-98C2-B824686309A8}" type="pres">
      <dgm:prSet presAssocID="{6125B1B5-B79A-42F7-A321-B7A554D12621}" presName="imgShp" presStyleLbl="fgImgPlace1" presStyleIdx="0" presStyleCnt="4"/>
      <dgm:spPr/>
    </dgm:pt>
    <dgm:pt modelId="{7C8DF776-4ACD-4041-8753-738824FC0AFB}" type="pres">
      <dgm:prSet presAssocID="{6125B1B5-B79A-42F7-A321-B7A554D12621}" presName="txShp" presStyleLbl="node1" presStyleIdx="0" presStyleCnt="4">
        <dgm:presLayoutVars>
          <dgm:bulletEnabled val="1"/>
        </dgm:presLayoutVars>
      </dgm:prSet>
      <dgm:spPr/>
    </dgm:pt>
    <dgm:pt modelId="{B0C77FE1-B606-4B02-9633-B54D203E0170}" type="pres">
      <dgm:prSet presAssocID="{8E2B9E1B-3005-4953-8793-3FEF47D95D56}" presName="spacing" presStyleCnt="0"/>
      <dgm:spPr/>
    </dgm:pt>
    <dgm:pt modelId="{064A8B58-91C8-4540-9624-90B7B13A621E}" type="pres">
      <dgm:prSet presAssocID="{19100799-E8A6-43D2-B1E6-D8577F756DFE}" presName="composite" presStyleCnt="0"/>
      <dgm:spPr/>
    </dgm:pt>
    <dgm:pt modelId="{24878867-D315-4016-B236-265F3F4547A2}" type="pres">
      <dgm:prSet presAssocID="{19100799-E8A6-43D2-B1E6-D8577F756DFE}" presName="imgShp" presStyleLbl="fgImgPlace1" presStyleIdx="1" presStyleCnt="4"/>
      <dgm:spPr/>
    </dgm:pt>
    <dgm:pt modelId="{C4A8020B-DE84-4713-B75F-64B66127EE1D}" type="pres">
      <dgm:prSet presAssocID="{19100799-E8A6-43D2-B1E6-D8577F756DFE}" presName="txShp" presStyleLbl="node1" presStyleIdx="1" presStyleCnt="4">
        <dgm:presLayoutVars>
          <dgm:bulletEnabled val="1"/>
        </dgm:presLayoutVars>
      </dgm:prSet>
      <dgm:spPr/>
    </dgm:pt>
    <dgm:pt modelId="{5FB3BECF-4637-4FBA-8F2C-C16A2F7AC36C}" type="pres">
      <dgm:prSet presAssocID="{C75DAA60-892A-4809-B888-39FDF62BD359}" presName="spacing" presStyleCnt="0"/>
      <dgm:spPr/>
    </dgm:pt>
    <dgm:pt modelId="{747D7302-EB26-4AA9-81C7-F1AC0FD489CA}" type="pres">
      <dgm:prSet presAssocID="{26E63B49-7070-45C1-B858-E7D11C2394C5}" presName="composite" presStyleCnt="0"/>
      <dgm:spPr/>
    </dgm:pt>
    <dgm:pt modelId="{22469419-A4BB-48B8-BCA3-7F19C328BA8D}" type="pres">
      <dgm:prSet presAssocID="{26E63B49-7070-45C1-B858-E7D11C2394C5}" presName="imgShp" presStyleLbl="fgImgPlace1" presStyleIdx="2" presStyleCnt="4"/>
      <dgm:spPr/>
    </dgm:pt>
    <dgm:pt modelId="{A30CD328-04EF-4CB1-BD5E-B70520611934}" type="pres">
      <dgm:prSet presAssocID="{26E63B49-7070-45C1-B858-E7D11C2394C5}" presName="txShp" presStyleLbl="node1" presStyleIdx="2" presStyleCnt="4">
        <dgm:presLayoutVars>
          <dgm:bulletEnabled val="1"/>
        </dgm:presLayoutVars>
      </dgm:prSet>
      <dgm:spPr/>
    </dgm:pt>
    <dgm:pt modelId="{6C26792A-4046-460D-BA7B-F7661D90B754}" type="pres">
      <dgm:prSet presAssocID="{9636FF6A-9D6C-4337-907D-44E73345DCE6}" presName="spacing" presStyleCnt="0"/>
      <dgm:spPr/>
    </dgm:pt>
    <dgm:pt modelId="{7B62E9F4-CD5D-4193-86D2-8ED51A6CC574}" type="pres">
      <dgm:prSet presAssocID="{553248CD-810E-414A-8F7D-48D7E26F17F7}" presName="composite" presStyleCnt="0"/>
      <dgm:spPr/>
    </dgm:pt>
    <dgm:pt modelId="{939D148A-0620-490A-918D-B1E6C5CA07D9}" type="pres">
      <dgm:prSet presAssocID="{553248CD-810E-414A-8F7D-48D7E26F17F7}" presName="imgShp" presStyleLbl="fgImgPlace1" presStyleIdx="3" presStyleCnt="4"/>
      <dgm:spPr/>
    </dgm:pt>
    <dgm:pt modelId="{C33C26F7-1FB6-4037-BBBF-B76DC41267B3}" type="pres">
      <dgm:prSet presAssocID="{553248CD-810E-414A-8F7D-48D7E26F17F7}" presName="txShp" presStyleLbl="node1" presStyleIdx="3" presStyleCnt="4">
        <dgm:presLayoutVars>
          <dgm:bulletEnabled val="1"/>
        </dgm:presLayoutVars>
      </dgm:prSet>
      <dgm:spPr/>
    </dgm:pt>
  </dgm:ptLst>
  <dgm:cxnLst>
    <dgm:cxn modelId="{92AAFE31-D743-422C-B593-85200A370381}" srcId="{94E07546-AFD9-40C7-8030-49521E3BEEFE}" destId="{553248CD-810E-414A-8F7D-48D7E26F17F7}" srcOrd="3" destOrd="0" parTransId="{9759EA81-2F8C-491E-9681-0F5403E7E285}" sibTransId="{7F843936-77C4-47B9-BCC6-C82C1F466F74}"/>
    <dgm:cxn modelId="{AA6E1A5D-B03E-4342-8A6C-0E51A4F82B21}" type="presOf" srcId="{553248CD-810E-414A-8F7D-48D7E26F17F7}" destId="{C33C26F7-1FB6-4037-BBBF-B76DC41267B3}" srcOrd="0" destOrd="0" presId="urn:microsoft.com/office/officeart/2005/8/layout/vList3"/>
    <dgm:cxn modelId="{D502AD65-73A3-4F11-8893-54EC2596360C}" type="presOf" srcId="{6125B1B5-B79A-42F7-A321-B7A554D12621}" destId="{7C8DF776-4ACD-4041-8753-738824FC0AFB}" srcOrd="0" destOrd="0" presId="urn:microsoft.com/office/officeart/2005/8/layout/vList3"/>
    <dgm:cxn modelId="{611EBD52-2797-47B9-BF95-43F6F916D691}" type="presOf" srcId="{26E63B49-7070-45C1-B858-E7D11C2394C5}" destId="{A30CD328-04EF-4CB1-BD5E-B70520611934}" srcOrd="0" destOrd="0" presId="urn:microsoft.com/office/officeart/2005/8/layout/vList3"/>
    <dgm:cxn modelId="{BE38DD54-C7AC-4E92-916E-26077DF84D0E}" srcId="{94E07546-AFD9-40C7-8030-49521E3BEEFE}" destId="{6125B1B5-B79A-42F7-A321-B7A554D12621}" srcOrd="0" destOrd="0" parTransId="{43884146-9B68-4E33-846A-533A7A8F3BF2}" sibTransId="{8E2B9E1B-3005-4953-8793-3FEF47D95D56}"/>
    <dgm:cxn modelId="{88975575-991F-4823-B089-1882FD271BC9}" type="presOf" srcId="{19100799-E8A6-43D2-B1E6-D8577F756DFE}" destId="{C4A8020B-DE84-4713-B75F-64B66127EE1D}" srcOrd="0" destOrd="0" presId="urn:microsoft.com/office/officeart/2005/8/layout/vList3"/>
    <dgm:cxn modelId="{155C1789-8731-4495-93AA-D9BFFC716574}" srcId="{94E07546-AFD9-40C7-8030-49521E3BEEFE}" destId="{26E63B49-7070-45C1-B858-E7D11C2394C5}" srcOrd="2" destOrd="0" parTransId="{49B56033-3001-4B9D-93E6-2951D5EE533D}" sibTransId="{9636FF6A-9D6C-4337-907D-44E73345DCE6}"/>
    <dgm:cxn modelId="{7BC366BC-3376-4623-B8A7-2B0414BDD226}" srcId="{94E07546-AFD9-40C7-8030-49521E3BEEFE}" destId="{19100799-E8A6-43D2-B1E6-D8577F756DFE}" srcOrd="1" destOrd="0" parTransId="{5C8F349D-2C18-43BC-9840-8E6E9CCA66D7}" sibTransId="{C75DAA60-892A-4809-B888-39FDF62BD359}"/>
    <dgm:cxn modelId="{04F4ADCC-6F84-45FD-AA89-A3F499605E64}" type="presOf" srcId="{94E07546-AFD9-40C7-8030-49521E3BEEFE}" destId="{B1616250-744D-4FA4-AD61-AA212421C4ED}" srcOrd="0" destOrd="0" presId="urn:microsoft.com/office/officeart/2005/8/layout/vList3"/>
    <dgm:cxn modelId="{596DB7F3-9E2D-4511-966D-EC80D97E8AC5}" type="presParOf" srcId="{B1616250-744D-4FA4-AD61-AA212421C4ED}" destId="{F4C3EE95-0783-4D73-A77F-3A824EC357E3}" srcOrd="0" destOrd="0" presId="urn:microsoft.com/office/officeart/2005/8/layout/vList3"/>
    <dgm:cxn modelId="{AA578852-573C-4D11-921C-A277A3BF3611}" type="presParOf" srcId="{F4C3EE95-0783-4D73-A77F-3A824EC357E3}" destId="{4B18D9CF-AB6D-483A-98C2-B824686309A8}" srcOrd="0" destOrd="0" presId="urn:microsoft.com/office/officeart/2005/8/layout/vList3"/>
    <dgm:cxn modelId="{EF96F3B2-31D3-4566-89D0-58567B7FD2D0}" type="presParOf" srcId="{F4C3EE95-0783-4D73-A77F-3A824EC357E3}" destId="{7C8DF776-4ACD-4041-8753-738824FC0AFB}" srcOrd="1" destOrd="0" presId="urn:microsoft.com/office/officeart/2005/8/layout/vList3"/>
    <dgm:cxn modelId="{18320A04-67B5-45FB-8436-33ECE8AEE896}" type="presParOf" srcId="{B1616250-744D-4FA4-AD61-AA212421C4ED}" destId="{B0C77FE1-B606-4B02-9633-B54D203E0170}" srcOrd="1" destOrd="0" presId="urn:microsoft.com/office/officeart/2005/8/layout/vList3"/>
    <dgm:cxn modelId="{2FB313DB-B043-401B-94FF-7D6A8109D350}" type="presParOf" srcId="{B1616250-744D-4FA4-AD61-AA212421C4ED}" destId="{064A8B58-91C8-4540-9624-90B7B13A621E}" srcOrd="2" destOrd="0" presId="urn:microsoft.com/office/officeart/2005/8/layout/vList3"/>
    <dgm:cxn modelId="{B6EEB28E-400F-4FF7-8C08-205AAD1057C6}" type="presParOf" srcId="{064A8B58-91C8-4540-9624-90B7B13A621E}" destId="{24878867-D315-4016-B236-265F3F4547A2}" srcOrd="0" destOrd="0" presId="urn:microsoft.com/office/officeart/2005/8/layout/vList3"/>
    <dgm:cxn modelId="{E35FB667-B10E-4939-BF5A-861CC1DE977B}" type="presParOf" srcId="{064A8B58-91C8-4540-9624-90B7B13A621E}" destId="{C4A8020B-DE84-4713-B75F-64B66127EE1D}" srcOrd="1" destOrd="0" presId="urn:microsoft.com/office/officeart/2005/8/layout/vList3"/>
    <dgm:cxn modelId="{1D4AE3BE-B4C2-40DC-8D7A-F5F296AD0B94}" type="presParOf" srcId="{B1616250-744D-4FA4-AD61-AA212421C4ED}" destId="{5FB3BECF-4637-4FBA-8F2C-C16A2F7AC36C}" srcOrd="3" destOrd="0" presId="urn:microsoft.com/office/officeart/2005/8/layout/vList3"/>
    <dgm:cxn modelId="{AC013143-5D02-40D2-95B7-2576F219BB50}" type="presParOf" srcId="{B1616250-744D-4FA4-AD61-AA212421C4ED}" destId="{747D7302-EB26-4AA9-81C7-F1AC0FD489CA}" srcOrd="4" destOrd="0" presId="urn:microsoft.com/office/officeart/2005/8/layout/vList3"/>
    <dgm:cxn modelId="{C6AFBEF2-C9D0-48AF-B343-C70F263FF5F4}" type="presParOf" srcId="{747D7302-EB26-4AA9-81C7-F1AC0FD489CA}" destId="{22469419-A4BB-48B8-BCA3-7F19C328BA8D}" srcOrd="0" destOrd="0" presId="urn:microsoft.com/office/officeart/2005/8/layout/vList3"/>
    <dgm:cxn modelId="{6C5F0432-6805-4FF2-9C72-938DD5C9D2DB}" type="presParOf" srcId="{747D7302-EB26-4AA9-81C7-F1AC0FD489CA}" destId="{A30CD328-04EF-4CB1-BD5E-B70520611934}" srcOrd="1" destOrd="0" presId="urn:microsoft.com/office/officeart/2005/8/layout/vList3"/>
    <dgm:cxn modelId="{D3136915-21B4-4FF9-BD02-DEFAF60FEF87}" type="presParOf" srcId="{B1616250-744D-4FA4-AD61-AA212421C4ED}" destId="{6C26792A-4046-460D-BA7B-F7661D90B754}" srcOrd="5" destOrd="0" presId="urn:microsoft.com/office/officeart/2005/8/layout/vList3"/>
    <dgm:cxn modelId="{FFD71699-7504-43BB-AE69-8B619AA0B6E0}" type="presParOf" srcId="{B1616250-744D-4FA4-AD61-AA212421C4ED}" destId="{7B62E9F4-CD5D-4193-86D2-8ED51A6CC574}" srcOrd="6" destOrd="0" presId="urn:microsoft.com/office/officeart/2005/8/layout/vList3"/>
    <dgm:cxn modelId="{E9DB447D-0784-45B9-B4AF-42F96907E3F5}" type="presParOf" srcId="{7B62E9F4-CD5D-4193-86D2-8ED51A6CC574}" destId="{939D148A-0620-490A-918D-B1E6C5CA07D9}" srcOrd="0" destOrd="0" presId="urn:microsoft.com/office/officeart/2005/8/layout/vList3"/>
    <dgm:cxn modelId="{DFC532A1-C1B8-4363-B392-C1B03CB09433}" type="presParOf" srcId="{7B62E9F4-CD5D-4193-86D2-8ED51A6CC574}" destId="{C33C26F7-1FB6-4037-BBBF-B76DC41267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E07546-AFD9-40C7-8030-49521E3BEEFE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125B1B5-B79A-42F7-A321-B7A554D12621}">
      <dgm:prSet phldrT="[Text]"/>
      <dgm:spPr/>
      <dgm:t>
        <a:bodyPr/>
        <a:lstStyle/>
        <a:p>
          <a:pPr algn="l"/>
          <a:r>
            <a:rPr lang="en-US" altLang="zh-CN" dirty="0">
              <a:solidFill>
                <a:schemeClr val="tx1">
                  <a:lumMod val="95000"/>
                  <a:lumOff val="5000"/>
                </a:schemeClr>
              </a:solidFill>
            </a:rPr>
            <a:t>5. Design Review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3884146-9B68-4E33-846A-533A7A8F3BF2}" type="parTrans" cxnId="{BE38DD54-C7AC-4E92-916E-26077DF84D0E}">
      <dgm:prSet/>
      <dgm:spPr/>
      <dgm:t>
        <a:bodyPr/>
        <a:lstStyle/>
        <a:p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E2B9E1B-3005-4953-8793-3FEF47D95D56}" type="sibTrans" cxnId="{BE38DD54-C7AC-4E92-916E-26077DF84D0E}">
      <dgm:prSet/>
      <dgm:spPr/>
      <dgm:t>
        <a:bodyPr/>
        <a:lstStyle/>
        <a:p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9100799-E8A6-43D2-B1E6-D8577F756DFE}">
      <dgm:prSet phldrT="[Text]"/>
      <dgm:spPr/>
      <dgm:t>
        <a:bodyPr/>
        <a:lstStyle/>
        <a:p>
          <a:pPr algn="l"/>
          <a:r>
            <a:rPr lang="en-US" altLang="zh-CN" dirty="0">
              <a:solidFill>
                <a:schemeClr val="tx1">
                  <a:lumMod val="95000"/>
                  <a:lumOff val="5000"/>
                </a:schemeClr>
              </a:solidFill>
            </a:rPr>
            <a:t>6. Related Work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C8F349D-2C18-43BC-9840-8E6E9CCA66D7}" type="parTrans" cxnId="{7BC366BC-3376-4623-B8A7-2B0414BDD226}">
      <dgm:prSet/>
      <dgm:spPr/>
      <dgm:t>
        <a:bodyPr/>
        <a:lstStyle/>
        <a:p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75DAA60-892A-4809-B888-39FDF62BD359}" type="sibTrans" cxnId="{7BC366BC-3376-4623-B8A7-2B0414BDD226}">
      <dgm:prSet/>
      <dgm:spPr/>
      <dgm:t>
        <a:bodyPr/>
        <a:lstStyle/>
        <a:p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6E63B49-7070-45C1-B858-E7D11C2394C5}">
      <dgm:prSet phldrT="[Text]"/>
      <dgm:spPr/>
      <dgm:t>
        <a:bodyPr/>
        <a:lstStyle/>
        <a:p>
          <a:pPr algn="l"/>
          <a:r>
            <a:rPr lang="en-US" altLang="zh-CN" dirty="0">
              <a:solidFill>
                <a:schemeClr val="tx1">
                  <a:lumMod val="95000"/>
                  <a:lumOff val="5000"/>
                </a:schemeClr>
              </a:solidFill>
            </a:rPr>
            <a:t>7.Discussion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9B56033-3001-4B9D-93E6-2951D5EE533D}" type="parTrans" cxnId="{155C1789-8731-4495-93AA-D9BFFC716574}">
      <dgm:prSet/>
      <dgm:spPr/>
      <dgm:t>
        <a:bodyPr/>
        <a:lstStyle/>
        <a:p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636FF6A-9D6C-4337-907D-44E73345DCE6}" type="sibTrans" cxnId="{155C1789-8731-4495-93AA-D9BFFC716574}">
      <dgm:prSet/>
      <dgm:spPr/>
      <dgm:t>
        <a:bodyPr/>
        <a:lstStyle/>
        <a:p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53248CD-810E-414A-8F7D-48D7E26F17F7}">
      <dgm:prSet phldrT="[Text]"/>
      <dgm:spPr/>
      <dgm:t>
        <a:bodyPr/>
        <a:lstStyle/>
        <a:p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759EA81-2F8C-491E-9681-0F5403E7E285}" type="parTrans" cxnId="{92AAFE31-D743-422C-B593-85200A370381}">
      <dgm:prSet/>
      <dgm:spPr/>
      <dgm:t>
        <a:bodyPr/>
        <a:lstStyle/>
        <a:p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F843936-77C4-47B9-BCC6-C82C1F466F74}" type="sibTrans" cxnId="{92AAFE31-D743-422C-B593-85200A370381}">
      <dgm:prSet/>
      <dgm:spPr/>
      <dgm:t>
        <a:bodyPr/>
        <a:lstStyle/>
        <a:p>
          <a:endParaRPr lang="zh-CN" alt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1616250-744D-4FA4-AD61-AA212421C4ED}" type="pres">
      <dgm:prSet presAssocID="{94E07546-AFD9-40C7-8030-49521E3BEEFE}" presName="linearFlow" presStyleCnt="0">
        <dgm:presLayoutVars>
          <dgm:dir/>
          <dgm:resizeHandles val="exact"/>
        </dgm:presLayoutVars>
      </dgm:prSet>
      <dgm:spPr/>
    </dgm:pt>
    <dgm:pt modelId="{F4C3EE95-0783-4D73-A77F-3A824EC357E3}" type="pres">
      <dgm:prSet presAssocID="{6125B1B5-B79A-42F7-A321-B7A554D12621}" presName="composite" presStyleCnt="0"/>
      <dgm:spPr/>
    </dgm:pt>
    <dgm:pt modelId="{4B18D9CF-AB6D-483A-98C2-B824686309A8}" type="pres">
      <dgm:prSet presAssocID="{6125B1B5-B79A-42F7-A321-B7A554D12621}" presName="imgShp" presStyleLbl="fgImgPlace1" presStyleIdx="0" presStyleCnt="4"/>
      <dgm:spPr/>
    </dgm:pt>
    <dgm:pt modelId="{7C8DF776-4ACD-4041-8753-738824FC0AFB}" type="pres">
      <dgm:prSet presAssocID="{6125B1B5-B79A-42F7-A321-B7A554D12621}" presName="txShp" presStyleLbl="node1" presStyleIdx="0" presStyleCnt="4">
        <dgm:presLayoutVars>
          <dgm:bulletEnabled val="1"/>
        </dgm:presLayoutVars>
      </dgm:prSet>
      <dgm:spPr/>
    </dgm:pt>
    <dgm:pt modelId="{B0C77FE1-B606-4B02-9633-B54D203E0170}" type="pres">
      <dgm:prSet presAssocID="{8E2B9E1B-3005-4953-8793-3FEF47D95D56}" presName="spacing" presStyleCnt="0"/>
      <dgm:spPr/>
    </dgm:pt>
    <dgm:pt modelId="{064A8B58-91C8-4540-9624-90B7B13A621E}" type="pres">
      <dgm:prSet presAssocID="{19100799-E8A6-43D2-B1E6-D8577F756DFE}" presName="composite" presStyleCnt="0"/>
      <dgm:spPr/>
    </dgm:pt>
    <dgm:pt modelId="{24878867-D315-4016-B236-265F3F4547A2}" type="pres">
      <dgm:prSet presAssocID="{19100799-E8A6-43D2-B1E6-D8577F756DFE}" presName="imgShp" presStyleLbl="fgImgPlace1" presStyleIdx="1" presStyleCnt="4"/>
      <dgm:spPr/>
    </dgm:pt>
    <dgm:pt modelId="{C4A8020B-DE84-4713-B75F-64B66127EE1D}" type="pres">
      <dgm:prSet presAssocID="{19100799-E8A6-43D2-B1E6-D8577F756DFE}" presName="txShp" presStyleLbl="node1" presStyleIdx="1" presStyleCnt="4">
        <dgm:presLayoutVars>
          <dgm:bulletEnabled val="1"/>
        </dgm:presLayoutVars>
      </dgm:prSet>
      <dgm:spPr/>
    </dgm:pt>
    <dgm:pt modelId="{5FB3BECF-4637-4FBA-8F2C-C16A2F7AC36C}" type="pres">
      <dgm:prSet presAssocID="{C75DAA60-892A-4809-B888-39FDF62BD359}" presName="spacing" presStyleCnt="0"/>
      <dgm:spPr/>
    </dgm:pt>
    <dgm:pt modelId="{747D7302-EB26-4AA9-81C7-F1AC0FD489CA}" type="pres">
      <dgm:prSet presAssocID="{26E63B49-7070-45C1-B858-E7D11C2394C5}" presName="composite" presStyleCnt="0"/>
      <dgm:spPr/>
    </dgm:pt>
    <dgm:pt modelId="{22469419-A4BB-48B8-BCA3-7F19C328BA8D}" type="pres">
      <dgm:prSet presAssocID="{26E63B49-7070-45C1-B858-E7D11C2394C5}" presName="imgShp" presStyleLbl="fgImgPlace1" presStyleIdx="2" presStyleCnt="4"/>
      <dgm:spPr/>
    </dgm:pt>
    <dgm:pt modelId="{A30CD328-04EF-4CB1-BD5E-B70520611934}" type="pres">
      <dgm:prSet presAssocID="{26E63B49-7070-45C1-B858-E7D11C2394C5}" presName="txShp" presStyleLbl="node1" presStyleIdx="2" presStyleCnt="4">
        <dgm:presLayoutVars>
          <dgm:bulletEnabled val="1"/>
        </dgm:presLayoutVars>
      </dgm:prSet>
      <dgm:spPr/>
    </dgm:pt>
    <dgm:pt modelId="{6C26792A-4046-460D-BA7B-F7661D90B754}" type="pres">
      <dgm:prSet presAssocID="{9636FF6A-9D6C-4337-907D-44E73345DCE6}" presName="spacing" presStyleCnt="0"/>
      <dgm:spPr/>
    </dgm:pt>
    <dgm:pt modelId="{7B62E9F4-CD5D-4193-86D2-8ED51A6CC574}" type="pres">
      <dgm:prSet presAssocID="{553248CD-810E-414A-8F7D-48D7E26F17F7}" presName="composite" presStyleCnt="0"/>
      <dgm:spPr/>
    </dgm:pt>
    <dgm:pt modelId="{939D148A-0620-490A-918D-B1E6C5CA07D9}" type="pres">
      <dgm:prSet presAssocID="{553248CD-810E-414A-8F7D-48D7E26F17F7}" presName="imgShp" presStyleLbl="fgImgPlace1" presStyleIdx="3" presStyleCnt="4"/>
      <dgm:spPr/>
    </dgm:pt>
    <dgm:pt modelId="{C33C26F7-1FB6-4037-BBBF-B76DC41267B3}" type="pres">
      <dgm:prSet presAssocID="{553248CD-810E-414A-8F7D-48D7E26F17F7}" presName="txShp" presStyleLbl="node1" presStyleIdx="3" presStyleCnt="4">
        <dgm:presLayoutVars>
          <dgm:bulletEnabled val="1"/>
        </dgm:presLayoutVars>
      </dgm:prSet>
      <dgm:spPr/>
    </dgm:pt>
  </dgm:ptLst>
  <dgm:cxnLst>
    <dgm:cxn modelId="{92AAFE31-D743-422C-B593-85200A370381}" srcId="{94E07546-AFD9-40C7-8030-49521E3BEEFE}" destId="{553248CD-810E-414A-8F7D-48D7E26F17F7}" srcOrd="3" destOrd="0" parTransId="{9759EA81-2F8C-491E-9681-0F5403E7E285}" sibTransId="{7F843936-77C4-47B9-BCC6-C82C1F466F74}"/>
    <dgm:cxn modelId="{6F0E7644-9094-4F30-A7E8-DAED5CDEE8FB}" type="presOf" srcId="{553248CD-810E-414A-8F7D-48D7E26F17F7}" destId="{C33C26F7-1FB6-4037-BBBF-B76DC41267B3}" srcOrd="0" destOrd="0" presId="urn:microsoft.com/office/officeart/2005/8/layout/vList3"/>
    <dgm:cxn modelId="{D7FAFA45-925A-4323-84CE-99410D9B5DDE}" type="presOf" srcId="{6125B1B5-B79A-42F7-A321-B7A554D12621}" destId="{7C8DF776-4ACD-4041-8753-738824FC0AFB}" srcOrd="0" destOrd="0" presId="urn:microsoft.com/office/officeart/2005/8/layout/vList3"/>
    <dgm:cxn modelId="{BE38DD54-C7AC-4E92-916E-26077DF84D0E}" srcId="{94E07546-AFD9-40C7-8030-49521E3BEEFE}" destId="{6125B1B5-B79A-42F7-A321-B7A554D12621}" srcOrd="0" destOrd="0" parTransId="{43884146-9B68-4E33-846A-533A7A8F3BF2}" sibTransId="{8E2B9E1B-3005-4953-8793-3FEF47D95D56}"/>
    <dgm:cxn modelId="{8C58D97A-DA50-4B6F-A196-4AE105E557D5}" type="presOf" srcId="{26E63B49-7070-45C1-B858-E7D11C2394C5}" destId="{A30CD328-04EF-4CB1-BD5E-B70520611934}" srcOrd="0" destOrd="0" presId="urn:microsoft.com/office/officeart/2005/8/layout/vList3"/>
    <dgm:cxn modelId="{155C1789-8731-4495-93AA-D9BFFC716574}" srcId="{94E07546-AFD9-40C7-8030-49521E3BEEFE}" destId="{26E63B49-7070-45C1-B858-E7D11C2394C5}" srcOrd="2" destOrd="0" parTransId="{49B56033-3001-4B9D-93E6-2951D5EE533D}" sibTransId="{9636FF6A-9D6C-4337-907D-44E73345DCE6}"/>
    <dgm:cxn modelId="{7BC366BC-3376-4623-B8A7-2B0414BDD226}" srcId="{94E07546-AFD9-40C7-8030-49521E3BEEFE}" destId="{19100799-E8A6-43D2-B1E6-D8577F756DFE}" srcOrd="1" destOrd="0" parTransId="{5C8F349D-2C18-43BC-9840-8E6E9CCA66D7}" sibTransId="{C75DAA60-892A-4809-B888-39FDF62BD359}"/>
    <dgm:cxn modelId="{2D21CAC7-4528-424A-BCAE-FF5F979CBC1B}" type="presOf" srcId="{19100799-E8A6-43D2-B1E6-D8577F756DFE}" destId="{C4A8020B-DE84-4713-B75F-64B66127EE1D}" srcOrd="0" destOrd="0" presId="urn:microsoft.com/office/officeart/2005/8/layout/vList3"/>
    <dgm:cxn modelId="{1A736DCC-E00C-49E6-93CA-34744455809C}" type="presOf" srcId="{94E07546-AFD9-40C7-8030-49521E3BEEFE}" destId="{B1616250-744D-4FA4-AD61-AA212421C4ED}" srcOrd="0" destOrd="0" presId="urn:microsoft.com/office/officeart/2005/8/layout/vList3"/>
    <dgm:cxn modelId="{45EBC29E-B87F-48C7-9B74-7FD42F3330DC}" type="presParOf" srcId="{B1616250-744D-4FA4-AD61-AA212421C4ED}" destId="{F4C3EE95-0783-4D73-A77F-3A824EC357E3}" srcOrd="0" destOrd="0" presId="urn:microsoft.com/office/officeart/2005/8/layout/vList3"/>
    <dgm:cxn modelId="{632692D5-FE9C-4FA6-BD8F-6A11FDBFF5F4}" type="presParOf" srcId="{F4C3EE95-0783-4D73-A77F-3A824EC357E3}" destId="{4B18D9CF-AB6D-483A-98C2-B824686309A8}" srcOrd="0" destOrd="0" presId="urn:microsoft.com/office/officeart/2005/8/layout/vList3"/>
    <dgm:cxn modelId="{B26FF9E3-1703-4971-88C5-95A96876B0A9}" type="presParOf" srcId="{F4C3EE95-0783-4D73-A77F-3A824EC357E3}" destId="{7C8DF776-4ACD-4041-8753-738824FC0AFB}" srcOrd="1" destOrd="0" presId="urn:microsoft.com/office/officeart/2005/8/layout/vList3"/>
    <dgm:cxn modelId="{0D694C92-735C-4AE8-B68A-470E848AA39F}" type="presParOf" srcId="{B1616250-744D-4FA4-AD61-AA212421C4ED}" destId="{B0C77FE1-B606-4B02-9633-B54D203E0170}" srcOrd="1" destOrd="0" presId="urn:microsoft.com/office/officeart/2005/8/layout/vList3"/>
    <dgm:cxn modelId="{4BE4ABA2-AA8F-4F3E-ADB6-67CF747D842E}" type="presParOf" srcId="{B1616250-744D-4FA4-AD61-AA212421C4ED}" destId="{064A8B58-91C8-4540-9624-90B7B13A621E}" srcOrd="2" destOrd="0" presId="urn:microsoft.com/office/officeart/2005/8/layout/vList3"/>
    <dgm:cxn modelId="{B57E4E59-25F8-4818-A7B2-3BB9206A0808}" type="presParOf" srcId="{064A8B58-91C8-4540-9624-90B7B13A621E}" destId="{24878867-D315-4016-B236-265F3F4547A2}" srcOrd="0" destOrd="0" presId="urn:microsoft.com/office/officeart/2005/8/layout/vList3"/>
    <dgm:cxn modelId="{F9748AC9-E133-498C-92F7-5F47F18BACCA}" type="presParOf" srcId="{064A8B58-91C8-4540-9624-90B7B13A621E}" destId="{C4A8020B-DE84-4713-B75F-64B66127EE1D}" srcOrd="1" destOrd="0" presId="urn:microsoft.com/office/officeart/2005/8/layout/vList3"/>
    <dgm:cxn modelId="{C058C681-86AB-49E6-A43D-E0D983EB8472}" type="presParOf" srcId="{B1616250-744D-4FA4-AD61-AA212421C4ED}" destId="{5FB3BECF-4637-4FBA-8F2C-C16A2F7AC36C}" srcOrd="3" destOrd="0" presId="urn:microsoft.com/office/officeart/2005/8/layout/vList3"/>
    <dgm:cxn modelId="{F9E040FC-AE5C-43F6-92DB-5ADE4ED87B59}" type="presParOf" srcId="{B1616250-744D-4FA4-AD61-AA212421C4ED}" destId="{747D7302-EB26-4AA9-81C7-F1AC0FD489CA}" srcOrd="4" destOrd="0" presId="urn:microsoft.com/office/officeart/2005/8/layout/vList3"/>
    <dgm:cxn modelId="{425664D4-3025-4D7D-B5C9-9BA8DE6DDD94}" type="presParOf" srcId="{747D7302-EB26-4AA9-81C7-F1AC0FD489CA}" destId="{22469419-A4BB-48B8-BCA3-7F19C328BA8D}" srcOrd="0" destOrd="0" presId="urn:microsoft.com/office/officeart/2005/8/layout/vList3"/>
    <dgm:cxn modelId="{A7035DF3-5899-45FF-87B2-4D9DC4C5A757}" type="presParOf" srcId="{747D7302-EB26-4AA9-81C7-F1AC0FD489CA}" destId="{A30CD328-04EF-4CB1-BD5E-B70520611934}" srcOrd="1" destOrd="0" presId="urn:microsoft.com/office/officeart/2005/8/layout/vList3"/>
    <dgm:cxn modelId="{6500C068-7DE7-4C73-9E23-2CA1FC6350C9}" type="presParOf" srcId="{B1616250-744D-4FA4-AD61-AA212421C4ED}" destId="{6C26792A-4046-460D-BA7B-F7661D90B754}" srcOrd="5" destOrd="0" presId="urn:microsoft.com/office/officeart/2005/8/layout/vList3"/>
    <dgm:cxn modelId="{5B567B3B-9CD6-44ED-9391-1305017FE1F3}" type="presParOf" srcId="{B1616250-744D-4FA4-AD61-AA212421C4ED}" destId="{7B62E9F4-CD5D-4193-86D2-8ED51A6CC574}" srcOrd="6" destOrd="0" presId="urn:microsoft.com/office/officeart/2005/8/layout/vList3"/>
    <dgm:cxn modelId="{3968D5BF-1BCB-4E29-B6C6-69E44806A1EF}" type="presParOf" srcId="{7B62E9F4-CD5D-4193-86D2-8ED51A6CC574}" destId="{939D148A-0620-490A-918D-B1E6C5CA07D9}" srcOrd="0" destOrd="0" presId="urn:microsoft.com/office/officeart/2005/8/layout/vList3"/>
    <dgm:cxn modelId="{EFE5734E-081E-4094-9238-896CFB5C5637}" type="presParOf" srcId="{7B62E9F4-CD5D-4193-86D2-8ED51A6CC574}" destId="{C33C26F7-1FB6-4037-BBBF-B76DC41267B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12C33-B867-4368-99B3-4F8B901C75BC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ABF1DCA-EE93-4749-BEBB-8A7B1E68EB7B}">
      <dgm:prSet phldrT="[Text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Bootstrap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5EDE6C-DDED-48D1-8B92-5B53D0C351A5}" type="parTrans" cxnId="{BB01DC77-2621-495E-92BD-8D2342317380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0D229E-5AFD-42AB-BBA4-E2236F49B705}" type="sibTrans" cxnId="{BB01DC77-2621-495E-92BD-8D2342317380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3A9EDB-B2E5-4439-BEF4-99938DCAC108}">
      <dgm:prSet phldrT="[Text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Bootstrap nodes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19CA99-569E-45B6-B982-95974DB7BDD0}" type="parTrans" cxnId="{67DDC2F4-163F-4C94-A40D-C0B2693560AB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8EA0B5-D177-4F8D-B22F-81638BD83D2A}" type="sibTrans" cxnId="{67DDC2F4-163F-4C94-A40D-C0B2693560AB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52B6B-099C-4BFC-801E-AC597BFCCF5C}">
      <dgm:prSet phldrT="[Text]" phldr="1"/>
      <dgm:spPr/>
      <dgm:t>
        <a:bodyPr/>
        <a:lstStyle/>
        <a:p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4EE036-0E56-45E4-9807-1A20B0D164AD}" type="parTrans" cxnId="{958BA407-AF43-4086-B16B-3E2E50D23291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5330DF-DD21-4DA0-B3BF-9A32D7F88A44}" type="sibTrans" cxnId="{958BA407-AF43-4086-B16B-3E2E50D23291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E0CFC-04AA-4F56-9E2A-9C9F425AB885}">
      <dgm:prSet phldrT="[Text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New nodes join in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0E6922-9698-4CBB-A22F-A97D450EF156}" type="parTrans" cxnId="{C65307E1-6DDE-4834-9249-C28AEEDFAB69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8D92B9-DD16-492D-9123-4D403798515F}" type="sibTrans" cxnId="{C65307E1-6DDE-4834-9249-C28AEEDFAB69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041EC7-A858-4B6F-9C9D-39F70F3E098C}">
      <dgm:prSet phldrT="[Text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Pick a random  point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41FD24-68E8-4E86-BBF2-992E13CC83E2}" type="parTrans" cxnId="{B3A958CE-690D-4B76-833B-54A092A5DE07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85D3B9-6F20-44C8-85F1-7E4FDA604B5F}" type="sibTrans" cxnId="{B3A958CE-690D-4B76-833B-54A092A5DE07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D88B2E-5346-4375-A1C3-4FC1AEA61369}">
      <dgm:prSet phldrT="[Text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Get a zone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0AFAB-DC08-4FB2-9B27-3CBD5D4660C8}" type="parTrans" cxnId="{6B501C90-1D3B-43D9-A537-D0F8CAA62F2C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9CAF54-061F-44DD-9D01-5517ECB2A215}" type="sibTrans" cxnId="{6B501C90-1D3B-43D9-A537-D0F8CAA62F2C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6411-C223-4290-8D59-13359464151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Maintenance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A7CC2D-038C-4FAA-9107-BAE30E590FDD}" type="parTrans" cxnId="{34C31168-A89A-4E06-85A9-D288CAC961B7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23FFF1-1032-493D-B7F1-11C2613376D0}" type="sibTrans" cxnId="{34C31168-A89A-4E06-85A9-D288CAC961B7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FE4C12-5B6C-4616-A12C-D903C9F4DFD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Departure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82C4AF-CEFD-42E7-8E17-5F23AB30D581}" type="parTrans" cxnId="{0B3C67CD-B897-4B1D-9B27-EAE867A873D7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757452-18EA-468B-8E97-6CF9DDEEB712}" type="sibTrans" cxnId="{0B3C67CD-B897-4B1D-9B27-EAE867A873D7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C7EA9C-7596-4680-994B-413146814F8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Recovery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E9430D-9D83-4A6B-A844-1C98B596621F}" type="parTrans" cxnId="{7DB757AA-9D2E-48C6-A89D-5BE7CC20E96F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600B33-EA8E-4774-A614-678735EB11F3}" type="sibTrans" cxnId="{7DB757AA-9D2E-48C6-A89D-5BE7CC20E96F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98BEAD-A97E-4A85-8A38-C48DF839DCF8}">
      <dgm:prSet phldrT="[Text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Update the routing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17667D-AF8D-4A16-B200-506A21842DB1}" type="parTrans" cxnId="{B52FC883-430B-43F5-9F01-3EE7FBC6E6FB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F3026-F407-4088-A5B8-A64CEA5499C0}" type="sibTrans" cxnId="{B52FC883-430B-43F5-9F01-3EE7FBC6E6FB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3DA8C4-5579-440D-BCA8-1B76A3B8956D}">
      <dgm:prSet phldrT="[Text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Talk to a bootstrap node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74B6BE-9944-499C-B7B4-935AA0E13B8B}" type="parTrans" cxnId="{8DCF51EB-3882-4123-AAAE-8E8228F2C33E}">
      <dgm:prSet/>
      <dgm:spPr/>
      <dgm:t>
        <a:bodyPr/>
        <a:lstStyle/>
        <a:p>
          <a:endParaRPr lang="zh-CN" altLang="en-US"/>
        </a:p>
      </dgm:t>
    </dgm:pt>
    <dgm:pt modelId="{3AF1EDA1-8D39-42F6-8C95-769CD4775235}" type="sibTrans" cxnId="{8DCF51EB-3882-4123-AAAE-8E8228F2C33E}">
      <dgm:prSet/>
      <dgm:spPr/>
      <dgm:t>
        <a:bodyPr/>
        <a:lstStyle/>
        <a:p>
          <a:endParaRPr lang="zh-CN" altLang="en-US"/>
        </a:p>
      </dgm:t>
    </dgm:pt>
    <dgm:pt modelId="{D86E15D9-A0EA-467C-B417-EBB61EB89ED2}" type="pres">
      <dgm:prSet presAssocID="{09612C33-B867-4368-99B3-4F8B901C75BC}" presName="Name0" presStyleCnt="0">
        <dgm:presLayoutVars>
          <dgm:dir/>
          <dgm:resizeHandles val="exact"/>
        </dgm:presLayoutVars>
      </dgm:prSet>
      <dgm:spPr/>
    </dgm:pt>
    <dgm:pt modelId="{8EA6BEBF-46F6-4870-9CB5-499020392374}" type="pres">
      <dgm:prSet presAssocID="{8ABF1DCA-EE93-4749-BEBB-8A7B1E68EB7B}" presName="node" presStyleLbl="node1" presStyleIdx="0" presStyleCnt="3">
        <dgm:presLayoutVars>
          <dgm:bulletEnabled val="1"/>
        </dgm:presLayoutVars>
      </dgm:prSet>
      <dgm:spPr/>
    </dgm:pt>
    <dgm:pt modelId="{99F678A3-79E9-4D41-A2C7-5D84AEF9C7C7}" type="pres">
      <dgm:prSet presAssocID="{100D229E-5AFD-42AB-BBA4-E2236F49B705}" presName="sibTrans" presStyleCnt="0"/>
      <dgm:spPr/>
    </dgm:pt>
    <dgm:pt modelId="{60E09381-2B39-49B1-9FE0-4444A8455DB4}" type="pres">
      <dgm:prSet presAssocID="{5F8E0CFC-04AA-4F56-9E2A-9C9F425AB885}" presName="node" presStyleLbl="node1" presStyleIdx="1" presStyleCnt="3">
        <dgm:presLayoutVars>
          <dgm:bulletEnabled val="1"/>
        </dgm:presLayoutVars>
      </dgm:prSet>
      <dgm:spPr/>
    </dgm:pt>
    <dgm:pt modelId="{9A3D2514-5DEC-417D-BB72-8A5ADAD2A645}" type="pres">
      <dgm:prSet presAssocID="{898D92B9-DD16-492D-9123-4D403798515F}" presName="sibTrans" presStyleCnt="0"/>
      <dgm:spPr/>
    </dgm:pt>
    <dgm:pt modelId="{02D773A5-3917-42D4-AF5A-E0D5FCD84AFB}" type="pres">
      <dgm:prSet presAssocID="{6BC36411-C223-4290-8D59-133594641518}" presName="node" presStyleLbl="node1" presStyleIdx="2" presStyleCnt="3">
        <dgm:presLayoutVars>
          <dgm:bulletEnabled val="1"/>
        </dgm:presLayoutVars>
      </dgm:prSet>
      <dgm:spPr/>
    </dgm:pt>
  </dgm:ptLst>
  <dgm:cxnLst>
    <dgm:cxn modelId="{958BA407-AF43-4086-B16B-3E2E50D23291}" srcId="{8ABF1DCA-EE93-4749-BEBB-8A7B1E68EB7B}" destId="{35F52B6B-099C-4BFC-801E-AC597BFCCF5C}" srcOrd="1" destOrd="0" parTransId="{6B4EE036-0E56-45E4-9807-1A20B0D164AD}" sibTransId="{285330DF-DD21-4DA0-B3BF-9A32D7F88A44}"/>
    <dgm:cxn modelId="{4B94FB0B-D252-4C87-A1B0-015C91634048}" type="presOf" srcId="{EB3A9EDB-B2E5-4439-BEF4-99938DCAC108}" destId="{8EA6BEBF-46F6-4870-9CB5-499020392374}" srcOrd="0" destOrd="1" presId="urn:microsoft.com/office/officeart/2005/8/layout/hList6"/>
    <dgm:cxn modelId="{51FADD21-0A88-48E1-A46E-BFB9B4F49E08}" type="presOf" srcId="{E7D88B2E-5346-4375-A1C3-4FC1AEA61369}" destId="{60E09381-2B39-49B1-9FE0-4444A8455DB4}" srcOrd="0" destOrd="3" presId="urn:microsoft.com/office/officeart/2005/8/layout/hList6"/>
    <dgm:cxn modelId="{D013582F-1752-43C4-ABA9-EBC1837B428F}" type="presOf" srcId="{44041EC7-A858-4B6F-9C9D-39F70F3E098C}" destId="{60E09381-2B39-49B1-9FE0-4444A8455DB4}" srcOrd="0" destOrd="2" presId="urn:microsoft.com/office/officeart/2005/8/layout/hList6"/>
    <dgm:cxn modelId="{E844C161-CAFB-45B8-A156-DD0B5A1C234C}" type="presOf" srcId="{BE3DA8C4-5579-440D-BCA8-1B76A3B8956D}" destId="{60E09381-2B39-49B1-9FE0-4444A8455DB4}" srcOrd="0" destOrd="1" presId="urn:microsoft.com/office/officeart/2005/8/layout/hList6"/>
    <dgm:cxn modelId="{E8036863-0EA0-4BF3-A52D-042E69CB1427}" type="presOf" srcId="{F0C7EA9C-7596-4680-994B-413146814F88}" destId="{02D773A5-3917-42D4-AF5A-E0D5FCD84AFB}" srcOrd="0" destOrd="2" presId="urn:microsoft.com/office/officeart/2005/8/layout/hList6"/>
    <dgm:cxn modelId="{3A131C46-8090-4731-BDDF-34746C59C58F}" type="presOf" srcId="{35F52B6B-099C-4BFC-801E-AC597BFCCF5C}" destId="{8EA6BEBF-46F6-4870-9CB5-499020392374}" srcOrd="0" destOrd="2" presId="urn:microsoft.com/office/officeart/2005/8/layout/hList6"/>
    <dgm:cxn modelId="{34C31168-A89A-4E06-85A9-D288CAC961B7}" srcId="{09612C33-B867-4368-99B3-4F8B901C75BC}" destId="{6BC36411-C223-4290-8D59-133594641518}" srcOrd="2" destOrd="0" parTransId="{9DA7CC2D-038C-4FAA-9107-BAE30E590FDD}" sibTransId="{5523FFF1-1032-493D-B7F1-11C2613376D0}"/>
    <dgm:cxn modelId="{17775D4B-4D1D-4736-AFC7-431F8EEF4648}" type="presOf" srcId="{09612C33-B867-4368-99B3-4F8B901C75BC}" destId="{D86E15D9-A0EA-467C-B417-EBB61EB89ED2}" srcOrd="0" destOrd="0" presId="urn:microsoft.com/office/officeart/2005/8/layout/hList6"/>
    <dgm:cxn modelId="{C1BFB277-3AB7-48A7-A757-7D2A3426B78F}" type="presOf" srcId="{6BC36411-C223-4290-8D59-133594641518}" destId="{02D773A5-3917-42D4-AF5A-E0D5FCD84AFB}" srcOrd="0" destOrd="0" presId="urn:microsoft.com/office/officeart/2005/8/layout/hList6"/>
    <dgm:cxn modelId="{BB01DC77-2621-495E-92BD-8D2342317380}" srcId="{09612C33-B867-4368-99B3-4F8B901C75BC}" destId="{8ABF1DCA-EE93-4749-BEBB-8A7B1E68EB7B}" srcOrd="0" destOrd="0" parTransId="{9B5EDE6C-DDED-48D1-8B92-5B53D0C351A5}" sibTransId="{100D229E-5AFD-42AB-BBA4-E2236F49B705}"/>
    <dgm:cxn modelId="{B52FC883-430B-43F5-9F01-3EE7FBC6E6FB}" srcId="{5F8E0CFC-04AA-4F56-9E2A-9C9F425AB885}" destId="{1798BEAD-A97E-4A85-8A38-C48DF839DCF8}" srcOrd="3" destOrd="0" parTransId="{7C17667D-AF8D-4A16-B200-506A21842DB1}" sibTransId="{126F3026-F407-4088-A5B8-A64CEA5499C0}"/>
    <dgm:cxn modelId="{58169D8B-2728-45B9-84BB-CB11013FDBCF}" type="presOf" srcId="{EEFE4C12-5B6C-4616-A12C-D903C9F4DFD4}" destId="{02D773A5-3917-42D4-AF5A-E0D5FCD84AFB}" srcOrd="0" destOrd="1" presId="urn:microsoft.com/office/officeart/2005/8/layout/hList6"/>
    <dgm:cxn modelId="{6B501C90-1D3B-43D9-A537-D0F8CAA62F2C}" srcId="{5F8E0CFC-04AA-4F56-9E2A-9C9F425AB885}" destId="{E7D88B2E-5346-4375-A1C3-4FC1AEA61369}" srcOrd="2" destOrd="0" parTransId="{F210AFAB-DC08-4FB2-9B27-3CBD5D4660C8}" sibTransId="{0A9CAF54-061F-44DD-9D01-5517ECB2A215}"/>
    <dgm:cxn modelId="{30B0DFA2-F1D4-4340-8F8A-0D6DFB1438D7}" type="presOf" srcId="{5F8E0CFC-04AA-4F56-9E2A-9C9F425AB885}" destId="{60E09381-2B39-49B1-9FE0-4444A8455DB4}" srcOrd="0" destOrd="0" presId="urn:microsoft.com/office/officeart/2005/8/layout/hList6"/>
    <dgm:cxn modelId="{7DB757AA-9D2E-48C6-A89D-5BE7CC20E96F}" srcId="{6BC36411-C223-4290-8D59-133594641518}" destId="{F0C7EA9C-7596-4680-994B-413146814F88}" srcOrd="1" destOrd="0" parTransId="{23E9430D-9D83-4A6B-A844-1C98B596621F}" sibTransId="{A7600B33-EA8E-4774-A614-678735EB11F3}"/>
    <dgm:cxn modelId="{34B65DBB-EDB1-40D7-8250-1AB0DCBFE3EB}" type="presOf" srcId="{1798BEAD-A97E-4A85-8A38-C48DF839DCF8}" destId="{60E09381-2B39-49B1-9FE0-4444A8455DB4}" srcOrd="0" destOrd="4" presId="urn:microsoft.com/office/officeart/2005/8/layout/hList6"/>
    <dgm:cxn modelId="{232233C9-119D-45CE-A37B-7FE0BBBEB8D6}" type="presOf" srcId="{8ABF1DCA-EE93-4749-BEBB-8A7B1E68EB7B}" destId="{8EA6BEBF-46F6-4870-9CB5-499020392374}" srcOrd="0" destOrd="0" presId="urn:microsoft.com/office/officeart/2005/8/layout/hList6"/>
    <dgm:cxn modelId="{0B3C67CD-B897-4B1D-9B27-EAE867A873D7}" srcId="{6BC36411-C223-4290-8D59-133594641518}" destId="{EEFE4C12-5B6C-4616-A12C-D903C9F4DFD4}" srcOrd="0" destOrd="0" parTransId="{9582C4AF-CEFD-42E7-8E17-5F23AB30D581}" sibTransId="{FF757452-18EA-468B-8E97-6CF9DDEEB712}"/>
    <dgm:cxn modelId="{B3A958CE-690D-4B76-833B-54A092A5DE07}" srcId="{5F8E0CFC-04AA-4F56-9E2A-9C9F425AB885}" destId="{44041EC7-A858-4B6F-9C9D-39F70F3E098C}" srcOrd="1" destOrd="0" parTransId="{F941FD24-68E8-4E86-BBF2-992E13CC83E2}" sibTransId="{3685D3B9-6F20-44C8-85F1-7E4FDA604B5F}"/>
    <dgm:cxn modelId="{C65307E1-6DDE-4834-9249-C28AEEDFAB69}" srcId="{09612C33-B867-4368-99B3-4F8B901C75BC}" destId="{5F8E0CFC-04AA-4F56-9E2A-9C9F425AB885}" srcOrd="1" destOrd="0" parTransId="{AC0E6922-9698-4CBB-A22F-A97D450EF156}" sibTransId="{898D92B9-DD16-492D-9123-4D403798515F}"/>
    <dgm:cxn modelId="{8DCF51EB-3882-4123-AAAE-8E8228F2C33E}" srcId="{5F8E0CFC-04AA-4F56-9E2A-9C9F425AB885}" destId="{BE3DA8C4-5579-440D-BCA8-1B76A3B8956D}" srcOrd="0" destOrd="0" parTransId="{7D74B6BE-9944-499C-B7B4-935AA0E13B8B}" sibTransId="{3AF1EDA1-8D39-42F6-8C95-769CD4775235}"/>
    <dgm:cxn modelId="{67DDC2F4-163F-4C94-A40D-C0B2693560AB}" srcId="{8ABF1DCA-EE93-4749-BEBB-8A7B1E68EB7B}" destId="{EB3A9EDB-B2E5-4439-BEF4-99938DCAC108}" srcOrd="0" destOrd="0" parTransId="{A719CA99-569E-45B6-B982-95974DB7BDD0}" sibTransId="{188EA0B5-D177-4F8D-B22F-81638BD83D2A}"/>
    <dgm:cxn modelId="{27E86762-055C-475E-892D-41647148D20D}" type="presParOf" srcId="{D86E15D9-A0EA-467C-B417-EBB61EB89ED2}" destId="{8EA6BEBF-46F6-4870-9CB5-499020392374}" srcOrd="0" destOrd="0" presId="urn:microsoft.com/office/officeart/2005/8/layout/hList6"/>
    <dgm:cxn modelId="{3687589A-7128-4188-A809-BD23B923B4F1}" type="presParOf" srcId="{D86E15D9-A0EA-467C-B417-EBB61EB89ED2}" destId="{99F678A3-79E9-4D41-A2C7-5D84AEF9C7C7}" srcOrd="1" destOrd="0" presId="urn:microsoft.com/office/officeart/2005/8/layout/hList6"/>
    <dgm:cxn modelId="{B8D757E9-68F7-4D07-B59A-6AB3B0D6762E}" type="presParOf" srcId="{D86E15D9-A0EA-467C-B417-EBB61EB89ED2}" destId="{60E09381-2B39-49B1-9FE0-4444A8455DB4}" srcOrd="2" destOrd="0" presId="urn:microsoft.com/office/officeart/2005/8/layout/hList6"/>
    <dgm:cxn modelId="{488EC896-A63F-4C8D-BDB2-B7012CE5F11C}" type="presParOf" srcId="{D86E15D9-A0EA-467C-B417-EBB61EB89ED2}" destId="{9A3D2514-5DEC-417D-BB72-8A5ADAD2A645}" srcOrd="3" destOrd="0" presId="urn:microsoft.com/office/officeart/2005/8/layout/hList6"/>
    <dgm:cxn modelId="{623A51A4-0DB4-476D-8608-C27EDD52C424}" type="presParOf" srcId="{D86E15D9-A0EA-467C-B417-EBB61EB89ED2}" destId="{02D773A5-3917-42D4-AF5A-E0D5FCD84AF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DB6B5E-0B9A-41B8-B596-B5DD7C4F838C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ED77B909-2FD6-4216-96D4-A4EA2D251E1C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CN" sz="2800" dirty="0"/>
            <a:t>Talk to a bootstrap node</a:t>
          </a:r>
          <a:endParaRPr lang="zh-CN" altLang="en-US" sz="2800" dirty="0"/>
        </a:p>
      </dgm:t>
    </dgm:pt>
    <dgm:pt modelId="{3C402AF8-9B22-4119-B7CE-6D6983A55A29}" type="parTrans" cxnId="{1E8127F7-A83A-44F9-8DBB-63D4BDF8BAA3}">
      <dgm:prSet/>
      <dgm:spPr/>
      <dgm:t>
        <a:bodyPr/>
        <a:lstStyle/>
        <a:p>
          <a:endParaRPr lang="zh-CN" altLang="en-US" sz="2800"/>
        </a:p>
      </dgm:t>
    </dgm:pt>
    <dgm:pt modelId="{A09A4343-C48F-4B72-AB51-6685A318660C}" type="sibTrans" cxnId="{1E8127F7-A83A-44F9-8DBB-63D4BDF8BAA3}">
      <dgm:prSet custT="1"/>
      <dgm:spPr/>
      <dgm:t>
        <a:bodyPr/>
        <a:lstStyle/>
        <a:p>
          <a:endParaRPr lang="zh-CN" altLang="en-US" sz="1800"/>
        </a:p>
      </dgm:t>
    </dgm:pt>
    <dgm:pt modelId="{ADD5D409-0F7C-4202-B1B9-467C80917DA9}">
      <dgm:prSet phldrT="[Text]" custT="1"/>
      <dgm:spPr/>
      <dgm:t>
        <a:bodyPr/>
        <a:lstStyle/>
        <a:p>
          <a:r>
            <a:rPr lang="en-US" altLang="zh-CN" sz="2800" dirty="0"/>
            <a:t>Get a zone</a:t>
          </a:r>
          <a:endParaRPr lang="zh-CN" altLang="en-US" sz="2800" dirty="0"/>
        </a:p>
      </dgm:t>
    </dgm:pt>
    <dgm:pt modelId="{842294EA-29B0-4A62-9D7E-332189DE0974}" type="parTrans" cxnId="{397A3A2A-F4D3-4220-A5A1-E2958B1B9CD2}">
      <dgm:prSet/>
      <dgm:spPr/>
      <dgm:t>
        <a:bodyPr/>
        <a:lstStyle/>
        <a:p>
          <a:endParaRPr lang="zh-CN" altLang="en-US" sz="2800"/>
        </a:p>
      </dgm:t>
    </dgm:pt>
    <dgm:pt modelId="{DFE07F68-10FC-4281-9F04-D6ECF04BFB06}" type="sibTrans" cxnId="{397A3A2A-F4D3-4220-A5A1-E2958B1B9CD2}">
      <dgm:prSet custT="1"/>
      <dgm:spPr/>
      <dgm:t>
        <a:bodyPr/>
        <a:lstStyle/>
        <a:p>
          <a:endParaRPr lang="zh-CN" altLang="en-US" sz="1800"/>
        </a:p>
      </dgm:t>
    </dgm:pt>
    <dgm:pt modelId="{4D46B130-70C4-46EB-B494-D07786266ED7}">
      <dgm:prSet phldrT="[Text]" custT="1"/>
      <dgm:spPr/>
      <dgm:t>
        <a:bodyPr/>
        <a:lstStyle/>
        <a:p>
          <a:r>
            <a:rPr lang="en-US" altLang="zh-CN" sz="2800" dirty="0"/>
            <a:t>Update the routing</a:t>
          </a:r>
          <a:endParaRPr lang="zh-CN" altLang="en-US" sz="2800" dirty="0"/>
        </a:p>
      </dgm:t>
    </dgm:pt>
    <dgm:pt modelId="{6A05D90B-5B66-44D1-A238-6D8549D3ECA0}" type="parTrans" cxnId="{F6D82754-92E3-4E82-8FD8-CA891EBC7082}">
      <dgm:prSet/>
      <dgm:spPr/>
      <dgm:t>
        <a:bodyPr/>
        <a:lstStyle/>
        <a:p>
          <a:endParaRPr lang="zh-CN" altLang="en-US" sz="2800"/>
        </a:p>
      </dgm:t>
    </dgm:pt>
    <dgm:pt modelId="{B3F48E87-8F91-42E2-B295-F8188DE47E9A}" type="sibTrans" cxnId="{F6D82754-92E3-4E82-8FD8-CA891EBC7082}">
      <dgm:prSet/>
      <dgm:spPr/>
      <dgm:t>
        <a:bodyPr/>
        <a:lstStyle/>
        <a:p>
          <a:endParaRPr lang="zh-CN" altLang="en-US" sz="2800"/>
        </a:p>
      </dgm:t>
    </dgm:pt>
    <dgm:pt modelId="{3078AF5C-2C78-4CF8-8E11-2D1599BBC176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zh-CN" sz="2800" dirty="0"/>
            <a:t>Pick a random node</a:t>
          </a:r>
          <a:endParaRPr lang="zh-CN" altLang="en-US" sz="2800" dirty="0"/>
        </a:p>
      </dgm:t>
    </dgm:pt>
    <dgm:pt modelId="{9E45DB0F-65FE-4B10-9A62-36B767FF808E}" type="parTrans" cxnId="{F6784C16-898B-4B0E-B23E-C0326F961C0D}">
      <dgm:prSet/>
      <dgm:spPr/>
      <dgm:t>
        <a:bodyPr/>
        <a:lstStyle/>
        <a:p>
          <a:endParaRPr lang="zh-CN" altLang="en-US" sz="2800"/>
        </a:p>
      </dgm:t>
    </dgm:pt>
    <dgm:pt modelId="{8F3AC5DD-095D-4DC5-8AF1-787E3F4412DF}" type="sibTrans" cxnId="{F6784C16-898B-4B0E-B23E-C0326F961C0D}">
      <dgm:prSet custT="1"/>
      <dgm:spPr/>
      <dgm:t>
        <a:bodyPr/>
        <a:lstStyle/>
        <a:p>
          <a:endParaRPr lang="zh-CN" altLang="en-US" sz="1800"/>
        </a:p>
      </dgm:t>
    </dgm:pt>
    <dgm:pt modelId="{4244DC65-12ED-4588-AF6E-3BEBD52F17D1}" type="pres">
      <dgm:prSet presAssocID="{09DB6B5E-0B9A-41B8-B596-B5DD7C4F838C}" presName="linearFlow" presStyleCnt="0">
        <dgm:presLayoutVars>
          <dgm:resizeHandles val="exact"/>
        </dgm:presLayoutVars>
      </dgm:prSet>
      <dgm:spPr/>
    </dgm:pt>
    <dgm:pt modelId="{130C56B7-9493-441F-9501-E72B59671539}" type="pres">
      <dgm:prSet presAssocID="{ED77B909-2FD6-4216-96D4-A4EA2D251E1C}" presName="node" presStyleLbl="node1" presStyleIdx="0" presStyleCnt="4" custScaleX="161337">
        <dgm:presLayoutVars>
          <dgm:bulletEnabled val="1"/>
        </dgm:presLayoutVars>
      </dgm:prSet>
      <dgm:spPr/>
    </dgm:pt>
    <dgm:pt modelId="{F71FFB49-E90D-4364-917F-E044DCEF03D0}" type="pres">
      <dgm:prSet presAssocID="{A09A4343-C48F-4B72-AB51-6685A318660C}" presName="sibTrans" presStyleLbl="sibTrans2D1" presStyleIdx="0" presStyleCnt="3"/>
      <dgm:spPr/>
    </dgm:pt>
    <dgm:pt modelId="{54BA423E-E565-46D5-BFA2-091CEA860ED0}" type="pres">
      <dgm:prSet presAssocID="{A09A4343-C48F-4B72-AB51-6685A318660C}" presName="connectorText" presStyleLbl="sibTrans2D1" presStyleIdx="0" presStyleCnt="3"/>
      <dgm:spPr/>
    </dgm:pt>
    <dgm:pt modelId="{94D30C6F-C91C-4D5A-ADB6-1E314CA4E4DB}" type="pres">
      <dgm:prSet presAssocID="{3078AF5C-2C78-4CF8-8E11-2D1599BBC176}" presName="node" presStyleLbl="node1" presStyleIdx="1" presStyleCnt="4" custScaleX="115832">
        <dgm:presLayoutVars>
          <dgm:bulletEnabled val="1"/>
        </dgm:presLayoutVars>
      </dgm:prSet>
      <dgm:spPr/>
    </dgm:pt>
    <dgm:pt modelId="{8AB27A0B-2FEF-4B21-AEB8-C7FBB385FCD0}" type="pres">
      <dgm:prSet presAssocID="{8F3AC5DD-095D-4DC5-8AF1-787E3F4412DF}" presName="sibTrans" presStyleLbl="sibTrans2D1" presStyleIdx="1" presStyleCnt="3"/>
      <dgm:spPr/>
    </dgm:pt>
    <dgm:pt modelId="{3E495AB6-08AB-4A4B-9341-9CB54F748C00}" type="pres">
      <dgm:prSet presAssocID="{8F3AC5DD-095D-4DC5-8AF1-787E3F4412DF}" presName="connectorText" presStyleLbl="sibTrans2D1" presStyleIdx="1" presStyleCnt="3"/>
      <dgm:spPr/>
    </dgm:pt>
    <dgm:pt modelId="{39DF120D-AB93-4DD4-88D8-0094B8B939E0}" type="pres">
      <dgm:prSet presAssocID="{ADD5D409-0F7C-4202-B1B9-467C80917DA9}" presName="node" presStyleLbl="node1" presStyleIdx="2" presStyleCnt="4">
        <dgm:presLayoutVars>
          <dgm:bulletEnabled val="1"/>
        </dgm:presLayoutVars>
      </dgm:prSet>
      <dgm:spPr/>
    </dgm:pt>
    <dgm:pt modelId="{DC3DABF2-D1E9-48F2-A0E6-3028E140A2E4}" type="pres">
      <dgm:prSet presAssocID="{DFE07F68-10FC-4281-9F04-D6ECF04BFB06}" presName="sibTrans" presStyleLbl="sibTrans2D1" presStyleIdx="2" presStyleCnt="3"/>
      <dgm:spPr/>
    </dgm:pt>
    <dgm:pt modelId="{C7639EA9-C8E8-4602-B48A-DE1FD0258904}" type="pres">
      <dgm:prSet presAssocID="{DFE07F68-10FC-4281-9F04-D6ECF04BFB06}" presName="connectorText" presStyleLbl="sibTrans2D1" presStyleIdx="2" presStyleCnt="3"/>
      <dgm:spPr/>
    </dgm:pt>
    <dgm:pt modelId="{016D4A02-C247-421D-B85E-1FDFC803EC24}" type="pres">
      <dgm:prSet presAssocID="{4D46B130-70C4-46EB-B494-D07786266ED7}" presName="node" presStyleLbl="node1" presStyleIdx="3" presStyleCnt="4" custScaleX="119887">
        <dgm:presLayoutVars>
          <dgm:bulletEnabled val="1"/>
        </dgm:presLayoutVars>
      </dgm:prSet>
      <dgm:spPr/>
    </dgm:pt>
  </dgm:ptLst>
  <dgm:cxnLst>
    <dgm:cxn modelId="{7056140D-884F-4C45-94D0-FF53E7B0F2EA}" type="presOf" srcId="{DFE07F68-10FC-4281-9F04-D6ECF04BFB06}" destId="{DC3DABF2-D1E9-48F2-A0E6-3028E140A2E4}" srcOrd="0" destOrd="0" presId="urn:microsoft.com/office/officeart/2005/8/layout/process2"/>
    <dgm:cxn modelId="{C85A240D-5FF6-43DE-A96E-9A444CB9B189}" type="presOf" srcId="{A09A4343-C48F-4B72-AB51-6685A318660C}" destId="{F71FFB49-E90D-4364-917F-E044DCEF03D0}" srcOrd="0" destOrd="0" presId="urn:microsoft.com/office/officeart/2005/8/layout/process2"/>
    <dgm:cxn modelId="{F6784C16-898B-4B0E-B23E-C0326F961C0D}" srcId="{09DB6B5E-0B9A-41B8-B596-B5DD7C4F838C}" destId="{3078AF5C-2C78-4CF8-8E11-2D1599BBC176}" srcOrd="1" destOrd="0" parTransId="{9E45DB0F-65FE-4B10-9A62-36B767FF808E}" sibTransId="{8F3AC5DD-095D-4DC5-8AF1-787E3F4412DF}"/>
    <dgm:cxn modelId="{397A3A2A-F4D3-4220-A5A1-E2958B1B9CD2}" srcId="{09DB6B5E-0B9A-41B8-B596-B5DD7C4F838C}" destId="{ADD5D409-0F7C-4202-B1B9-467C80917DA9}" srcOrd="2" destOrd="0" parTransId="{842294EA-29B0-4A62-9D7E-332189DE0974}" sibTransId="{DFE07F68-10FC-4281-9F04-D6ECF04BFB06}"/>
    <dgm:cxn modelId="{F1F7C12B-C17E-45F9-B61E-B41C8C4092F2}" type="presOf" srcId="{A09A4343-C48F-4B72-AB51-6685A318660C}" destId="{54BA423E-E565-46D5-BFA2-091CEA860ED0}" srcOrd="1" destOrd="0" presId="urn:microsoft.com/office/officeart/2005/8/layout/process2"/>
    <dgm:cxn modelId="{ECB0D062-7C6A-4FA3-AD9E-4EF8906D23B0}" type="presOf" srcId="{3078AF5C-2C78-4CF8-8E11-2D1599BBC176}" destId="{94D30C6F-C91C-4D5A-ADB6-1E314CA4E4DB}" srcOrd="0" destOrd="0" presId="urn:microsoft.com/office/officeart/2005/8/layout/process2"/>
    <dgm:cxn modelId="{1C81CC6A-A6FF-4DB8-B4B2-EDD73EE104AA}" type="presOf" srcId="{DFE07F68-10FC-4281-9F04-D6ECF04BFB06}" destId="{C7639EA9-C8E8-4602-B48A-DE1FD0258904}" srcOrd="1" destOrd="0" presId="urn:microsoft.com/office/officeart/2005/8/layout/process2"/>
    <dgm:cxn modelId="{F6D82754-92E3-4E82-8FD8-CA891EBC7082}" srcId="{09DB6B5E-0B9A-41B8-B596-B5DD7C4F838C}" destId="{4D46B130-70C4-46EB-B494-D07786266ED7}" srcOrd="3" destOrd="0" parTransId="{6A05D90B-5B66-44D1-A238-6D8549D3ECA0}" sibTransId="{B3F48E87-8F91-42E2-B295-F8188DE47E9A}"/>
    <dgm:cxn modelId="{B4CDCDA1-2532-463A-B686-48EF92BBF2B8}" type="presOf" srcId="{8F3AC5DD-095D-4DC5-8AF1-787E3F4412DF}" destId="{8AB27A0B-2FEF-4B21-AEB8-C7FBB385FCD0}" srcOrd="0" destOrd="0" presId="urn:microsoft.com/office/officeart/2005/8/layout/process2"/>
    <dgm:cxn modelId="{A59AB2AA-B856-4313-B3D7-8F9B098CB30A}" type="presOf" srcId="{4D46B130-70C4-46EB-B494-D07786266ED7}" destId="{016D4A02-C247-421D-B85E-1FDFC803EC24}" srcOrd="0" destOrd="0" presId="urn:microsoft.com/office/officeart/2005/8/layout/process2"/>
    <dgm:cxn modelId="{FC59EAD6-22E7-4764-964C-6BF9CE2C39EC}" type="presOf" srcId="{ED77B909-2FD6-4216-96D4-A4EA2D251E1C}" destId="{130C56B7-9493-441F-9501-E72B59671539}" srcOrd="0" destOrd="0" presId="urn:microsoft.com/office/officeart/2005/8/layout/process2"/>
    <dgm:cxn modelId="{22AD33DA-4235-4D1C-9720-AC801FFD7A79}" type="presOf" srcId="{ADD5D409-0F7C-4202-B1B9-467C80917DA9}" destId="{39DF120D-AB93-4DD4-88D8-0094B8B939E0}" srcOrd="0" destOrd="0" presId="urn:microsoft.com/office/officeart/2005/8/layout/process2"/>
    <dgm:cxn modelId="{99E8ACE1-5603-412C-AFD0-B18AB1B68DE9}" type="presOf" srcId="{8F3AC5DD-095D-4DC5-8AF1-787E3F4412DF}" destId="{3E495AB6-08AB-4A4B-9341-9CB54F748C00}" srcOrd="1" destOrd="0" presId="urn:microsoft.com/office/officeart/2005/8/layout/process2"/>
    <dgm:cxn modelId="{423B8BF4-668C-4074-81A5-1793559DEA1F}" type="presOf" srcId="{09DB6B5E-0B9A-41B8-B596-B5DD7C4F838C}" destId="{4244DC65-12ED-4588-AF6E-3BEBD52F17D1}" srcOrd="0" destOrd="0" presId="urn:microsoft.com/office/officeart/2005/8/layout/process2"/>
    <dgm:cxn modelId="{1E8127F7-A83A-44F9-8DBB-63D4BDF8BAA3}" srcId="{09DB6B5E-0B9A-41B8-B596-B5DD7C4F838C}" destId="{ED77B909-2FD6-4216-96D4-A4EA2D251E1C}" srcOrd="0" destOrd="0" parTransId="{3C402AF8-9B22-4119-B7CE-6D6983A55A29}" sibTransId="{A09A4343-C48F-4B72-AB51-6685A318660C}"/>
    <dgm:cxn modelId="{B6998425-59CA-4BED-B0D2-097469FF23A0}" type="presParOf" srcId="{4244DC65-12ED-4588-AF6E-3BEBD52F17D1}" destId="{130C56B7-9493-441F-9501-E72B59671539}" srcOrd="0" destOrd="0" presId="urn:microsoft.com/office/officeart/2005/8/layout/process2"/>
    <dgm:cxn modelId="{536A44D2-E020-4EBE-955E-55B99353CCCF}" type="presParOf" srcId="{4244DC65-12ED-4588-AF6E-3BEBD52F17D1}" destId="{F71FFB49-E90D-4364-917F-E044DCEF03D0}" srcOrd="1" destOrd="0" presId="urn:microsoft.com/office/officeart/2005/8/layout/process2"/>
    <dgm:cxn modelId="{22B3B921-F4A1-4E86-AF80-2E1B852366B0}" type="presParOf" srcId="{F71FFB49-E90D-4364-917F-E044DCEF03D0}" destId="{54BA423E-E565-46D5-BFA2-091CEA860ED0}" srcOrd="0" destOrd="0" presId="urn:microsoft.com/office/officeart/2005/8/layout/process2"/>
    <dgm:cxn modelId="{ADBD0003-42A9-4FFB-8FA6-557D2A13C97D}" type="presParOf" srcId="{4244DC65-12ED-4588-AF6E-3BEBD52F17D1}" destId="{94D30C6F-C91C-4D5A-ADB6-1E314CA4E4DB}" srcOrd="2" destOrd="0" presId="urn:microsoft.com/office/officeart/2005/8/layout/process2"/>
    <dgm:cxn modelId="{36B19D0F-8824-4FF6-9CAB-1AE0EB739505}" type="presParOf" srcId="{4244DC65-12ED-4588-AF6E-3BEBD52F17D1}" destId="{8AB27A0B-2FEF-4B21-AEB8-C7FBB385FCD0}" srcOrd="3" destOrd="0" presId="urn:microsoft.com/office/officeart/2005/8/layout/process2"/>
    <dgm:cxn modelId="{FF6F209F-B5F0-49EC-B383-9FB62601E9D6}" type="presParOf" srcId="{8AB27A0B-2FEF-4B21-AEB8-C7FBB385FCD0}" destId="{3E495AB6-08AB-4A4B-9341-9CB54F748C00}" srcOrd="0" destOrd="0" presId="urn:microsoft.com/office/officeart/2005/8/layout/process2"/>
    <dgm:cxn modelId="{15E62C9C-7F95-48F1-B45F-98715C8B296A}" type="presParOf" srcId="{4244DC65-12ED-4588-AF6E-3BEBD52F17D1}" destId="{39DF120D-AB93-4DD4-88D8-0094B8B939E0}" srcOrd="4" destOrd="0" presId="urn:microsoft.com/office/officeart/2005/8/layout/process2"/>
    <dgm:cxn modelId="{94DE412E-58D4-4DBB-BCAD-C9B9FB6FFA94}" type="presParOf" srcId="{4244DC65-12ED-4588-AF6E-3BEBD52F17D1}" destId="{DC3DABF2-D1E9-48F2-A0E6-3028E140A2E4}" srcOrd="5" destOrd="0" presId="urn:microsoft.com/office/officeart/2005/8/layout/process2"/>
    <dgm:cxn modelId="{01FAB0D7-77F2-4ABC-B961-728D1AF692CA}" type="presParOf" srcId="{DC3DABF2-D1E9-48F2-A0E6-3028E140A2E4}" destId="{C7639EA9-C8E8-4602-B48A-DE1FD0258904}" srcOrd="0" destOrd="0" presId="urn:microsoft.com/office/officeart/2005/8/layout/process2"/>
    <dgm:cxn modelId="{FECCD794-35DF-465A-BBDD-92E991DC85E8}" type="presParOf" srcId="{4244DC65-12ED-4588-AF6E-3BEBD52F17D1}" destId="{016D4A02-C247-421D-B85E-1FDFC803EC2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E42014-3A34-46D6-8E93-7DA5C5A671FD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9DA1AA1-62F7-4499-9936-D5CE01E1FB76}">
      <dgm:prSet phldrT="[Text]" custT="1"/>
      <dgm:spPr/>
      <dgm:t>
        <a:bodyPr/>
        <a:lstStyle/>
        <a:p>
          <a:r>
            <a:rPr lang="en-US" altLang="zh-CN" sz="2000" b="1" dirty="0">
              <a:solidFill>
                <a:schemeClr val="tx1"/>
              </a:solidFill>
            </a:rPr>
            <a:t>Path length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72EBE0F6-F5BF-46E1-AB5F-5AD66861CE75}" type="parTrans" cxnId="{48195243-943E-4BA3-BA33-C26AB52287B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</a:endParaRPr>
        </a:p>
      </dgm:t>
    </dgm:pt>
    <dgm:pt modelId="{CA33DB89-5536-45DF-B621-F83F66080921}" type="sibTrans" cxnId="{48195243-943E-4BA3-BA33-C26AB52287BB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</a:endParaRPr>
        </a:p>
      </dgm:t>
    </dgm:pt>
    <dgm:pt modelId="{C48F1377-C6CE-46A3-9F7D-06976E33E3BF}">
      <dgm:prSet phldrT="[Text]" custT="1"/>
      <dgm:spPr/>
      <dgm:t>
        <a:bodyPr/>
        <a:lstStyle/>
        <a:p>
          <a:r>
            <a:rPr lang="en-US" altLang="zh-CN" sz="2000" b="1" dirty="0">
              <a:solidFill>
                <a:schemeClr val="tx1"/>
              </a:solidFill>
            </a:rPr>
            <a:t>Per-hop latency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57A21704-042B-4F31-8A50-A90C1D58BB8A}" type="parTrans" cxnId="{2AA37ABE-D495-4D04-A623-1CC821AF6DB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</a:endParaRPr>
        </a:p>
      </dgm:t>
    </dgm:pt>
    <dgm:pt modelId="{162A1084-7FA7-4120-8765-85BB9D1E2654}" type="sibTrans" cxnId="{2AA37ABE-D495-4D04-A623-1CC821AF6DB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</a:endParaRPr>
        </a:p>
      </dgm:t>
    </dgm:pt>
    <dgm:pt modelId="{9C0A5187-44A7-4D2A-9747-2A78973A26D3}">
      <dgm:prSet phldrT="[Text]" custT="1"/>
      <dgm:spPr/>
      <dgm:t>
        <a:bodyPr/>
        <a:lstStyle/>
        <a:p>
          <a:r>
            <a:rPr lang="en-US" altLang="zh-CN" sz="2000" b="1" dirty="0">
              <a:solidFill>
                <a:schemeClr val="tx1"/>
              </a:solidFill>
            </a:rPr>
            <a:t>Load balance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19657243-A2A6-4B47-A6FD-4953AD95D057}" type="parTrans" cxnId="{A913963C-ED55-4C0E-AA73-25710CA1C60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</a:endParaRPr>
        </a:p>
      </dgm:t>
    </dgm:pt>
    <dgm:pt modelId="{A3C80A5F-BB86-4B0F-82E0-CD52E69ED6E6}" type="sibTrans" cxnId="{A913963C-ED55-4C0E-AA73-25710CA1C606}">
      <dgm:prSet/>
      <dgm:spPr/>
      <dgm:t>
        <a:bodyPr/>
        <a:lstStyle/>
        <a:p>
          <a:endParaRPr lang="zh-CN" altLang="en-US" sz="1800" b="1">
            <a:solidFill>
              <a:schemeClr val="tx1"/>
            </a:solidFill>
          </a:endParaRPr>
        </a:p>
      </dgm:t>
    </dgm:pt>
    <dgm:pt modelId="{7A0E588F-09C3-4B2A-85D9-E46D144D10C4}">
      <dgm:prSet phldrT="[Text]" custT="1"/>
      <dgm:spPr/>
      <dgm:t>
        <a:bodyPr/>
        <a:lstStyle/>
        <a:p>
          <a:r>
            <a:rPr lang="en-US" altLang="zh-CN" sz="2000" b="1" dirty="0">
              <a:solidFill>
                <a:schemeClr val="tx1"/>
              </a:solidFill>
            </a:rPr>
            <a:t>Data</a:t>
          </a:r>
        </a:p>
        <a:p>
          <a:r>
            <a:rPr lang="en-US" altLang="zh-CN" sz="2000" b="1" dirty="0">
              <a:solidFill>
                <a:schemeClr val="tx1"/>
              </a:solidFill>
            </a:rPr>
            <a:t>Ava.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674E8D8B-DD45-4C1C-A77F-B6FA89D1188D}" type="parTrans" cxnId="{87FA7636-5F4F-4E2A-A73C-139DBFB114DB}">
      <dgm:prSet/>
      <dgm:spPr/>
      <dgm:t>
        <a:bodyPr/>
        <a:lstStyle/>
        <a:p>
          <a:endParaRPr lang="zh-CN" altLang="en-US" sz="1800"/>
        </a:p>
      </dgm:t>
    </dgm:pt>
    <dgm:pt modelId="{B6978E15-600B-4ED9-B0BD-0EF8670213AA}" type="sibTrans" cxnId="{87FA7636-5F4F-4E2A-A73C-139DBFB114DB}">
      <dgm:prSet/>
      <dgm:spPr/>
      <dgm:t>
        <a:bodyPr/>
        <a:lstStyle/>
        <a:p>
          <a:endParaRPr lang="zh-CN" altLang="en-US" sz="1800"/>
        </a:p>
      </dgm:t>
    </dgm:pt>
    <dgm:pt modelId="{9926B515-A288-4162-A45C-B7D93DCD115D}" type="pres">
      <dgm:prSet presAssocID="{2EE42014-3A34-46D6-8E93-7DA5C5A671FD}" presName="compositeShape" presStyleCnt="0">
        <dgm:presLayoutVars>
          <dgm:chMax val="7"/>
          <dgm:dir/>
          <dgm:resizeHandles val="exact"/>
        </dgm:presLayoutVars>
      </dgm:prSet>
      <dgm:spPr/>
    </dgm:pt>
    <dgm:pt modelId="{67C3AC89-653E-446F-80F1-C1BE6358A7A9}" type="pres">
      <dgm:prSet presAssocID="{F9DA1AA1-62F7-4499-9936-D5CE01E1FB76}" presName="circ1" presStyleLbl="vennNode1" presStyleIdx="0" presStyleCnt="4"/>
      <dgm:spPr/>
    </dgm:pt>
    <dgm:pt modelId="{507BE281-0AD7-4D79-9BE7-D19306479B0E}" type="pres">
      <dgm:prSet presAssocID="{F9DA1AA1-62F7-4499-9936-D5CE01E1FB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147747A-0BA5-497D-9912-73F98DD7FCF7}" type="pres">
      <dgm:prSet presAssocID="{C48F1377-C6CE-46A3-9F7D-06976E33E3BF}" presName="circ2" presStyleLbl="vennNode1" presStyleIdx="1" presStyleCnt="4"/>
      <dgm:spPr/>
    </dgm:pt>
    <dgm:pt modelId="{135ADB85-6CBD-4552-9A24-6D41B0A999BA}" type="pres">
      <dgm:prSet presAssocID="{C48F1377-C6CE-46A3-9F7D-06976E33E3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D86D6D-3CCA-4EEE-AB09-5F1BE0391D04}" type="pres">
      <dgm:prSet presAssocID="{9C0A5187-44A7-4D2A-9747-2A78973A26D3}" presName="circ3" presStyleLbl="vennNode1" presStyleIdx="2" presStyleCnt="4"/>
      <dgm:spPr/>
    </dgm:pt>
    <dgm:pt modelId="{CCE8105A-370E-4AB9-A517-720CE48729FC}" type="pres">
      <dgm:prSet presAssocID="{9C0A5187-44A7-4D2A-9747-2A78973A26D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D36EA5-DEFC-4A13-B03A-3B4105A6E123}" type="pres">
      <dgm:prSet presAssocID="{7A0E588F-09C3-4B2A-85D9-E46D144D10C4}" presName="circ4" presStyleLbl="vennNode1" presStyleIdx="3" presStyleCnt="4"/>
      <dgm:spPr/>
    </dgm:pt>
    <dgm:pt modelId="{E49D767A-68C2-4236-BDDB-8F4A146ED1C8}" type="pres">
      <dgm:prSet presAssocID="{7A0E588F-09C3-4B2A-85D9-E46D144D10C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B2B0D02-FFF2-469D-8ADE-C9D729F3AC2B}" type="presOf" srcId="{C48F1377-C6CE-46A3-9F7D-06976E33E3BF}" destId="{5147747A-0BA5-497D-9912-73F98DD7FCF7}" srcOrd="0" destOrd="0" presId="urn:microsoft.com/office/officeart/2005/8/layout/venn1"/>
    <dgm:cxn modelId="{FB77EF11-50EE-4B20-AEE2-62198BAC9DF6}" type="presOf" srcId="{C48F1377-C6CE-46A3-9F7D-06976E33E3BF}" destId="{135ADB85-6CBD-4552-9A24-6D41B0A999BA}" srcOrd="1" destOrd="0" presId="urn:microsoft.com/office/officeart/2005/8/layout/venn1"/>
    <dgm:cxn modelId="{3717FE29-6C8C-467D-BD78-B558C014C4F7}" type="presOf" srcId="{9C0A5187-44A7-4D2A-9747-2A78973A26D3}" destId="{CCE8105A-370E-4AB9-A517-720CE48729FC}" srcOrd="1" destOrd="0" presId="urn:microsoft.com/office/officeart/2005/8/layout/venn1"/>
    <dgm:cxn modelId="{87FA7636-5F4F-4E2A-A73C-139DBFB114DB}" srcId="{2EE42014-3A34-46D6-8E93-7DA5C5A671FD}" destId="{7A0E588F-09C3-4B2A-85D9-E46D144D10C4}" srcOrd="3" destOrd="0" parTransId="{674E8D8B-DD45-4C1C-A77F-B6FA89D1188D}" sibTransId="{B6978E15-600B-4ED9-B0BD-0EF8670213AA}"/>
    <dgm:cxn modelId="{A913963C-ED55-4C0E-AA73-25710CA1C606}" srcId="{2EE42014-3A34-46D6-8E93-7DA5C5A671FD}" destId="{9C0A5187-44A7-4D2A-9747-2A78973A26D3}" srcOrd="2" destOrd="0" parTransId="{19657243-A2A6-4B47-A6FD-4953AD95D057}" sibTransId="{A3C80A5F-BB86-4B0F-82E0-CD52E69ED6E6}"/>
    <dgm:cxn modelId="{2A82213F-0C75-4F1D-9E4C-D382D054FE2A}" type="presOf" srcId="{9C0A5187-44A7-4D2A-9747-2A78973A26D3}" destId="{76D86D6D-3CCA-4EEE-AB09-5F1BE0391D04}" srcOrd="0" destOrd="0" presId="urn:microsoft.com/office/officeart/2005/8/layout/venn1"/>
    <dgm:cxn modelId="{48195243-943E-4BA3-BA33-C26AB52287BB}" srcId="{2EE42014-3A34-46D6-8E93-7DA5C5A671FD}" destId="{F9DA1AA1-62F7-4499-9936-D5CE01E1FB76}" srcOrd="0" destOrd="0" parTransId="{72EBE0F6-F5BF-46E1-AB5F-5AD66861CE75}" sibTransId="{CA33DB89-5536-45DF-B621-F83F66080921}"/>
    <dgm:cxn modelId="{6825D754-08DA-4039-9D4F-D579B10BC0D4}" type="presOf" srcId="{7A0E588F-09C3-4B2A-85D9-E46D144D10C4}" destId="{C1D36EA5-DEFC-4A13-B03A-3B4105A6E123}" srcOrd="0" destOrd="0" presId="urn:microsoft.com/office/officeart/2005/8/layout/venn1"/>
    <dgm:cxn modelId="{4150B3A0-590F-4351-9DCC-3804ADDB68CC}" type="presOf" srcId="{F9DA1AA1-62F7-4499-9936-D5CE01E1FB76}" destId="{507BE281-0AD7-4D79-9BE7-D19306479B0E}" srcOrd="1" destOrd="0" presId="urn:microsoft.com/office/officeart/2005/8/layout/venn1"/>
    <dgm:cxn modelId="{2AA37ABE-D495-4D04-A623-1CC821AF6DB6}" srcId="{2EE42014-3A34-46D6-8E93-7DA5C5A671FD}" destId="{C48F1377-C6CE-46A3-9F7D-06976E33E3BF}" srcOrd="1" destOrd="0" parTransId="{57A21704-042B-4F31-8A50-A90C1D58BB8A}" sibTransId="{162A1084-7FA7-4120-8765-85BB9D1E2654}"/>
    <dgm:cxn modelId="{011AA1D2-A952-42CD-AF0D-A62F954EEE21}" type="presOf" srcId="{2EE42014-3A34-46D6-8E93-7DA5C5A671FD}" destId="{9926B515-A288-4162-A45C-B7D93DCD115D}" srcOrd="0" destOrd="0" presId="urn:microsoft.com/office/officeart/2005/8/layout/venn1"/>
    <dgm:cxn modelId="{52736AE3-781D-42A0-A181-0A822CCB597B}" type="presOf" srcId="{7A0E588F-09C3-4B2A-85D9-E46D144D10C4}" destId="{E49D767A-68C2-4236-BDDB-8F4A146ED1C8}" srcOrd="1" destOrd="0" presId="urn:microsoft.com/office/officeart/2005/8/layout/venn1"/>
    <dgm:cxn modelId="{6F128AF4-94E4-47B0-B5CE-8E0A8CAC226D}" type="presOf" srcId="{F9DA1AA1-62F7-4499-9936-D5CE01E1FB76}" destId="{67C3AC89-653E-446F-80F1-C1BE6358A7A9}" srcOrd="0" destOrd="0" presId="urn:microsoft.com/office/officeart/2005/8/layout/venn1"/>
    <dgm:cxn modelId="{D93CB8B0-CC71-4F8E-B0D0-45ED7A829DD1}" type="presParOf" srcId="{9926B515-A288-4162-A45C-B7D93DCD115D}" destId="{67C3AC89-653E-446F-80F1-C1BE6358A7A9}" srcOrd="0" destOrd="0" presId="urn:microsoft.com/office/officeart/2005/8/layout/venn1"/>
    <dgm:cxn modelId="{5ED66732-6315-421B-B2C2-6C41ED2E4B06}" type="presParOf" srcId="{9926B515-A288-4162-A45C-B7D93DCD115D}" destId="{507BE281-0AD7-4D79-9BE7-D19306479B0E}" srcOrd="1" destOrd="0" presId="urn:microsoft.com/office/officeart/2005/8/layout/venn1"/>
    <dgm:cxn modelId="{95DBF106-3D20-478C-976F-392CEF27DE33}" type="presParOf" srcId="{9926B515-A288-4162-A45C-B7D93DCD115D}" destId="{5147747A-0BA5-497D-9912-73F98DD7FCF7}" srcOrd="2" destOrd="0" presId="urn:microsoft.com/office/officeart/2005/8/layout/venn1"/>
    <dgm:cxn modelId="{551378A3-DB8D-441D-BC31-5D3465C33BE4}" type="presParOf" srcId="{9926B515-A288-4162-A45C-B7D93DCD115D}" destId="{135ADB85-6CBD-4552-9A24-6D41B0A999BA}" srcOrd="3" destOrd="0" presId="urn:microsoft.com/office/officeart/2005/8/layout/venn1"/>
    <dgm:cxn modelId="{72DC124B-60ED-49E8-A4DA-12FF771384B1}" type="presParOf" srcId="{9926B515-A288-4162-A45C-B7D93DCD115D}" destId="{76D86D6D-3CCA-4EEE-AB09-5F1BE0391D04}" srcOrd="4" destOrd="0" presId="urn:microsoft.com/office/officeart/2005/8/layout/venn1"/>
    <dgm:cxn modelId="{6368D21D-1BFF-49FD-9B9B-A658AA4673CF}" type="presParOf" srcId="{9926B515-A288-4162-A45C-B7D93DCD115D}" destId="{CCE8105A-370E-4AB9-A517-720CE48729FC}" srcOrd="5" destOrd="0" presId="urn:microsoft.com/office/officeart/2005/8/layout/venn1"/>
    <dgm:cxn modelId="{39ACCF6D-5E39-400D-8205-44E22B6753AA}" type="presParOf" srcId="{9926B515-A288-4162-A45C-B7D93DCD115D}" destId="{C1D36EA5-DEFC-4A13-B03A-3B4105A6E123}" srcOrd="6" destOrd="0" presId="urn:microsoft.com/office/officeart/2005/8/layout/venn1"/>
    <dgm:cxn modelId="{073A417C-43E2-4B30-BEAB-A0893E5AC0C4}" type="presParOf" srcId="{9926B515-A288-4162-A45C-B7D93DCD115D}" destId="{E49D767A-68C2-4236-BDDB-8F4A146ED1C8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F776-4ACD-4041-8753-738824FC0AFB}">
      <dsp:nvSpPr>
        <dsp:cNvPr id="0" name=""/>
        <dsp:cNvSpPr/>
      </dsp:nvSpPr>
      <dsp:spPr>
        <a:xfrm rot="10800000">
          <a:off x="1065543" y="559"/>
          <a:ext cx="3509739" cy="72604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66" tIns="102870" rIns="192024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1. Background</a:t>
          </a:r>
          <a:endParaRPr lang="zh-CN" altLang="en-US" sz="2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1247054" y="559"/>
        <a:ext cx="3328228" cy="726045"/>
      </dsp:txXfrm>
    </dsp:sp>
    <dsp:sp modelId="{4B18D9CF-AB6D-483A-98C2-B824686309A8}">
      <dsp:nvSpPr>
        <dsp:cNvPr id="0" name=""/>
        <dsp:cNvSpPr/>
      </dsp:nvSpPr>
      <dsp:spPr>
        <a:xfrm>
          <a:off x="702520" y="559"/>
          <a:ext cx="726045" cy="72604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8020B-DE84-4713-B75F-64B66127EE1D}">
      <dsp:nvSpPr>
        <dsp:cNvPr id="0" name=""/>
        <dsp:cNvSpPr/>
      </dsp:nvSpPr>
      <dsp:spPr>
        <a:xfrm rot="10800000">
          <a:off x="1065543" y="943335"/>
          <a:ext cx="3509739" cy="72604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66" tIns="102870" rIns="192024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2. What is CAN</a:t>
          </a:r>
          <a:endParaRPr lang="zh-CN" altLang="en-US" sz="2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1247054" y="943335"/>
        <a:ext cx="3328228" cy="726045"/>
      </dsp:txXfrm>
    </dsp:sp>
    <dsp:sp modelId="{24878867-D315-4016-B236-265F3F4547A2}">
      <dsp:nvSpPr>
        <dsp:cNvPr id="0" name=""/>
        <dsp:cNvSpPr/>
      </dsp:nvSpPr>
      <dsp:spPr>
        <a:xfrm>
          <a:off x="702520" y="943335"/>
          <a:ext cx="726045" cy="72604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CD328-04EF-4CB1-BD5E-B70520611934}">
      <dsp:nvSpPr>
        <dsp:cNvPr id="0" name=""/>
        <dsp:cNvSpPr/>
      </dsp:nvSpPr>
      <dsp:spPr>
        <a:xfrm rot="10800000">
          <a:off x="1065543" y="1886112"/>
          <a:ext cx="3509739" cy="72604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66" tIns="102870" rIns="192024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3. Vanilla Design</a:t>
          </a:r>
          <a:endParaRPr lang="zh-CN" altLang="en-US" sz="2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1247054" y="1886112"/>
        <a:ext cx="3328228" cy="726045"/>
      </dsp:txXfrm>
    </dsp:sp>
    <dsp:sp modelId="{22469419-A4BB-48B8-BCA3-7F19C328BA8D}">
      <dsp:nvSpPr>
        <dsp:cNvPr id="0" name=""/>
        <dsp:cNvSpPr/>
      </dsp:nvSpPr>
      <dsp:spPr>
        <a:xfrm>
          <a:off x="702520" y="1886112"/>
          <a:ext cx="726045" cy="72604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C26F7-1FB6-4037-BBBF-B76DC41267B3}">
      <dsp:nvSpPr>
        <dsp:cNvPr id="0" name=""/>
        <dsp:cNvSpPr/>
      </dsp:nvSpPr>
      <dsp:spPr>
        <a:xfrm rot="10800000">
          <a:off x="1065543" y="2828888"/>
          <a:ext cx="3509739" cy="72604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166" tIns="102870" rIns="192024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4. Improvements</a:t>
          </a:r>
          <a:endParaRPr lang="zh-CN" altLang="en-US" sz="2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1247054" y="2828888"/>
        <a:ext cx="3328228" cy="726045"/>
      </dsp:txXfrm>
    </dsp:sp>
    <dsp:sp modelId="{939D148A-0620-490A-918D-B1E6C5CA07D9}">
      <dsp:nvSpPr>
        <dsp:cNvPr id="0" name=""/>
        <dsp:cNvSpPr/>
      </dsp:nvSpPr>
      <dsp:spPr>
        <a:xfrm>
          <a:off x="702520" y="2828888"/>
          <a:ext cx="726045" cy="726045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F776-4ACD-4041-8753-738824FC0AFB}">
      <dsp:nvSpPr>
        <dsp:cNvPr id="0" name=""/>
        <dsp:cNvSpPr/>
      </dsp:nvSpPr>
      <dsp:spPr>
        <a:xfrm rot="10800000">
          <a:off x="1063324" y="632"/>
          <a:ext cx="3502431" cy="72453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499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solidFill>
                <a:schemeClr val="tx1">
                  <a:lumMod val="95000"/>
                  <a:lumOff val="5000"/>
                </a:schemeClr>
              </a:solidFill>
            </a:rPr>
            <a:t>5. Design Review</a:t>
          </a:r>
          <a:endParaRPr lang="zh-CN" altLang="en-US" sz="31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1244457" y="632"/>
        <a:ext cx="3321298" cy="724534"/>
      </dsp:txXfrm>
    </dsp:sp>
    <dsp:sp modelId="{4B18D9CF-AB6D-483A-98C2-B824686309A8}">
      <dsp:nvSpPr>
        <dsp:cNvPr id="0" name=""/>
        <dsp:cNvSpPr/>
      </dsp:nvSpPr>
      <dsp:spPr>
        <a:xfrm>
          <a:off x="701057" y="632"/>
          <a:ext cx="724534" cy="72453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8020B-DE84-4713-B75F-64B66127EE1D}">
      <dsp:nvSpPr>
        <dsp:cNvPr id="0" name=""/>
        <dsp:cNvSpPr/>
      </dsp:nvSpPr>
      <dsp:spPr>
        <a:xfrm rot="10800000">
          <a:off x="1063324" y="941444"/>
          <a:ext cx="3502431" cy="724534"/>
        </a:xfrm>
        <a:prstGeom prst="homePlat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499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solidFill>
                <a:schemeClr val="tx1">
                  <a:lumMod val="95000"/>
                  <a:lumOff val="5000"/>
                </a:schemeClr>
              </a:solidFill>
            </a:rPr>
            <a:t>6. Related Work</a:t>
          </a:r>
          <a:endParaRPr lang="zh-CN" altLang="en-US" sz="31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1244457" y="941444"/>
        <a:ext cx="3321298" cy="724534"/>
      </dsp:txXfrm>
    </dsp:sp>
    <dsp:sp modelId="{24878867-D315-4016-B236-265F3F4547A2}">
      <dsp:nvSpPr>
        <dsp:cNvPr id="0" name=""/>
        <dsp:cNvSpPr/>
      </dsp:nvSpPr>
      <dsp:spPr>
        <a:xfrm>
          <a:off x="701057" y="941444"/>
          <a:ext cx="724534" cy="724534"/>
        </a:xfrm>
        <a:prstGeom prst="ellipse">
          <a:avLst/>
        </a:prstGeom>
        <a:solidFill>
          <a:schemeClr val="accent2">
            <a:tint val="50000"/>
            <a:hueOff val="-293554"/>
            <a:satOff val="-25390"/>
            <a:lumOff val="-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CD328-04EF-4CB1-BD5E-B70520611934}">
      <dsp:nvSpPr>
        <dsp:cNvPr id="0" name=""/>
        <dsp:cNvSpPr/>
      </dsp:nvSpPr>
      <dsp:spPr>
        <a:xfrm rot="10800000">
          <a:off x="1063324" y="1882257"/>
          <a:ext cx="3502431" cy="724534"/>
        </a:xfrm>
        <a:prstGeom prst="homePlat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499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>
              <a:solidFill>
                <a:schemeClr val="tx1">
                  <a:lumMod val="95000"/>
                  <a:lumOff val="5000"/>
                </a:schemeClr>
              </a:solidFill>
            </a:rPr>
            <a:t>7.Discussion</a:t>
          </a:r>
          <a:endParaRPr lang="zh-CN" altLang="en-US" sz="31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1244457" y="1882257"/>
        <a:ext cx="3321298" cy="724534"/>
      </dsp:txXfrm>
    </dsp:sp>
    <dsp:sp modelId="{22469419-A4BB-48B8-BCA3-7F19C328BA8D}">
      <dsp:nvSpPr>
        <dsp:cNvPr id="0" name=""/>
        <dsp:cNvSpPr/>
      </dsp:nvSpPr>
      <dsp:spPr>
        <a:xfrm>
          <a:off x="701057" y="1882257"/>
          <a:ext cx="724534" cy="724534"/>
        </a:xfrm>
        <a:prstGeom prst="ellipse">
          <a:avLst/>
        </a:prstGeom>
        <a:solidFill>
          <a:schemeClr val="accent2">
            <a:tint val="50000"/>
            <a:hueOff val="-587108"/>
            <a:satOff val="-50780"/>
            <a:lumOff val="-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C26F7-1FB6-4037-BBBF-B76DC41267B3}">
      <dsp:nvSpPr>
        <dsp:cNvPr id="0" name=""/>
        <dsp:cNvSpPr/>
      </dsp:nvSpPr>
      <dsp:spPr>
        <a:xfrm rot="10800000">
          <a:off x="1063324" y="2823070"/>
          <a:ext cx="3502431" cy="724534"/>
        </a:xfrm>
        <a:prstGeom prst="homePlat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499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1244457" y="2823070"/>
        <a:ext cx="3321298" cy="724534"/>
      </dsp:txXfrm>
    </dsp:sp>
    <dsp:sp modelId="{939D148A-0620-490A-918D-B1E6C5CA07D9}">
      <dsp:nvSpPr>
        <dsp:cNvPr id="0" name=""/>
        <dsp:cNvSpPr/>
      </dsp:nvSpPr>
      <dsp:spPr>
        <a:xfrm>
          <a:off x="701057" y="2823070"/>
          <a:ext cx="724534" cy="724534"/>
        </a:xfrm>
        <a:prstGeom prst="ellipse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6BEBF-46F6-4870-9CB5-499020392374}">
      <dsp:nvSpPr>
        <dsp:cNvPr id="0" name=""/>
        <dsp:cNvSpPr/>
      </dsp:nvSpPr>
      <dsp:spPr>
        <a:xfrm rot="16200000">
          <a:off x="-521088" y="522174"/>
          <a:ext cx="3868186" cy="2823836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93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Bootstrap</a:t>
          </a:r>
          <a:endParaRPr lang="zh-CN" altLang="en-US" sz="21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Bootstrap nodes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1087" y="773636"/>
        <a:ext cx="2823836" cy="2320912"/>
      </dsp:txXfrm>
    </dsp:sp>
    <dsp:sp modelId="{60E09381-2B39-49B1-9FE0-4444A8455DB4}">
      <dsp:nvSpPr>
        <dsp:cNvPr id="0" name=""/>
        <dsp:cNvSpPr/>
      </dsp:nvSpPr>
      <dsp:spPr>
        <a:xfrm rot="16200000">
          <a:off x="2514535" y="522174"/>
          <a:ext cx="3868186" cy="2823836"/>
        </a:xfrm>
        <a:prstGeom prst="flowChartManualOperati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93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New nodes join in</a:t>
          </a:r>
          <a:endParaRPr lang="zh-CN" altLang="en-US" sz="21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Talk to a bootstrap node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Pick a random  point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Get a zone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Update the routing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3036710" y="773636"/>
        <a:ext cx="2823836" cy="2320912"/>
      </dsp:txXfrm>
    </dsp:sp>
    <dsp:sp modelId="{02D773A5-3917-42D4-AF5A-E0D5FCD84AFB}">
      <dsp:nvSpPr>
        <dsp:cNvPr id="0" name=""/>
        <dsp:cNvSpPr/>
      </dsp:nvSpPr>
      <dsp:spPr>
        <a:xfrm rot="16200000">
          <a:off x="5550159" y="522174"/>
          <a:ext cx="3868186" cy="2823836"/>
        </a:xfrm>
        <a:prstGeom prst="flowChartManualOperati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93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Maintenance</a:t>
          </a:r>
          <a:endParaRPr lang="zh-CN" altLang="en-US" sz="21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Departure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Recovery</a:t>
          </a:r>
          <a:endParaRPr lang="zh-CN" altLang="en-US" sz="16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6072334" y="773636"/>
        <a:ext cx="2823836" cy="2320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C56B7-9493-441F-9501-E72B59671539}">
      <dsp:nvSpPr>
        <dsp:cNvPr id="0" name=""/>
        <dsp:cNvSpPr/>
      </dsp:nvSpPr>
      <dsp:spPr>
        <a:xfrm>
          <a:off x="1728847" y="3850"/>
          <a:ext cx="4619761" cy="715855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Talk to a bootstrap node</a:t>
          </a:r>
          <a:endParaRPr lang="zh-CN" altLang="en-US" sz="2800" kern="1200" dirty="0"/>
        </a:p>
      </dsp:txBody>
      <dsp:txXfrm>
        <a:off x="1749814" y="24817"/>
        <a:ext cx="4577827" cy="673921"/>
      </dsp:txXfrm>
    </dsp:sp>
    <dsp:sp modelId="{F71FFB49-E90D-4364-917F-E044DCEF03D0}">
      <dsp:nvSpPr>
        <dsp:cNvPr id="0" name=""/>
        <dsp:cNvSpPr/>
      </dsp:nvSpPr>
      <dsp:spPr>
        <a:xfrm rot="5400000">
          <a:off x="3904505" y="737602"/>
          <a:ext cx="268445" cy="322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5400000">
        <a:off x="3942088" y="764447"/>
        <a:ext cx="193281" cy="187912"/>
      </dsp:txXfrm>
    </dsp:sp>
    <dsp:sp modelId="{94D30C6F-C91C-4D5A-ADB6-1E314CA4E4DB}">
      <dsp:nvSpPr>
        <dsp:cNvPr id="0" name=""/>
        <dsp:cNvSpPr/>
      </dsp:nvSpPr>
      <dsp:spPr>
        <a:xfrm>
          <a:off x="2380347" y="1077634"/>
          <a:ext cx="3316760" cy="71585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Pick a random node</a:t>
          </a:r>
          <a:endParaRPr lang="zh-CN" altLang="en-US" sz="2800" kern="1200" dirty="0"/>
        </a:p>
      </dsp:txBody>
      <dsp:txXfrm>
        <a:off x="2401314" y="1098601"/>
        <a:ext cx="3274826" cy="673921"/>
      </dsp:txXfrm>
    </dsp:sp>
    <dsp:sp modelId="{8AB27A0B-2FEF-4B21-AEB8-C7FBB385FCD0}">
      <dsp:nvSpPr>
        <dsp:cNvPr id="0" name=""/>
        <dsp:cNvSpPr/>
      </dsp:nvSpPr>
      <dsp:spPr>
        <a:xfrm rot="5400000">
          <a:off x="3904505" y="1811386"/>
          <a:ext cx="268445" cy="322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5400000">
        <a:off x="3942088" y="1838231"/>
        <a:ext cx="193281" cy="187912"/>
      </dsp:txXfrm>
    </dsp:sp>
    <dsp:sp modelId="{39DF120D-AB93-4DD4-88D8-0094B8B939E0}">
      <dsp:nvSpPr>
        <dsp:cNvPr id="0" name=""/>
        <dsp:cNvSpPr/>
      </dsp:nvSpPr>
      <dsp:spPr>
        <a:xfrm>
          <a:off x="2607016" y="2151417"/>
          <a:ext cx="2863423" cy="715855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Get a zone</a:t>
          </a:r>
          <a:endParaRPr lang="zh-CN" altLang="en-US" sz="2800" kern="1200" dirty="0"/>
        </a:p>
      </dsp:txBody>
      <dsp:txXfrm>
        <a:off x="2627983" y="2172384"/>
        <a:ext cx="2821489" cy="673921"/>
      </dsp:txXfrm>
    </dsp:sp>
    <dsp:sp modelId="{DC3DABF2-D1E9-48F2-A0E6-3028E140A2E4}">
      <dsp:nvSpPr>
        <dsp:cNvPr id="0" name=""/>
        <dsp:cNvSpPr/>
      </dsp:nvSpPr>
      <dsp:spPr>
        <a:xfrm rot="5400000">
          <a:off x="3904505" y="2885170"/>
          <a:ext cx="268445" cy="322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5400000">
        <a:off x="3942088" y="2912015"/>
        <a:ext cx="193281" cy="187912"/>
      </dsp:txXfrm>
    </dsp:sp>
    <dsp:sp modelId="{016D4A02-C247-421D-B85E-1FDFC803EC24}">
      <dsp:nvSpPr>
        <dsp:cNvPr id="0" name=""/>
        <dsp:cNvSpPr/>
      </dsp:nvSpPr>
      <dsp:spPr>
        <a:xfrm>
          <a:off x="2322291" y="3225201"/>
          <a:ext cx="3432872" cy="715855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Update the routing</a:t>
          </a:r>
          <a:endParaRPr lang="zh-CN" altLang="en-US" sz="2800" kern="1200" dirty="0"/>
        </a:p>
      </dsp:txBody>
      <dsp:txXfrm>
        <a:off x="2343258" y="3246168"/>
        <a:ext cx="3390938" cy="673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3AC89-653E-446F-80F1-C1BE6358A7A9}">
      <dsp:nvSpPr>
        <dsp:cNvPr id="0" name=""/>
        <dsp:cNvSpPr/>
      </dsp:nvSpPr>
      <dsp:spPr>
        <a:xfrm>
          <a:off x="2553774" y="41980"/>
          <a:ext cx="2182975" cy="218297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</a:rPr>
            <a:t>Path length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2805655" y="335842"/>
        <a:ext cx="1679212" cy="692674"/>
      </dsp:txXfrm>
    </dsp:sp>
    <dsp:sp modelId="{5147747A-0BA5-497D-9912-73F98DD7FCF7}">
      <dsp:nvSpPr>
        <dsp:cNvPr id="0" name=""/>
        <dsp:cNvSpPr/>
      </dsp:nvSpPr>
      <dsp:spPr>
        <a:xfrm>
          <a:off x="3519321" y="1007527"/>
          <a:ext cx="2182975" cy="218297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</a:rPr>
            <a:t>Per-hop latency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4694769" y="1259409"/>
        <a:ext cx="839606" cy="1679212"/>
      </dsp:txXfrm>
    </dsp:sp>
    <dsp:sp modelId="{76D86D6D-3CCA-4EEE-AB09-5F1BE0391D04}">
      <dsp:nvSpPr>
        <dsp:cNvPr id="0" name=""/>
        <dsp:cNvSpPr/>
      </dsp:nvSpPr>
      <dsp:spPr>
        <a:xfrm>
          <a:off x="2553774" y="1973074"/>
          <a:ext cx="2182975" cy="21829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</a:rPr>
            <a:t>Load balance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2805655" y="3169512"/>
        <a:ext cx="1679212" cy="692674"/>
      </dsp:txXfrm>
    </dsp:sp>
    <dsp:sp modelId="{C1D36EA5-DEFC-4A13-B03A-3B4105A6E123}">
      <dsp:nvSpPr>
        <dsp:cNvPr id="0" name=""/>
        <dsp:cNvSpPr/>
      </dsp:nvSpPr>
      <dsp:spPr>
        <a:xfrm>
          <a:off x="1588227" y="1007527"/>
          <a:ext cx="2182975" cy="218297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</a:rPr>
            <a:t>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</a:rPr>
            <a:t>Ava.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1756148" y="1259409"/>
        <a:ext cx="839606" cy="1679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E281C-E8E2-4271-8B7C-EF991E9FE719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6DD7D-9378-44C1-B31E-71E2C12F7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2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morning everyone,</a:t>
            </a:r>
            <a:r>
              <a:rPr lang="en-US" altLang="zh-CN" baseline="0" dirty="0"/>
              <a:t> today we want to share the things that we learned in this paper:</a:t>
            </a:r>
            <a:r>
              <a:rPr lang="zh-CN" altLang="en-US" baseline="0" dirty="0"/>
              <a:t> </a:t>
            </a:r>
            <a:r>
              <a:rPr lang="en-US" altLang="zh-CN" baseline="0" dirty="0"/>
              <a:t>A Scalable Content-Addressable </a:t>
            </a:r>
            <a:r>
              <a:rPr lang="en-US" altLang="zh-CN" baseline="0" dirty="0" err="1"/>
              <a:t>Networkd</a:t>
            </a:r>
            <a:r>
              <a:rPr lang="en-US" altLang="zh-CN" baseline="0" dirty="0"/>
              <a:t>. I am </a:t>
            </a:r>
            <a:r>
              <a:rPr lang="en-US" altLang="zh-CN" baseline="0" dirty="0" err="1"/>
              <a:t>tianpeng</a:t>
            </a:r>
            <a:r>
              <a:rPr lang="en-US" altLang="zh-CN" baseline="0" dirty="0"/>
              <a:t>, and this is my partner </a:t>
            </a:r>
            <a:r>
              <a:rPr lang="en-US" altLang="zh-CN" baseline="0" dirty="0" err="1"/>
              <a:t>haochen</a:t>
            </a:r>
            <a:r>
              <a:rPr lang="en-US" altLang="zh-CN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02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under</a:t>
            </a:r>
            <a:r>
              <a:rPr lang="en-US" altLang="zh-CN" baseline="0" dirty="0"/>
              <a:t>stand the vanilla design, t</a:t>
            </a:r>
            <a:r>
              <a:rPr lang="en-US" altLang="zh-CN" dirty="0"/>
              <a:t>here</a:t>
            </a:r>
            <a:r>
              <a:rPr lang="en-US" altLang="zh-CN" baseline="0" dirty="0"/>
              <a:t> are 3 important parts: bootstrap, the joining of new nodes and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07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bootstrap is pretty</a:t>
            </a:r>
            <a:r>
              <a:rPr lang="en-US" altLang="zh-CN" baseline="0" dirty="0"/>
              <a:t> straight forward.</a:t>
            </a:r>
          </a:p>
          <a:p>
            <a:r>
              <a:rPr lang="en-US" altLang="zh-CN" baseline="0" dirty="0"/>
              <a:t>First, There are some present nodes.</a:t>
            </a:r>
          </a:p>
          <a:p>
            <a:r>
              <a:rPr lang="en-US" altLang="zh-CN" baseline="0" dirty="0"/>
              <a:t>Second, Zones are already there.</a:t>
            </a:r>
          </a:p>
          <a:p>
            <a:r>
              <a:rPr lang="en-US" altLang="zh-CN" baseline="0" dirty="0"/>
              <a:t>This concept is borrowed from YOID project which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 am not </a:t>
            </a:r>
            <a:r>
              <a:rPr lang="en-US" altLang="zh-CN" baseline="0" dirty="0" err="1"/>
              <a:t>gonna</a:t>
            </a:r>
            <a:r>
              <a:rPr lang="en-US" altLang="zh-CN" baseline="0" dirty="0"/>
              <a:t> discuss in detail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a new node wants to join, it has to go through four steps.</a:t>
            </a:r>
          </a:p>
          <a:p>
            <a:r>
              <a:rPr lang="en-US" altLang="zh-CN" dirty="0"/>
              <a:t>First</a:t>
            </a:r>
            <a:r>
              <a:rPr lang="en-US" altLang="zh-CN" baseline="0" dirty="0"/>
              <a:t> it talks to a bootstrap node.</a:t>
            </a:r>
          </a:p>
          <a:p>
            <a:r>
              <a:rPr lang="en-US" altLang="zh-CN" baseline="0" dirty="0"/>
              <a:t>Then it pick a random node, and then it get a zone.</a:t>
            </a:r>
          </a:p>
          <a:p>
            <a:r>
              <a:rPr lang="en-US" altLang="zh-CN" baseline="0" dirty="0"/>
              <a:t>Finally, update the routing.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82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</a:t>
            </a:r>
            <a:r>
              <a:rPr lang="en-US" altLang="zh-CN" baseline="0" dirty="0"/>
              <a:t> it has to talk to a bootstrap node.</a:t>
            </a:r>
          </a:p>
          <a:p>
            <a:r>
              <a:rPr lang="en-US" altLang="zh-CN" baseline="0" dirty="0"/>
              <a:t>Then the bootstrap node will give it a list of the nodes already in the system.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86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</a:t>
            </a:r>
            <a:r>
              <a:rPr lang="en-US" altLang="zh-CN" baseline="0" dirty="0"/>
              <a:t> the new node will randomly choose one of them.</a:t>
            </a:r>
          </a:p>
          <a:p>
            <a:r>
              <a:rPr lang="en-US" altLang="zh-CN" baseline="0" dirty="0"/>
              <a:t>Here it chooses the node in charge of zone 1.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11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node in charge of zone</a:t>
            </a:r>
            <a:r>
              <a:rPr lang="en-US" altLang="zh-CN" baseline="0" dirty="0"/>
              <a:t> 1 gives half of its zone to the new node in charge of zone 7.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75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</a:t>
            </a:r>
            <a:r>
              <a:rPr lang="en-US" altLang="zh-CN" baseline="0" dirty="0"/>
              <a:t>ter the splitting, the routing may need to be updated.</a:t>
            </a:r>
          </a:p>
          <a:p>
            <a:r>
              <a:rPr lang="en-US" altLang="zh-CN" baseline="0" dirty="0"/>
              <a:t>Before new node joins, the route is like this.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38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</a:t>
            </a:r>
            <a:r>
              <a:rPr lang="en-US" altLang="zh-CN" baseline="0" dirty="0"/>
              <a:t> the new node joins, the node in charge of zone 2 has to take it into account while forwarding requests.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14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en-US" altLang="zh-CN" baseline="0" dirty="0"/>
              <a:t> nodes depart or are lost, we need maintenance.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4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node in charge of zone 7 quits or is lost.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am going to </a:t>
            </a:r>
            <a:r>
              <a:rPr lang="en-US" altLang="zh-CN" baseline="0" dirty="0"/>
              <a:t>introduce the first 4 topics. Then </a:t>
            </a:r>
            <a:r>
              <a:rPr lang="en-US" altLang="zh-CN" baseline="0" dirty="0" err="1"/>
              <a:t>Haochen</a:t>
            </a:r>
            <a:r>
              <a:rPr lang="en-US" altLang="zh-CN" baseline="0" dirty="0"/>
              <a:t> will talk about the remaining content.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80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 its</a:t>
            </a:r>
            <a:r>
              <a:rPr lang="en-US" altLang="zh-CN" baseline="0" dirty="0"/>
              <a:t> zone should be reclaimed by one of its neighbors. </a:t>
            </a:r>
          </a:p>
          <a:p>
            <a:r>
              <a:rPr lang="en-US" altLang="zh-CN" baseline="0" dirty="0"/>
              <a:t>It’s zone 1 here.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90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en-US" altLang="zh-CN" baseline="0" dirty="0"/>
              <a:t> more than one node are down, an expanding ring search for stable nodes is performed, as shown in the picture.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15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en-US" altLang="zh-CN" baseline="0" dirty="0"/>
              <a:t> stable nodes are found, they will take over the dead zones.</a:t>
            </a:r>
          </a:p>
          <a:p>
            <a:r>
              <a:rPr lang="en-US" altLang="zh-CN" baseline="0" dirty="0"/>
              <a:t>However, the key-pairs are temporarily lost until the dead nodes come alive.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5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actually some</a:t>
            </a:r>
            <a:r>
              <a:rPr lang="en-US" altLang="zh-CN" baseline="0" dirty="0"/>
              <a:t> </a:t>
            </a:r>
            <a:r>
              <a:rPr lang="en-US" altLang="zh-CN" dirty="0"/>
              <a:t>improvements that can be applied</a:t>
            </a:r>
            <a:r>
              <a:rPr lang="en-US" altLang="zh-CN" baseline="0" dirty="0"/>
              <a:t> to the </a:t>
            </a:r>
            <a:r>
              <a:rPr lang="en-US" altLang="zh-CN" dirty="0"/>
              <a:t>vanilla version. </a:t>
            </a:r>
          </a:p>
          <a:p>
            <a:r>
              <a:rPr lang="en-US" altLang="zh-CN" dirty="0"/>
              <a:t>We have categorized the improvements</a:t>
            </a:r>
            <a:r>
              <a:rPr lang="en-US" altLang="zh-CN" baseline="0" dirty="0"/>
              <a:t> in 4 aspects:  path length, data availability, per-hop latency and load balance.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4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There improvements are put in the table accordingly.</a:t>
            </a:r>
          </a:p>
          <a:p>
            <a:r>
              <a:rPr lang="en-US" altLang="zh-CN" baseline="0" dirty="0"/>
              <a:t>For the sake of time limit, I will pick just one for each aspect to discuss.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73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en-US" altLang="zh-CN" baseline="0" dirty="0"/>
              <a:t> shorten path length, we can add dimensions.</a:t>
            </a:r>
            <a:endParaRPr lang="en-US" altLang="zh-CN" dirty="0"/>
          </a:p>
          <a:p>
            <a:r>
              <a:rPr lang="en-US" altLang="zh-CN" dirty="0"/>
              <a:t>More</a:t>
            </a:r>
            <a:r>
              <a:rPr lang="en-US" altLang="zh-CN" baseline="0" dirty="0"/>
              <a:t> dimensions mean more neighbors, which means better connectivity.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26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Ideal networks, the latencies between every two hops are</a:t>
            </a:r>
            <a:r>
              <a:rPr lang="en-US" altLang="zh-CN" baseline="0" dirty="0"/>
              <a:t> the same. </a:t>
            </a:r>
          </a:p>
          <a:p>
            <a:r>
              <a:rPr lang="en-US" altLang="zh-CN" baseline="0" dirty="0"/>
              <a:t>But obviously this can not be the case in reality.</a:t>
            </a:r>
          </a:p>
          <a:p>
            <a:r>
              <a:rPr lang="en-US" altLang="zh-CN" dirty="0"/>
              <a:t>In fact, a network is actually a weighted</a:t>
            </a:r>
            <a:r>
              <a:rPr lang="en-US" altLang="zh-CN" baseline="0" dirty="0"/>
              <a:t> graph, with RTT as the weight of each edge.</a:t>
            </a:r>
          </a:p>
          <a:p>
            <a:r>
              <a:rPr lang="en-US" altLang="zh-CN" baseline="0" dirty="0"/>
              <a:t>For example, there are two paths from A to B. Although we can go directly from A to B, the latency is 1000ms, while the latency is 18ms if we travel through c, d  and then to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Often</a:t>
            </a:r>
            <a:r>
              <a:rPr lang="en-US" altLang="zh-CN" baseline="0" dirty="0"/>
              <a:t> some nodes are overloaded as popular data are in their zones. So it’s helpful to balance the load.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en-US" altLang="zh-CN" baseline="0" dirty="0"/>
              <a:t> area A, all the queries have to be processed by a single node.</a:t>
            </a:r>
          </a:p>
          <a:p>
            <a:r>
              <a:rPr lang="en-US" altLang="zh-CN" baseline="0" dirty="0"/>
              <a:t>For area B, there are 8 zones which means there 8 nodes. So the node in charge of A is vulnerable to overloading.</a:t>
            </a:r>
          </a:p>
          <a:p>
            <a:r>
              <a:rPr lang="en-US" altLang="zh-CN" baseline="0" dirty="0"/>
              <a:t>When uniform partition is applied, if a new node wants to take a share of B, one node in the B would first check its neighbors, the largest one has to split, </a:t>
            </a:r>
            <a:r>
              <a:rPr lang="en-US" altLang="zh-CN" baseline="0" dirty="0" err="1"/>
              <a:t>eg</a:t>
            </a:r>
            <a:r>
              <a:rPr lang="en-US" altLang="zh-CN" baseline="0" dirty="0"/>
              <a:t>: here A has to give half of its area to the new node and the future requests are balanced among two nodes instead of A alone.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44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Sometimes</a:t>
            </a:r>
            <a:r>
              <a:rPr lang="en-US" altLang="zh-CN" baseline="0" dirty="0"/>
              <a:t> data can be unavailable, for example if a node is overloaded with some popular data, it may be unable </a:t>
            </a:r>
            <a:r>
              <a:rPr lang="en-US" altLang="zh-CN" baseline="0"/>
              <a:t>to respond.</a:t>
            </a:r>
            <a:endParaRPr lang="en-US" altLang="zh-CN" dirty="0"/>
          </a:p>
          <a:p>
            <a:r>
              <a:rPr lang="en-US" altLang="zh-CN" dirty="0"/>
              <a:t>Usually when a</a:t>
            </a:r>
            <a:r>
              <a:rPr lang="en-US" altLang="zh-CN" baseline="0" dirty="0"/>
              <a:t> query comes in, it’s forwarded to the node whose </a:t>
            </a:r>
            <a:r>
              <a:rPr lang="en-US" altLang="zh-CN" baseline="0" dirty="0" err="1"/>
              <a:t>hashtable</a:t>
            </a:r>
            <a:r>
              <a:rPr lang="en-US" altLang="zh-CN" baseline="0" dirty="0"/>
              <a:t> has the corresponding entry.</a:t>
            </a:r>
          </a:p>
          <a:p>
            <a:r>
              <a:rPr lang="en-US" altLang="zh-CN" baseline="0" dirty="0"/>
              <a:t>But if certain files are very popular. It’s </a:t>
            </a:r>
            <a:r>
              <a:rPr lang="en-US" altLang="zh-CN" baseline="0" dirty="0" err="1"/>
              <a:t>neighbouring</a:t>
            </a:r>
            <a:r>
              <a:rPr lang="en-US" altLang="zh-CN" baseline="0" dirty="0"/>
              <a:t> nodes can use a cache to store those entries.</a:t>
            </a:r>
          </a:p>
          <a:p>
            <a:r>
              <a:rPr lang="en-US" altLang="zh-CN" dirty="0"/>
              <a:t>So</a:t>
            </a:r>
            <a:r>
              <a:rPr lang="en-US" altLang="zh-CN" baseline="0" dirty="0"/>
              <a:t> the popular entries have multiple copies, thus improving the data availability.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53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5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en-US" altLang="zh-CN" baseline="0" dirty="0"/>
              <a:t> I would like to talk about the background where CAN was invented.</a:t>
            </a:r>
          </a:p>
          <a:p>
            <a:r>
              <a:rPr lang="en-US" altLang="zh-CN" baseline="0" dirty="0"/>
              <a:t>There were already some other p2p systems out there, among witch Napster and Gnutella were popular.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38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Summarizes the relationship between the different parameters and metrics.</a:t>
            </a:r>
          </a:p>
          <a:p>
            <a:r>
              <a:rPr lang="en-US" altLang="zh-CN" dirty="0"/>
              <a:t>- No significant effect on that metric. While up and down indicate an increase and decrease respectively in that measure caused by increase the corresponding parameter.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50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76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neighbors that a node must maintain to achieve this is approximately 30. a little high but still not unreasonable.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biggest gain comes from increasing the number of dimensions is that lower the path length from 198 to approximately 5 hops.</a:t>
            </a:r>
          </a:p>
          <a:p>
            <a:endParaRPr lang="en-US" altLang="zh-CN" dirty="0"/>
          </a:p>
          <a:p>
            <a:r>
              <a:rPr lang="en-US" altLang="zh-CN" dirty="0"/>
              <a:t>Use RTT-weighted routing optimization of next-hop forwarding and reduce the path latency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51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60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9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22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7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They were</a:t>
            </a:r>
            <a:r>
              <a:rPr lang="en-US" altLang="zh-CN" baseline="0" dirty="0"/>
              <a:t> both P2P file transfer systems.</a:t>
            </a:r>
          </a:p>
          <a:p>
            <a:r>
              <a:rPr lang="en-US" altLang="zh-CN" baseline="0" dirty="0"/>
              <a:t>Both of them used P2P on file transfer.</a:t>
            </a:r>
          </a:p>
          <a:p>
            <a:r>
              <a:rPr lang="en-US" altLang="zh-CN" baseline="0" dirty="0"/>
              <a:t>But </a:t>
            </a:r>
            <a:r>
              <a:rPr lang="en-US" altLang="zh-CN" baseline="0" dirty="0" err="1"/>
              <a:t>napster</a:t>
            </a:r>
            <a:r>
              <a:rPr lang="en-US" altLang="zh-CN" baseline="0" dirty="0"/>
              <a:t> used Client-Server based file locating, which is obviously not scalable.</a:t>
            </a:r>
          </a:p>
          <a:p>
            <a:r>
              <a:rPr lang="en-US" altLang="zh-CN" baseline="0" dirty="0"/>
              <a:t>On the other hand Gnutella used Flooding.</a:t>
            </a:r>
          </a:p>
          <a:p>
            <a:r>
              <a:rPr lang="en-US" altLang="zh-CN" dirty="0"/>
              <a:t>A</a:t>
            </a:r>
            <a:r>
              <a:rPr lang="en-US" altLang="zh-CN" baseline="0" dirty="0"/>
              <a:t>n important thing to note here is that I am just discussing the *then* features of these two systems. There might be improvements later.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09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look at flooding. Clearly</a:t>
            </a:r>
            <a:r>
              <a:rPr lang="en-US" altLang="zh-CN" baseline="0" dirty="0"/>
              <a:t> flooding is not applicable on large scale p2p systems, because it will consume a lot of bandwidth.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7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Because</a:t>
            </a:r>
            <a:r>
              <a:rPr lang="en-US" altLang="zh-CN" baseline="0" dirty="0"/>
              <a:t> of the above limitations of other systems. CAN was invented.</a:t>
            </a:r>
          </a:p>
          <a:p>
            <a:r>
              <a:rPr lang="en-US" altLang="zh-CN" baseline="0" dirty="0"/>
              <a:t>It’s a </a:t>
            </a:r>
            <a:r>
              <a:rPr lang="en-US" altLang="zh-CN" baseline="0" dirty="0" err="1"/>
              <a:t>Hashtable</a:t>
            </a:r>
            <a:r>
              <a:rPr lang="en-US" altLang="zh-CN" baseline="0" dirty="0"/>
              <a:t>, </a:t>
            </a:r>
          </a:p>
          <a:p>
            <a:r>
              <a:rPr lang="en-US" altLang="zh-CN" baseline="0" dirty="0"/>
              <a:t>And it’s distributed, internet-scale and fault-tolerant.</a:t>
            </a:r>
          </a:p>
          <a:p>
            <a:r>
              <a:rPr lang="en-US" altLang="zh-CN" dirty="0"/>
              <a:t>I</a:t>
            </a:r>
            <a:r>
              <a:rPr lang="en-US" altLang="zh-CN" baseline="0" dirty="0"/>
              <a:t> will discuss those properties in the following content.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2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is CAN</a:t>
            </a:r>
            <a:r>
              <a:rPr lang="en-US" altLang="zh-CN" baseline="0" dirty="0"/>
              <a:t> just a </a:t>
            </a:r>
            <a:r>
              <a:rPr lang="en-US" altLang="zh-CN" baseline="0" dirty="0" err="1"/>
              <a:t>hashtable</a:t>
            </a:r>
            <a:r>
              <a:rPr lang="en-US" altLang="zh-CN" baseline="0" dirty="0"/>
              <a:t>? Because </a:t>
            </a:r>
            <a:r>
              <a:rPr lang="en-US" altLang="zh-CN" dirty="0"/>
              <a:t>The</a:t>
            </a:r>
            <a:r>
              <a:rPr lang="en-US" altLang="zh-CN" baseline="0" dirty="0"/>
              <a:t> inventor of CAN consider the Indexing Scheme the center to any P2P system and the indexing is key to the overall performance.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2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topic</a:t>
            </a:r>
            <a:r>
              <a:rPr lang="en-US" altLang="zh-CN" baseline="0" dirty="0"/>
              <a:t> I want to talk about the vanilla design and in the next topic I will show some of the improvements.</a:t>
            </a:r>
          </a:p>
          <a:p>
            <a:r>
              <a:rPr lang="en-US" altLang="zh-CN" baseline="0" dirty="0"/>
              <a:t>First the keys are distributed across a coordinate space.</a:t>
            </a:r>
          </a:p>
          <a:p>
            <a:r>
              <a:rPr lang="en-US" altLang="zh-CN" baseline="0" dirty="0"/>
              <a:t>Second, the space is divided to zones.</a:t>
            </a:r>
          </a:p>
          <a:p>
            <a:r>
              <a:rPr lang="en-US" altLang="zh-CN" baseline="0" dirty="0"/>
              <a:t>Third, each key resides in a specific zone.</a:t>
            </a:r>
          </a:p>
          <a:p>
            <a:r>
              <a:rPr lang="en-US" altLang="zh-CN" baseline="0" dirty="0"/>
              <a:t>Fourth, each zone is taken care of by one node.</a:t>
            </a:r>
          </a:p>
          <a:p>
            <a:r>
              <a:rPr lang="en-US" altLang="zh-CN" baseline="0" dirty="0"/>
              <a:t>Last but not the least, it uses greedy </a:t>
            </a:r>
            <a:r>
              <a:rPr lang="en-US" altLang="zh-CN" baseline="0" dirty="0" err="1"/>
              <a:t>fowarding</a:t>
            </a:r>
            <a:r>
              <a:rPr lang="en-US" altLang="zh-CN" baseline="0" dirty="0"/>
              <a:t> for the routing.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8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Look at the picture one. We</a:t>
            </a:r>
            <a:r>
              <a:rPr lang="en-US" altLang="zh-CN" baseline="0" dirty="0"/>
              <a:t> can see that </a:t>
            </a:r>
            <a:r>
              <a:rPr lang="en-US" altLang="zh-CN" dirty="0"/>
              <a:t>In a 2-d space,</a:t>
            </a:r>
            <a:r>
              <a:rPr lang="en-US" altLang="zh-CN" baseline="0" dirty="0"/>
              <a:t> a node has two neighbors. In picture two, in a 3-d space, a node has 6 neighbors.</a:t>
            </a:r>
          </a:p>
          <a:p>
            <a:r>
              <a:rPr lang="en-US" altLang="zh-CN" baseline="0" dirty="0"/>
              <a:t>Actually the number of neighbors is 2 times the number of dimensions.</a:t>
            </a:r>
          </a:p>
          <a:p>
            <a:r>
              <a:rPr lang="en-US" altLang="zh-CN" baseline="0" dirty="0"/>
              <a:t>Take the first picture as an example, we can see that there are 5 zones.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/>
              <a:t>Keys are scattered among the zones.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aseline="0" dirty="0"/>
              <a:t>And if the node in charge of zone D gets the query for some data in zone A, it will forward the request from B to A, instead of from E to B and then to A. It always chooses the shortest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6DD7D-9378-44C1-B31E-71E2C12F71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9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8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9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1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8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1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8D36572-3F8C-40A7-ACFC-9AE319586473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8B2330-C7EA-475A-9D70-66926BA64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4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7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 rot="18900000">
            <a:off x="2290290" y="1376546"/>
            <a:ext cx="172589" cy="191646"/>
          </a:xfrm>
          <a:prstGeom prst="roundRect">
            <a:avLst/>
          </a:prstGeom>
          <a:noFill/>
          <a:ln w="38100">
            <a:solidFill>
              <a:srgbClr val="FFBE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6" name="圆角矩形 5"/>
          <p:cNvSpPr/>
          <p:nvPr/>
        </p:nvSpPr>
        <p:spPr>
          <a:xfrm>
            <a:off x="786298" y="1161092"/>
            <a:ext cx="454520" cy="504708"/>
          </a:xfrm>
          <a:prstGeom prst="roundRect">
            <a:avLst/>
          </a:prstGeom>
          <a:noFill/>
          <a:ln w="762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7" name="圆角矩形 6"/>
          <p:cNvSpPr/>
          <p:nvPr/>
        </p:nvSpPr>
        <p:spPr>
          <a:xfrm>
            <a:off x="1572063" y="934927"/>
            <a:ext cx="278715" cy="309491"/>
          </a:xfrm>
          <a:prstGeom prst="roundRect">
            <a:avLst/>
          </a:prstGeom>
          <a:noFill/>
          <a:ln w="381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8" name="圆角矩形 7"/>
          <p:cNvSpPr/>
          <p:nvPr/>
        </p:nvSpPr>
        <p:spPr>
          <a:xfrm>
            <a:off x="4330268" y="370701"/>
            <a:ext cx="680708" cy="755872"/>
          </a:xfrm>
          <a:prstGeom prst="roundRect">
            <a:avLst/>
          </a:prstGeom>
          <a:noFill/>
          <a:ln w="1270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9" name="圆角矩形 8"/>
          <p:cNvSpPr/>
          <p:nvPr/>
        </p:nvSpPr>
        <p:spPr>
          <a:xfrm>
            <a:off x="3260432" y="1113478"/>
            <a:ext cx="584230" cy="648741"/>
          </a:xfrm>
          <a:prstGeom prst="roundRect">
            <a:avLst/>
          </a:prstGeom>
          <a:noFill/>
          <a:ln w="1270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1" name="圆角矩形 10"/>
          <p:cNvSpPr/>
          <p:nvPr/>
        </p:nvSpPr>
        <p:spPr>
          <a:xfrm>
            <a:off x="1218309" y="477832"/>
            <a:ext cx="584231" cy="635647"/>
          </a:xfrm>
          <a:prstGeom prst="roundRect">
            <a:avLst/>
          </a:prstGeom>
          <a:noFill/>
          <a:ln w="762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2" name="圆角矩形 11"/>
          <p:cNvSpPr/>
          <p:nvPr/>
        </p:nvSpPr>
        <p:spPr>
          <a:xfrm>
            <a:off x="343570" y="909930"/>
            <a:ext cx="583158" cy="648740"/>
          </a:xfrm>
          <a:prstGeom prst="roundRect">
            <a:avLst/>
          </a:prstGeom>
          <a:noFill/>
          <a:ln w="1270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3" name="圆角矩形 12"/>
          <p:cNvSpPr/>
          <p:nvPr/>
        </p:nvSpPr>
        <p:spPr>
          <a:xfrm>
            <a:off x="6615733" y="261064"/>
            <a:ext cx="680708" cy="757062"/>
          </a:xfrm>
          <a:prstGeom prst="roundRect">
            <a:avLst/>
          </a:prstGeom>
          <a:noFill/>
          <a:ln w="1270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4" name="圆角矩形 13"/>
          <p:cNvSpPr/>
          <p:nvPr/>
        </p:nvSpPr>
        <p:spPr>
          <a:xfrm>
            <a:off x="5497657" y="1115860"/>
            <a:ext cx="186525" cy="207121"/>
          </a:xfrm>
          <a:prstGeom prst="roundRect">
            <a:avLst/>
          </a:prstGeom>
          <a:noFill/>
          <a:ln w="3810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6" name="圆角矩形 15"/>
          <p:cNvSpPr/>
          <p:nvPr/>
        </p:nvSpPr>
        <p:spPr>
          <a:xfrm>
            <a:off x="1989062" y="1174187"/>
            <a:ext cx="347322" cy="386863"/>
          </a:xfrm>
          <a:prstGeom prst="roundRect">
            <a:avLst/>
          </a:prstGeom>
          <a:noFill/>
          <a:ln w="5715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7" name="圆角矩形 16"/>
          <p:cNvSpPr/>
          <p:nvPr/>
        </p:nvSpPr>
        <p:spPr>
          <a:xfrm>
            <a:off x="2766249" y="555206"/>
            <a:ext cx="348395" cy="386863"/>
          </a:xfrm>
          <a:prstGeom prst="roundRect">
            <a:avLst/>
          </a:prstGeom>
          <a:noFill/>
          <a:ln w="5715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8" name="圆角矩形 17"/>
          <p:cNvSpPr/>
          <p:nvPr/>
        </p:nvSpPr>
        <p:spPr>
          <a:xfrm>
            <a:off x="3747113" y="555206"/>
            <a:ext cx="243339" cy="270209"/>
          </a:xfrm>
          <a:prstGeom prst="roundRect">
            <a:avLst/>
          </a:prstGeom>
          <a:noFill/>
          <a:ln w="381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9" name="圆角矩形 18"/>
          <p:cNvSpPr/>
          <p:nvPr/>
        </p:nvSpPr>
        <p:spPr>
          <a:xfrm>
            <a:off x="3882183" y="748041"/>
            <a:ext cx="242267" cy="270209"/>
          </a:xfrm>
          <a:prstGeom prst="roundRect">
            <a:avLst/>
          </a:prstGeom>
          <a:noFill/>
          <a:ln w="3810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0" name="圆角矩形 19"/>
          <p:cNvSpPr/>
          <p:nvPr/>
        </p:nvSpPr>
        <p:spPr>
          <a:xfrm>
            <a:off x="4857683" y="1278938"/>
            <a:ext cx="348394" cy="386863"/>
          </a:xfrm>
          <a:prstGeom prst="roundRect">
            <a:avLst/>
          </a:prstGeom>
          <a:noFill/>
          <a:ln w="5715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3" name="圆角矩形 22"/>
          <p:cNvSpPr/>
          <p:nvPr/>
        </p:nvSpPr>
        <p:spPr>
          <a:xfrm>
            <a:off x="1191509" y="1670563"/>
            <a:ext cx="179021" cy="198788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4" name="圆角矩形 23"/>
          <p:cNvSpPr/>
          <p:nvPr/>
        </p:nvSpPr>
        <p:spPr>
          <a:xfrm rot="18900000">
            <a:off x="1678189" y="1433683"/>
            <a:ext cx="173661" cy="192837"/>
          </a:xfrm>
          <a:prstGeom prst="roundRect">
            <a:avLst/>
          </a:prstGeom>
          <a:noFill/>
          <a:ln w="381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5" name="圆角矩形 24"/>
          <p:cNvSpPr/>
          <p:nvPr/>
        </p:nvSpPr>
        <p:spPr>
          <a:xfrm rot="18900000">
            <a:off x="2044807" y="744470"/>
            <a:ext cx="173661" cy="192837"/>
          </a:xfrm>
          <a:prstGeom prst="roundRect">
            <a:avLst/>
          </a:prstGeom>
          <a:noFill/>
          <a:ln w="381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6" name="圆角矩形 25"/>
          <p:cNvSpPr/>
          <p:nvPr/>
        </p:nvSpPr>
        <p:spPr>
          <a:xfrm rot="18900000">
            <a:off x="3903623" y="1509865"/>
            <a:ext cx="173661" cy="192837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7" name="圆角矩形 26"/>
          <p:cNvSpPr/>
          <p:nvPr/>
        </p:nvSpPr>
        <p:spPr>
          <a:xfrm rot="18900000">
            <a:off x="6165503" y="828985"/>
            <a:ext cx="173661" cy="191646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9" name="TextBox 86"/>
          <p:cNvSpPr txBox="1"/>
          <p:nvPr/>
        </p:nvSpPr>
        <p:spPr>
          <a:xfrm>
            <a:off x="38261" y="2284938"/>
            <a:ext cx="9090717" cy="1726818"/>
          </a:xfrm>
          <a:prstGeom prst="rect">
            <a:avLst/>
          </a:prstGeom>
          <a:noFill/>
        </p:spPr>
        <p:txBody>
          <a:bodyPr wrap="square" lIns="64199" tIns="32099" rIns="64199" bIns="32099">
            <a:spAutoFit/>
          </a:bodyPr>
          <a:lstStyle/>
          <a:p>
            <a:pPr algn="ctr">
              <a:defRPr/>
            </a:pPr>
            <a:r>
              <a:rPr lang="en-US" altLang="zh-CN" sz="5400" dirty="0"/>
              <a:t>A Scalable Content-Addressable Network</a:t>
            </a:r>
            <a:endParaRPr lang="zh-CN" altLang="en-US" sz="504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3333327" y="3941141"/>
            <a:ext cx="5008297" cy="0"/>
          </a:xfrm>
          <a:prstGeom prst="line">
            <a:avLst/>
          </a:prstGeom>
          <a:ln w="28575">
            <a:solidFill>
              <a:srgbClr val="1C8CA1"/>
            </a:solidFill>
          </a:ln>
          <a:effectLst>
            <a:outerShdw blurRad="127000" dist="635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69624" y="403767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CN" sz="2800"/>
              <a:t>——Haocheng </a:t>
            </a:r>
            <a:r>
              <a:rPr lang="en-US" altLang="zh-CN" sz="2800" dirty="0"/>
              <a:t>Xu</a:t>
            </a:r>
          </a:p>
          <a:p>
            <a:pPr algn="r"/>
            <a:r>
              <a:rPr lang="en-US" altLang="zh-CN" sz="2800" dirty="0" err="1"/>
              <a:t>Tianpeng</a:t>
            </a:r>
            <a:r>
              <a:rPr lang="en-US" altLang="zh-CN" sz="2800" dirty="0"/>
              <a:t> Xia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93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5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7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6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21" name="TextBox 20"/>
          <p:cNvSpPr txBox="1"/>
          <p:nvPr/>
        </p:nvSpPr>
        <p:spPr>
          <a:xfrm>
            <a:off x="1473333" y="77970"/>
            <a:ext cx="333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 Vanilla Design</a:t>
            </a:r>
            <a:endParaRPr lang="zh-CN" altLang="en-US" sz="3600" b="1" dirty="0"/>
          </a:p>
        </p:txBody>
      </p:sp>
      <p:sp>
        <p:nvSpPr>
          <p:cNvPr id="22" name="AutoShape 2" descr="Image result for 靶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4" descr="Image result for 靶心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667750729"/>
              </p:ext>
            </p:extLst>
          </p:nvPr>
        </p:nvGraphicFramePr>
        <p:xfrm>
          <a:off x="87084" y="1124728"/>
          <a:ext cx="8897257" cy="3868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67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5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7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8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6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1" name="TextBox 10"/>
          <p:cNvSpPr txBox="1"/>
          <p:nvPr/>
        </p:nvSpPr>
        <p:spPr>
          <a:xfrm>
            <a:off x="1473333" y="77970"/>
            <a:ext cx="2764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3.1 Bootstrap</a:t>
            </a:r>
            <a:endParaRPr lang="zh-CN" altLang="en-US" sz="3600" b="1" dirty="0"/>
          </a:p>
        </p:txBody>
      </p:sp>
      <p:sp>
        <p:nvSpPr>
          <p:cNvPr id="12" name="AutoShape 2" descr="Image result for 靶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4" descr="Image result for 靶心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7773" y="1357848"/>
            <a:ext cx="6989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There are some preset nodes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Zones are already there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Borrowed from YOID project</a:t>
            </a:r>
          </a:p>
        </p:txBody>
      </p:sp>
    </p:spTree>
    <p:extLst>
      <p:ext uri="{BB962C8B-B14F-4D97-AF65-F5344CB8AC3E}">
        <p14:creationId xmlns:p14="http://schemas.microsoft.com/office/powerpoint/2010/main" val="13386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2" name="TextBox 11"/>
          <p:cNvSpPr txBox="1"/>
          <p:nvPr/>
        </p:nvSpPr>
        <p:spPr>
          <a:xfrm>
            <a:off x="1473333" y="77970"/>
            <a:ext cx="432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3.2 New nodes join in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7765207"/>
              </p:ext>
            </p:extLst>
          </p:nvPr>
        </p:nvGraphicFramePr>
        <p:xfrm>
          <a:off x="435430" y="1062521"/>
          <a:ext cx="8077456" cy="394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24" y="1845581"/>
            <a:ext cx="3233398" cy="310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7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9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8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3" name="TextBox 12"/>
          <p:cNvSpPr txBox="1"/>
          <p:nvPr/>
        </p:nvSpPr>
        <p:spPr>
          <a:xfrm>
            <a:off x="1473333" y="77970"/>
            <a:ext cx="432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3.2 New nodes join 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5140" y="1063347"/>
            <a:ext cx="4692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Talk to a bootstrap node</a:t>
            </a:r>
          </a:p>
        </p:txBody>
      </p:sp>
      <p:sp>
        <p:nvSpPr>
          <p:cNvPr id="15" name="laptop"/>
          <p:cNvSpPr>
            <a:spLocks noEditPoints="1" noChangeArrowheads="1"/>
          </p:cNvSpPr>
          <p:nvPr/>
        </p:nvSpPr>
        <p:spPr bwMode="auto">
          <a:xfrm>
            <a:off x="838054" y="3641721"/>
            <a:ext cx="1481309" cy="111488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Cloud Callout 17"/>
          <p:cNvSpPr/>
          <p:nvPr/>
        </p:nvSpPr>
        <p:spPr>
          <a:xfrm>
            <a:off x="1473333" y="2498053"/>
            <a:ext cx="2628766" cy="106815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 want to join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1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4" y="1661749"/>
            <a:ext cx="8792923" cy="343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5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7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8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6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1" name="TextBox 10"/>
          <p:cNvSpPr txBox="1"/>
          <p:nvPr/>
        </p:nvSpPr>
        <p:spPr>
          <a:xfrm>
            <a:off x="1473333" y="77970"/>
            <a:ext cx="432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3.2 New nodes join in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000766" y="2946391"/>
            <a:ext cx="1190238" cy="74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3" y="1661749"/>
            <a:ext cx="3576103" cy="343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55140" y="1063347"/>
            <a:ext cx="7212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Pick a random node( here it chooses 1 )</a:t>
            </a:r>
          </a:p>
        </p:txBody>
      </p:sp>
    </p:spTree>
    <p:extLst>
      <p:ext uri="{BB962C8B-B14F-4D97-AF65-F5344CB8AC3E}">
        <p14:creationId xmlns:p14="http://schemas.microsoft.com/office/powerpoint/2010/main" val="5320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" y="1594426"/>
            <a:ext cx="3611278" cy="352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2" name="TextBox 11"/>
          <p:cNvSpPr txBox="1"/>
          <p:nvPr/>
        </p:nvSpPr>
        <p:spPr>
          <a:xfrm>
            <a:off x="1473333" y="77970"/>
            <a:ext cx="432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3.2 New nodes join 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5140" y="1063347"/>
            <a:ext cx="5794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Get a zone, or </a:t>
            </a:r>
            <a:r>
              <a:rPr lang="en-US" altLang="zh-CN" sz="3200" b="1" dirty="0"/>
              <a:t>allocated</a:t>
            </a:r>
            <a:r>
              <a:rPr lang="en-US" altLang="zh-CN" sz="3200" dirty="0"/>
              <a:t> a zone</a:t>
            </a:r>
          </a:p>
        </p:txBody>
      </p:sp>
      <p:sp>
        <p:nvSpPr>
          <p:cNvPr id="4" name="Oval 3"/>
          <p:cNvSpPr/>
          <p:nvPr/>
        </p:nvSpPr>
        <p:spPr>
          <a:xfrm>
            <a:off x="2042232" y="2543632"/>
            <a:ext cx="709215" cy="7092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51447" y="2898239"/>
            <a:ext cx="180794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68" y="1648122"/>
            <a:ext cx="3467046" cy="324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2" name="TextBox 11"/>
          <p:cNvSpPr txBox="1"/>
          <p:nvPr/>
        </p:nvSpPr>
        <p:spPr>
          <a:xfrm>
            <a:off x="1473333" y="77970"/>
            <a:ext cx="432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3.2 New nodes join 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5140" y="1063347"/>
            <a:ext cx="3827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Update the routing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080" y="1644247"/>
            <a:ext cx="3576103" cy="343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03787" y="2865391"/>
            <a:ext cx="287668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Before the joining:</a:t>
            </a:r>
          </a:p>
          <a:p>
            <a:endParaRPr lang="en-US" altLang="zh-CN" sz="2800" dirty="0"/>
          </a:p>
          <a:p>
            <a:r>
              <a:rPr lang="en-US" altLang="zh-CN" sz="2800" dirty="0"/>
              <a:t>From 2 to (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9315" y="4513943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(</a:t>
            </a:r>
            <a:r>
              <a:rPr lang="en-US" altLang="zh-CN" sz="1600" b="1" dirty="0" err="1"/>
              <a:t>x,y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633030" y="3120571"/>
            <a:ext cx="2" cy="5303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2472" y="4034971"/>
            <a:ext cx="200560" cy="64824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" idx="3"/>
          </p:cNvCxnSpPr>
          <p:nvPr/>
        </p:nvCxnSpPr>
        <p:spPr>
          <a:xfrm flipH="1" flipV="1">
            <a:off x="5957481" y="4683220"/>
            <a:ext cx="474991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33032" y="2307771"/>
            <a:ext cx="0" cy="55154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7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886" y="1587520"/>
            <a:ext cx="3582153" cy="34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2" name="TextBox 11"/>
          <p:cNvSpPr txBox="1"/>
          <p:nvPr/>
        </p:nvSpPr>
        <p:spPr>
          <a:xfrm>
            <a:off x="1473333" y="77970"/>
            <a:ext cx="432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3.2 New nodes join 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5140" y="1063347"/>
            <a:ext cx="3827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Update the routing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03787" y="2850877"/>
            <a:ext cx="265425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After the joining:</a:t>
            </a:r>
          </a:p>
          <a:p>
            <a:endParaRPr lang="en-US" altLang="zh-CN" sz="2800" dirty="0"/>
          </a:p>
          <a:p>
            <a:r>
              <a:rPr lang="en-US" altLang="zh-CN" sz="2800" dirty="0"/>
              <a:t>From 2 to (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9315" y="4513943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(</a:t>
            </a:r>
            <a:r>
              <a:rPr lang="en-US" altLang="zh-CN" sz="1600" b="1" dirty="0" err="1"/>
              <a:t>x,y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32472" y="3149600"/>
            <a:ext cx="200558" cy="50131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2472" y="4034971"/>
            <a:ext cx="200560" cy="64824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" idx="3"/>
          </p:cNvCxnSpPr>
          <p:nvPr/>
        </p:nvCxnSpPr>
        <p:spPr>
          <a:xfrm flipH="1" flipV="1">
            <a:off x="5957481" y="4683220"/>
            <a:ext cx="474991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432472" y="2220686"/>
            <a:ext cx="252679" cy="55154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40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3.3 Maintenance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861" y="1316596"/>
            <a:ext cx="507408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We need maintenance when:</a:t>
            </a:r>
          </a:p>
          <a:p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Nodes depart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Nodes are lost</a:t>
            </a:r>
          </a:p>
        </p:txBody>
      </p:sp>
    </p:spTree>
    <p:extLst>
      <p:ext uri="{BB962C8B-B14F-4D97-AF65-F5344CB8AC3E}">
        <p14:creationId xmlns:p14="http://schemas.microsoft.com/office/powerpoint/2010/main" val="24749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42" y="1616548"/>
            <a:ext cx="3582153" cy="34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2" name="TextBox 11"/>
          <p:cNvSpPr txBox="1"/>
          <p:nvPr/>
        </p:nvSpPr>
        <p:spPr>
          <a:xfrm>
            <a:off x="1473333" y="77970"/>
            <a:ext cx="340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3.3 </a:t>
            </a:r>
            <a:r>
              <a:rPr lang="en-US" altLang="zh-CN" sz="3600" b="1" dirty="0" err="1"/>
              <a:t>Maintanence</a:t>
            </a:r>
            <a:endParaRPr lang="en-US" altLang="zh-CN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1055140" y="1063347"/>
            <a:ext cx="407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Node departure/lost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787" y="2488019"/>
            <a:ext cx="280474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Before </a:t>
            </a:r>
          </a:p>
          <a:p>
            <a:r>
              <a:rPr lang="en-US" altLang="zh-CN" sz="2800" dirty="0"/>
              <a:t>Node 7 quits/lost:</a:t>
            </a:r>
          </a:p>
        </p:txBody>
      </p:sp>
    </p:spTree>
    <p:extLst>
      <p:ext uri="{BB962C8B-B14F-4D97-AF65-F5344CB8AC3E}">
        <p14:creationId xmlns:p14="http://schemas.microsoft.com/office/powerpoint/2010/main" val="13020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67458338"/>
              </p:ext>
            </p:extLst>
          </p:nvPr>
        </p:nvGraphicFramePr>
        <p:xfrm>
          <a:off x="-116119" y="1262743"/>
          <a:ext cx="5277804" cy="3555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21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23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22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3" name="TextBox 2"/>
          <p:cNvSpPr txBox="1"/>
          <p:nvPr/>
        </p:nvSpPr>
        <p:spPr>
          <a:xfrm>
            <a:off x="1473333" y="77970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Outline</a:t>
            </a:r>
            <a:endParaRPr lang="zh-CN" altLang="en-US" sz="3600" b="1" dirty="0"/>
          </a:p>
        </p:txBody>
      </p:sp>
      <p:graphicFrame>
        <p:nvGraphicFramePr>
          <p:cNvPr id="91" name="Diagram 90"/>
          <p:cNvGraphicFramePr/>
          <p:nvPr>
            <p:extLst>
              <p:ext uri="{D42A27DB-BD31-4B8C-83A1-F6EECF244321}">
                <p14:modId xmlns:p14="http://schemas.microsoft.com/office/powerpoint/2010/main" val="1676659257"/>
              </p:ext>
            </p:extLst>
          </p:nvPr>
        </p:nvGraphicFramePr>
        <p:xfrm>
          <a:off x="4138438" y="1262743"/>
          <a:ext cx="5266814" cy="354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010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7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9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20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21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8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23" name="TextBox 22"/>
          <p:cNvSpPr txBox="1"/>
          <p:nvPr/>
        </p:nvSpPr>
        <p:spPr>
          <a:xfrm>
            <a:off x="1473333" y="77970"/>
            <a:ext cx="340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3.3 </a:t>
            </a:r>
            <a:r>
              <a:rPr lang="en-US" altLang="zh-CN" sz="3600" b="1" dirty="0" err="1"/>
              <a:t>Maintanence</a:t>
            </a:r>
            <a:endParaRPr lang="en-US" altLang="zh-CN" sz="3600" b="1" dirty="0"/>
          </a:p>
        </p:txBody>
      </p:sp>
      <p:sp>
        <p:nvSpPr>
          <p:cNvPr id="24" name="Rectangle 23"/>
          <p:cNvSpPr/>
          <p:nvPr/>
        </p:nvSpPr>
        <p:spPr>
          <a:xfrm>
            <a:off x="1055140" y="1063347"/>
            <a:ext cx="4167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Node departure/lost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787" y="2488019"/>
            <a:ext cx="280474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After</a:t>
            </a:r>
          </a:p>
          <a:p>
            <a:r>
              <a:rPr lang="en-US" altLang="zh-CN" sz="2800" dirty="0"/>
              <a:t>Node 7 quits/lost: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5" y="1619094"/>
            <a:ext cx="3576103" cy="343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45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5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7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8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6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1" name="TextBox 10"/>
          <p:cNvSpPr txBox="1"/>
          <p:nvPr/>
        </p:nvSpPr>
        <p:spPr>
          <a:xfrm>
            <a:off x="1473333" y="77970"/>
            <a:ext cx="3407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3.3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5140" y="1063347"/>
            <a:ext cx="2165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Recovery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4168" y="1640392"/>
            <a:ext cx="61324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What if an area of nodes are down?</a:t>
            </a:r>
          </a:p>
          <a:p>
            <a:r>
              <a:rPr lang="en-US" altLang="zh-CN" sz="2800" dirty="0"/>
              <a:t>A: We perform an expanding ring search.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9423" y="2747116"/>
            <a:ext cx="2298730" cy="234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1181571" y="3482602"/>
            <a:ext cx="667657" cy="667657"/>
          </a:xfrm>
          <a:prstGeom prst="ellipse">
            <a:avLst/>
          </a:prstGeom>
          <a:solidFill>
            <a:srgbClr val="5B9BD5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6880" y="2754373"/>
            <a:ext cx="2298730" cy="234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/>
          <p:cNvSpPr/>
          <p:nvPr/>
        </p:nvSpPr>
        <p:spPr>
          <a:xfrm>
            <a:off x="3935835" y="3305214"/>
            <a:ext cx="1080488" cy="1080488"/>
          </a:xfrm>
          <a:prstGeom prst="ellipse">
            <a:avLst/>
          </a:prstGeom>
          <a:solidFill>
            <a:srgbClr val="5B9BD5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48935" y="2754374"/>
            <a:ext cx="2298730" cy="234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/>
          <p:cNvSpPr/>
          <p:nvPr/>
        </p:nvSpPr>
        <p:spPr>
          <a:xfrm>
            <a:off x="6443589" y="2913806"/>
            <a:ext cx="1805719" cy="1805719"/>
          </a:xfrm>
          <a:prstGeom prst="ellipse">
            <a:avLst/>
          </a:prstGeom>
          <a:solidFill>
            <a:srgbClr val="5B9BD5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Arrow 16"/>
          <p:cNvSpPr/>
          <p:nvPr/>
        </p:nvSpPr>
        <p:spPr>
          <a:xfrm>
            <a:off x="3085603" y="3642258"/>
            <a:ext cx="39742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ight Arrow 22"/>
          <p:cNvSpPr/>
          <p:nvPr/>
        </p:nvSpPr>
        <p:spPr>
          <a:xfrm>
            <a:off x="5986561" y="3671286"/>
            <a:ext cx="39742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5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7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8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6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1" name="TextBox 10"/>
          <p:cNvSpPr txBox="1"/>
          <p:nvPr/>
        </p:nvSpPr>
        <p:spPr>
          <a:xfrm>
            <a:off x="1473333" y="77970"/>
            <a:ext cx="3407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3.3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5140" y="1063347"/>
            <a:ext cx="2165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Recovery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4168" y="1669420"/>
            <a:ext cx="7361824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And then let stable nodes to take over died zones</a:t>
            </a:r>
          </a:p>
          <a:p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Consequences</a:t>
            </a:r>
          </a:p>
          <a:p>
            <a:pPr marL="457200" indent="-457200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en-US" altLang="zh-CN" sz="2800" dirty="0"/>
              <a:t>Data temporarily inaccessible</a:t>
            </a:r>
            <a:br>
              <a:rPr lang="en-US" altLang="zh-CN" sz="28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99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5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7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8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6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1" name="TextBox 10"/>
          <p:cNvSpPr txBox="1"/>
          <p:nvPr/>
        </p:nvSpPr>
        <p:spPr>
          <a:xfrm>
            <a:off x="1473333" y="77970"/>
            <a:ext cx="344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4. Improvements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063433377"/>
              </p:ext>
            </p:extLst>
          </p:nvPr>
        </p:nvGraphicFramePr>
        <p:xfrm>
          <a:off x="838054" y="945470"/>
          <a:ext cx="7290524" cy="4198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8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454"/>
              </p:ext>
            </p:extLst>
          </p:nvPr>
        </p:nvGraphicFramePr>
        <p:xfrm>
          <a:off x="0" y="0"/>
          <a:ext cx="9290591" cy="516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0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2923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Path length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Per-hop latency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Load balance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Data Availability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77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Path length</a:t>
                      </a: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/>
                        <a:t>More</a:t>
                      </a:r>
                      <a:r>
                        <a:rPr lang="en-US" altLang="zh-CN" sz="2000" baseline="0" dirty="0"/>
                        <a:t> </a:t>
                      </a:r>
                      <a:r>
                        <a:rPr lang="en-US" altLang="zh-CN" sz="2000" dirty="0"/>
                        <a:t>dimension</a:t>
                      </a:r>
                      <a:r>
                        <a:rPr lang="en-US" altLang="zh-CN" sz="2000" baseline="0" dirty="0"/>
                        <a:t>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/>
                        <a:t>Zone overloading</a:t>
                      </a: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/>
                        <a:t>More </a:t>
                      </a:r>
                      <a:r>
                        <a:rPr lang="en-US" altLang="zh-CN" sz="2000" baseline="0" dirty="0"/>
                        <a:t>coordinate spaces</a:t>
                      </a: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2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Per-hop latency</a:t>
                      </a: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/>
                        <a:t>Take RTT</a:t>
                      </a:r>
                      <a:r>
                        <a:rPr lang="en-US" altLang="zh-CN" sz="2000" baseline="0" dirty="0"/>
                        <a:t> into account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/>
                        <a:t>Location</a:t>
                      </a:r>
                      <a:r>
                        <a:rPr lang="en-US" altLang="zh-CN" sz="2000" baseline="0" dirty="0"/>
                        <a:t> nearness</a:t>
                      </a: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000" dirty="0"/>
                        <a:t>Zone overloading</a:t>
                      </a:r>
                      <a:endParaRPr lang="zh-CN" altLang="en-US" sz="2000" dirty="0"/>
                    </a:p>
                    <a:p>
                      <a:pPr marL="342900" marR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92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Load balance</a:t>
                      </a: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/>
                        <a:t>Uniform partition</a:t>
                      </a:r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000" dirty="0"/>
                        <a:t>Caching</a:t>
                      </a:r>
                      <a:r>
                        <a:rPr lang="en-US" altLang="zh-CN" sz="2000" baseline="0" dirty="0"/>
                        <a:t> </a:t>
                      </a:r>
                      <a:endParaRPr lang="zh-CN" altLang="en-US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46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Data Availability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zh-CN" altLang="en-US" sz="2000" dirty="0"/>
                    </a:p>
                  </a:txBody>
                  <a:tcPr marL="131260" marR="131260" marT="65630" marB="65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03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5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7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8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9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6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1" name="TextBox 10"/>
          <p:cNvSpPr txBox="1"/>
          <p:nvPr/>
        </p:nvSpPr>
        <p:spPr>
          <a:xfrm>
            <a:off x="1473333" y="77970"/>
            <a:ext cx="3186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4.1 Path </a:t>
            </a:r>
            <a:r>
              <a:rPr lang="en-AU" altLang="zh-CN" sz="3600" b="1" dirty="0"/>
              <a:t>length</a:t>
            </a:r>
            <a:endParaRPr lang="en-US" altLang="zh-CN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285254" y="2672325"/>
            <a:ext cx="3113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More dimensions: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89" y="945470"/>
            <a:ext cx="5293356" cy="411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1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97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4.2 Per-hop Latency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976" y="2662467"/>
            <a:ext cx="3740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Take RTT into account:</a:t>
            </a:r>
          </a:p>
        </p:txBody>
      </p:sp>
      <p:cxnSp>
        <p:nvCxnSpPr>
          <p:cNvPr id="3" name="Straight Connector 2"/>
          <p:cNvCxnSpPr>
            <a:stCxn id="27" idx="4"/>
            <a:endCxn id="25" idx="0"/>
          </p:cNvCxnSpPr>
          <p:nvPr/>
        </p:nvCxnSpPr>
        <p:spPr>
          <a:xfrm flipH="1">
            <a:off x="6733802" y="3080199"/>
            <a:ext cx="535055" cy="91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24" idx="0"/>
          </p:cNvCxnSpPr>
          <p:nvPr/>
        </p:nvCxnSpPr>
        <p:spPr>
          <a:xfrm flipH="1">
            <a:off x="6156859" y="1826669"/>
            <a:ext cx="484575" cy="1445946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27" idx="0"/>
          </p:cNvCxnSpPr>
          <p:nvPr/>
        </p:nvCxnSpPr>
        <p:spPr>
          <a:xfrm>
            <a:off x="6826171" y="1826669"/>
            <a:ext cx="442686" cy="99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4" idx="5"/>
            <a:endCxn id="25" idx="1"/>
          </p:cNvCxnSpPr>
          <p:nvPr/>
        </p:nvCxnSpPr>
        <p:spPr>
          <a:xfrm>
            <a:off x="6249227" y="3495612"/>
            <a:ext cx="392206" cy="53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03174" y="1603672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/>
          <p:cNvSpPr/>
          <p:nvPr/>
        </p:nvSpPr>
        <p:spPr>
          <a:xfrm>
            <a:off x="6026230" y="327261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6603173" y="3991071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7826002" y="399995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7138228" y="2818942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7956631" y="232280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Straight Connector 34"/>
          <p:cNvCxnSpPr>
            <a:stCxn id="28" idx="3"/>
            <a:endCxn id="27" idx="7"/>
          </p:cNvCxnSpPr>
          <p:nvPr/>
        </p:nvCxnSpPr>
        <p:spPr>
          <a:xfrm flipH="1">
            <a:off x="7361225" y="2545802"/>
            <a:ext cx="633666" cy="311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6" idx="0"/>
          </p:cNvCxnSpPr>
          <p:nvPr/>
        </p:nvCxnSpPr>
        <p:spPr>
          <a:xfrm>
            <a:off x="7361225" y="3041939"/>
            <a:ext cx="595406" cy="95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5117" y="2293777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1000ms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3801" y="2183952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10ms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21198" y="325810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5ms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90860" y="130832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802675" y="340562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6059776" y="3599339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92256" y="2749515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83483" y="417975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50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4.3 Load balance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340" y="2425501"/>
            <a:ext cx="3017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Uniform partition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14" y="867534"/>
            <a:ext cx="4336186" cy="416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717143" y="2191657"/>
            <a:ext cx="478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17143" y="2687111"/>
            <a:ext cx="478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12728" y="2191657"/>
            <a:ext cx="533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12728" y="2425501"/>
            <a:ext cx="51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38171" y="2687111"/>
            <a:ext cx="4789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929" y="126117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4151087" y="1461228"/>
            <a:ext cx="478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8187" y="216494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4147123" y="2365004"/>
            <a:ext cx="4901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3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401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4.4 Data Availability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054" y="2450839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Caching 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01" y="1184756"/>
            <a:ext cx="3182974" cy="305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51156"/>
              </p:ext>
            </p:extLst>
          </p:nvPr>
        </p:nvGraphicFramePr>
        <p:xfrm>
          <a:off x="3453629" y="2683063"/>
          <a:ext cx="164095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cache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A801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N12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0C91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N9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7474653" y="3316515"/>
            <a:ext cx="0" cy="13135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11353" y="4557489"/>
            <a:ext cx="92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query</a:t>
            </a:r>
            <a:endParaRPr lang="zh-CN" altLang="en-US" sz="2400" b="1" dirty="0"/>
          </a:p>
        </p:txBody>
      </p:sp>
      <p:cxnSp>
        <p:nvCxnSpPr>
          <p:cNvPr id="24" name="Straight Arrow Connector 23"/>
          <p:cNvCxnSpPr>
            <a:endCxn id="2" idx="3"/>
          </p:cNvCxnSpPr>
          <p:nvPr/>
        </p:nvCxnSpPr>
        <p:spPr>
          <a:xfrm flipH="1">
            <a:off x="5094581" y="3178629"/>
            <a:ext cx="2191590" cy="24611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02700"/>
              </p:ext>
            </p:extLst>
          </p:nvPr>
        </p:nvGraphicFramePr>
        <p:xfrm>
          <a:off x="3480677" y="976531"/>
          <a:ext cx="164095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</a:rPr>
                        <a:t>hashtable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A801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N12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D872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N2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endCxn id="27" idx="3"/>
          </p:cNvCxnSpPr>
          <p:nvPr/>
        </p:nvCxnSpPr>
        <p:spPr>
          <a:xfrm flipH="1" flipV="1">
            <a:off x="5121629" y="1718211"/>
            <a:ext cx="2164542" cy="7326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5. Design Review</a:t>
            </a:r>
            <a:endParaRPr lang="en-US" altLang="zh-CN" sz="3600" b="1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D6FE2D34-B93F-46A0-825F-100992DB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72" y="1084733"/>
            <a:ext cx="7999027" cy="3657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We used the following metrics to evaluate system performance:</a:t>
            </a:r>
          </a:p>
          <a:p>
            <a:pPr marL="0" indent="0">
              <a:buNone/>
            </a:pPr>
            <a:r>
              <a:rPr lang="zh-CN" altLang="en-US" sz="2000" dirty="0">
                <a:cs typeface="Arial" panose="020B0604020202020204" pitchFamily="34" charset="0"/>
              </a:rPr>
              <a:t>☞ </a:t>
            </a:r>
            <a:r>
              <a:rPr lang="en-US" altLang="zh-CN" sz="2000" dirty="0">
                <a:cs typeface="Arial" panose="020B0604020202020204" pitchFamily="34" charset="0"/>
              </a:rPr>
              <a:t>Path length: the number of (application-level) hops required to route between two points in the coordinate space.</a:t>
            </a:r>
          </a:p>
          <a:p>
            <a:pPr marL="0" indent="0">
              <a:buNone/>
            </a:pPr>
            <a:r>
              <a:rPr lang="zh-CN" altLang="en-US" sz="2000" dirty="0">
                <a:cs typeface="Arial" panose="020B0604020202020204" pitchFamily="34" charset="0"/>
              </a:rPr>
              <a:t>☞ </a:t>
            </a:r>
            <a:r>
              <a:rPr lang="en-US" altLang="zh-CN" sz="2000" dirty="0">
                <a:cs typeface="Arial" panose="020B0604020202020204" pitchFamily="34" charset="0"/>
              </a:rPr>
              <a:t>Neighbor-state: the number of CAN nodes for which an individual node must retain state.</a:t>
            </a:r>
          </a:p>
          <a:p>
            <a:pPr marL="0" indent="0">
              <a:buNone/>
            </a:pPr>
            <a:r>
              <a:rPr lang="zh-CN" altLang="en-US" sz="2000" dirty="0">
                <a:cs typeface="Arial" panose="020B0604020202020204" pitchFamily="34" charset="0"/>
              </a:rPr>
              <a:t>☞ </a:t>
            </a:r>
            <a:r>
              <a:rPr lang="en-US" altLang="zh-CN" sz="2000" dirty="0">
                <a:cs typeface="Arial" panose="020B0604020202020204" pitchFamily="34" charset="0"/>
              </a:rPr>
              <a:t>Latency: we consider both the end-to-end latency of the total routing path between two points in the coordinate space and the per-hop latency.</a:t>
            </a:r>
          </a:p>
          <a:p>
            <a:pPr marL="0" indent="0">
              <a:buNone/>
            </a:pPr>
            <a:r>
              <a:rPr lang="zh-CN" altLang="en-US" sz="2000" dirty="0">
                <a:cs typeface="Arial" panose="020B0604020202020204" pitchFamily="34" charset="0"/>
              </a:rPr>
              <a:t>☞ </a:t>
            </a:r>
            <a:r>
              <a:rPr lang="en-US" altLang="zh-CN" sz="2000" dirty="0">
                <a:cs typeface="Arial" panose="020B0604020202020204" pitchFamily="34" charset="0"/>
              </a:rPr>
              <a:t>Volume: the volume of the zone to which a node is assigned, that is </a:t>
            </a:r>
            <a:r>
              <a:rPr lang="en-US" altLang="zh-CN" sz="2100" dirty="0">
                <a:cs typeface="Arial" panose="020B0604020202020204" pitchFamily="34" charset="0"/>
              </a:rPr>
              <a:t>indicative of the request and storage load a node must handle.</a:t>
            </a:r>
          </a:p>
          <a:p>
            <a:pPr marL="0" indent="0">
              <a:buNone/>
            </a:pPr>
            <a:r>
              <a:rPr lang="zh-CN" altLang="en-US" sz="2100" dirty="0">
                <a:cs typeface="Arial" panose="020B0604020202020204" pitchFamily="34" charset="0"/>
              </a:rPr>
              <a:t>☞ </a:t>
            </a:r>
            <a:r>
              <a:rPr lang="en-US" altLang="zh-CN" sz="2100" dirty="0">
                <a:cs typeface="Arial" panose="020B0604020202020204" pitchFamily="34" charset="0"/>
              </a:rPr>
              <a:t>Routing fault tolerance: the availability of multiple paths between two points in the CAN. </a:t>
            </a:r>
          </a:p>
          <a:p>
            <a:pPr marL="0" indent="0">
              <a:buNone/>
            </a:pPr>
            <a:r>
              <a:rPr lang="zh-CN" altLang="en-US" sz="2100" dirty="0">
                <a:cs typeface="Arial" panose="020B0604020202020204" pitchFamily="34" charset="0"/>
              </a:rPr>
              <a:t>☞ </a:t>
            </a:r>
            <a:r>
              <a:rPr lang="en-US" altLang="zh-CN" sz="2100" dirty="0">
                <a:cs typeface="Arial" panose="020B0604020202020204" pitchFamily="34" charset="0"/>
              </a:rPr>
              <a:t>Hash table availability: adequate replication of a (</a:t>
            </a:r>
            <a:r>
              <a:rPr lang="en-US" altLang="zh-CN" sz="2100" dirty="0" err="1">
                <a:cs typeface="Arial" panose="020B0604020202020204" pitchFamily="34" charset="0"/>
              </a:rPr>
              <a:t>key,value</a:t>
            </a:r>
            <a:r>
              <a:rPr lang="en-US" altLang="zh-CN" sz="2100" dirty="0">
                <a:cs typeface="Arial" panose="020B0604020202020204" pitchFamily="34" charset="0"/>
              </a:rPr>
              <a:t>)entry to withstand the loss of one or more replicas.</a:t>
            </a:r>
            <a:endParaRPr lang="zh-CN" altLang="en-US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1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3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4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5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2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7" name="TextBox 16"/>
          <p:cNvSpPr txBox="1"/>
          <p:nvPr/>
        </p:nvSpPr>
        <p:spPr>
          <a:xfrm>
            <a:off x="1473333" y="77970"/>
            <a:ext cx="2918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1. Background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96448" y="1262744"/>
            <a:ext cx="3875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What we had *then*?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73333" y="2336801"/>
            <a:ext cx="17645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Napster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Gnutella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82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5. Design Review</a:t>
            </a:r>
            <a:endParaRPr lang="en-US" altLang="zh-CN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CF9D1-98C9-434D-BF8A-207B4B41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D0E849E-EBD2-43E6-8616-5DEEA5C8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4456"/>
            <a:ext cx="9144000" cy="25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5. Design Review</a:t>
            </a:r>
            <a:endParaRPr lang="en-US" altLang="zh-CN" sz="3600" b="1" dirty="0"/>
          </a:p>
        </p:txBody>
      </p:sp>
      <p:pic>
        <p:nvPicPr>
          <p:cNvPr id="20" name="图片 19" descr="图片包含 屏幕截图&#10;&#10;已生成极高可信度的说明">
            <a:extLst>
              <a:ext uri="{FF2B5EF4-FFF2-40B4-BE49-F238E27FC236}">
                <a16:creationId xmlns:a16="http://schemas.microsoft.com/office/drawing/2014/main" id="{907B1FDE-7429-4B3C-BAFC-C50771A1D3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00" r="5915" b="2"/>
          <a:stretch/>
        </p:blipFill>
        <p:spPr>
          <a:xfrm>
            <a:off x="4314659" y="945470"/>
            <a:ext cx="4372143" cy="3996000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F34BDA2C-9326-43E2-BA21-288437F66D62}"/>
              </a:ext>
            </a:extLst>
          </p:cNvPr>
          <p:cNvSpPr txBox="1">
            <a:spLocks/>
          </p:cNvSpPr>
          <p:nvPr/>
        </p:nvSpPr>
        <p:spPr>
          <a:xfrm>
            <a:off x="628650" y="1084732"/>
            <a:ext cx="3514557" cy="35479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The key design parameters affecting system performance are: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☞ </a:t>
            </a:r>
            <a:r>
              <a:rPr lang="en-US" altLang="zh-CN" sz="1600" dirty="0">
                <a:cs typeface="Arial" panose="020B0604020202020204" pitchFamily="34" charset="0"/>
              </a:rPr>
              <a:t>dimensionality of the virtual coordinate space: 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☞ </a:t>
            </a:r>
            <a:r>
              <a:rPr lang="en-US" altLang="zh-CN" sz="1600" dirty="0">
                <a:cs typeface="Arial" panose="020B0604020202020204" pitchFamily="34" charset="0"/>
              </a:rPr>
              <a:t>number of realities: 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☞ </a:t>
            </a:r>
            <a:r>
              <a:rPr lang="en-US" altLang="zh-CN" sz="1600" dirty="0">
                <a:cs typeface="Arial" panose="020B0604020202020204" pitchFamily="34" charset="0"/>
              </a:rPr>
              <a:t>number of peer nodes per zone: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☞ </a:t>
            </a:r>
            <a:r>
              <a:rPr lang="en-US" altLang="zh-CN" sz="1600" dirty="0">
                <a:cs typeface="Arial" panose="020B0604020202020204" pitchFamily="34" charset="0"/>
              </a:rPr>
              <a:t>number of hash functions (i.e. number of points per reality at which a (</a:t>
            </a:r>
            <a:r>
              <a:rPr lang="en-US" altLang="zh-CN" sz="1600" dirty="0" err="1">
                <a:cs typeface="Arial" panose="020B0604020202020204" pitchFamily="34" charset="0"/>
              </a:rPr>
              <a:t>key,value</a:t>
            </a:r>
            <a:r>
              <a:rPr lang="en-US" altLang="zh-CN" sz="1600" dirty="0">
                <a:cs typeface="Arial" panose="020B0604020202020204" pitchFamily="34" charset="0"/>
              </a:rPr>
              <a:t>) pair is stored): 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☞ </a:t>
            </a:r>
            <a:r>
              <a:rPr lang="en-US" altLang="zh-CN" sz="1600" dirty="0">
                <a:cs typeface="Arial" panose="020B0604020202020204" pitchFamily="34" charset="0"/>
              </a:rPr>
              <a:t>use of the RTT-weighted routing metric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☞ </a:t>
            </a:r>
            <a:r>
              <a:rPr lang="en-US" altLang="zh-CN" sz="1600" dirty="0">
                <a:cs typeface="Arial" panose="020B0604020202020204" pitchFamily="34" charset="0"/>
              </a:rPr>
              <a:t>use of the uniform partitioning feature described in Section 3.7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5. Design Review</a:t>
            </a:r>
            <a:endParaRPr lang="en-US" altLang="zh-C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14E2EFEA-94C1-4D5B-9A0B-99DC6C888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089" y="1084732"/>
                <a:ext cx="8009709" cy="405876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>
                    <a:cs typeface="Arial" panose="020B0604020202020204" pitchFamily="34" charset="0"/>
                  </a:rPr>
                  <a:t>To measure the cumulative effect of all the above features, we selected a system size of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1800" dirty="0">
                    <a:cs typeface="Arial" panose="020B0604020202020204" pitchFamily="34" charset="0"/>
                  </a:rPr>
                  <a:t> nodes and compared two algorithms(The topology used for this test is a Transit-Stub topology with a delay of 100ms on intra-transit links, 10ms on stub-transit links and 1ms on intra-stub links):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cs typeface="Arial" panose="020B0604020202020204" pitchFamily="34" charset="0"/>
                  </a:rPr>
                  <a:t>	1. a “bare bones” CAN that does not utilize most of our additional design 	features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cs typeface="Arial" panose="020B0604020202020204" pitchFamily="34" charset="0"/>
                  </a:rPr>
                  <a:t>	2. a “knobs-on-full” CAN making full use of our added features</a:t>
                </a:r>
                <a:endParaRPr lang="zh-CN" altLang="en-US" sz="18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14E2EFEA-94C1-4D5B-9A0B-99DC6C888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089" y="1084732"/>
                <a:ext cx="8009709" cy="4058768"/>
              </a:xfrm>
              <a:blipFill>
                <a:blip r:embed="rId4"/>
                <a:stretch>
                  <a:fillRect l="-457" t="-1502" r="-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 descr="图片包含 屏幕截图&#10;&#10;已生成极高可信度的说明">
            <a:extLst>
              <a:ext uri="{FF2B5EF4-FFF2-40B4-BE49-F238E27FC236}">
                <a16:creationId xmlns:a16="http://schemas.microsoft.com/office/drawing/2014/main" id="{8141754F-6E13-4B12-B49A-2E3A4509B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888" y="3086768"/>
            <a:ext cx="5432223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895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6.1 Related Work</a:t>
            </a:r>
            <a:endParaRPr lang="en-US" altLang="zh-CN" sz="3600" b="1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9542E63-557F-428A-B276-1691AFB0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72" y="1084733"/>
            <a:ext cx="7999029" cy="34838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Related Algorithms</a:t>
            </a:r>
          </a:p>
          <a:p>
            <a:r>
              <a:rPr lang="en-US" altLang="zh-CN" sz="2000" dirty="0">
                <a:cs typeface="Arial" panose="020B0604020202020204" pitchFamily="34" charset="0"/>
              </a:rPr>
              <a:t>The Distance Vector (DV) and Link State (LS) algorithms:</a:t>
            </a:r>
          </a:p>
          <a:p>
            <a:pPr marL="0" indent="0" algn="just"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 </a:t>
            </a:r>
            <a:r>
              <a:rPr lang="zh-CN" altLang="en-US" sz="2000" dirty="0">
                <a:cs typeface="Arial" panose="020B0604020202020204" pitchFamily="34" charset="0"/>
              </a:rPr>
              <a:t>☞</a:t>
            </a:r>
            <a:r>
              <a:rPr lang="en-US" altLang="zh-CN" sz="2000" dirty="0">
                <a:cs typeface="Arial" panose="020B0604020202020204" pitchFamily="34" charset="0"/>
              </a:rPr>
              <a:t>Unlike CAN routing algorithm, DV and LS thus require the widespread dissemination of local topology information.</a:t>
            </a:r>
          </a:p>
          <a:p>
            <a:pPr marL="0" indent="0" algn="just">
              <a:buNone/>
            </a:pPr>
            <a:endParaRPr lang="en-US" altLang="zh-CN" sz="2000" dirty="0">
              <a:cs typeface="Arial" panose="020B0604020202020204" pitchFamily="34" charset="0"/>
            </a:endParaRPr>
          </a:p>
          <a:p>
            <a:r>
              <a:rPr lang="en-US" altLang="zh-CN" sz="2000" dirty="0" err="1">
                <a:cs typeface="Arial" panose="020B0604020202020204" pitchFamily="34" charset="0"/>
              </a:rPr>
              <a:t>Plaxton</a:t>
            </a:r>
            <a:r>
              <a:rPr lang="en-US" altLang="zh-CN" sz="2000" dirty="0">
                <a:cs typeface="Arial" panose="020B0604020202020204" pitchFamily="34" charset="0"/>
              </a:rPr>
              <a:t> algorithm:</a:t>
            </a:r>
          </a:p>
          <a:p>
            <a:pPr marL="0" indent="0"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 </a:t>
            </a:r>
            <a:r>
              <a:rPr lang="zh-CN" altLang="en-US" sz="2000" dirty="0">
                <a:cs typeface="Arial" panose="020B0604020202020204" pitchFamily="34" charset="0"/>
              </a:rPr>
              <a:t>☞</a:t>
            </a:r>
            <a:r>
              <a:rPr lang="en-US" altLang="zh-CN" sz="2000" dirty="0">
                <a:cs typeface="Arial" panose="020B0604020202020204" pitchFamily="34" charset="0"/>
              </a:rPr>
              <a:t>Perhaps closest in spirit to the CAN routing scheme.</a:t>
            </a:r>
          </a:p>
          <a:p>
            <a:pPr marL="0" indent="0" algn="just">
              <a:buNone/>
            </a:pPr>
            <a:r>
              <a:rPr lang="zh-CN" altLang="en-US" sz="2000" dirty="0">
                <a:cs typeface="Arial" panose="020B0604020202020204" pitchFamily="34" charset="0"/>
              </a:rPr>
              <a:t> ☞</a:t>
            </a:r>
            <a:r>
              <a:rPr lang="en-US" altLang="zh-CN" sz="2100" dirty="0" err="1">
                <a:cs typeface="Arial" panose="020B0604020202020204" pitchFamily="34" charset="0"/>
              </a:rPr>
              <a:t>Plaxton</a:t>
            </a:r>
            <a:r>
              <a:rPr lang="en-US" altLang="zh-CN" sz="2100" dirty="0">
                <a:cs typeface="Arial" panose="020B0604020202020204" pitchFamily="34" charset="0"/>
              </a:rPr>
              <a:t> algorithm was originally proposed for web caching environments which are typically administratively configured. While CAN is a self-configuring system </a:t>
            </a:r>
          </a:p>
          <a:p>
            <a:pPr marL="0" indent="0">
              <a:buNone/>
            </a:pPr>
            <a:r>
              <a:rPr lang="en-US" altLang="zh-CN" sz="2100" dirty="0">
                <a:cs typeface="Arial" panose="020B0604020202020204" pitchFamily="34" charset="0"/>
              </a:rPr>
              <a:t>     </a:t>
            </a:r>
            <a:endParaRPr lang="zh-CN" altLang="en-US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6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6.2 Related System</a:t>
            </a:r>
            <a:endParaRPr lang="en-US" altLang="zh-CN" sz="3600" b="1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33C0B5BE-0CD4-4A1B-A116-F5DDBACE63FF}"/>
              </a:ext>
            </a:extLst>
          </p:cNvPr>
          <p:cNvSpPr txBox="1">
            <a:spLocks/>
          </p:cNvSpPr>
          <p:nvPr/>
        </p:nvSpPr>
        <p:spPr>
          <a:xfrm>
            <a:off x="1473332" y="1221044"/>
            <a:ext cx="7213469" cy="267625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cs typeface="Arial" panose="020B0604020202020204" pitchFamily="34" charset="0"/>
              </a:rPr>
              <a:t>Domain Name System</a:t>
            </a:r>
          </a:p>
          <a:p>
            <a:r>
              <a:rPr lang="en-US" altLang="zh-CN" sz="2800" dirty="0" err="1">
                <a:cs typeface="Arial" panose="020B0604020202020204" pitchFamily="34" charset="0"/>
              </a:rPr>
              <a:t>OceanStore</a:t>
            </a:r>
            <a:endParaRPr lang="en-US" altLang="zh-CN" sz="2800" dirty="0">
              <a:cs typeface="Arial" panose="020B0604020202020204" pitchFamily="34" charset="0"/>
            </a:endParaRPr>
          </a:p>
          <a:p>
            <a:r>
              <a:rPr lang="en-US" altLang="zh-CN" sz="2800" dirty="0">
                <a:cs typeface="Arial" panose="020B0604020202020204" pitchFamily="34" charset="0"/>
              </a:rPr>
              <a:t>Publius</a:t>
            </a:r>
          </a:p>
          <a:p>
            <a:r>
              <a:rPr lang="en-US" altLang="zh-CN" sz="2800" dirty="0">
                <a:cs typeface="Arial" panose="020B0604020202020204" pitchFamily="34" charset="0"/>
              </a:rPr>
              <a:t>Peer-to-peer file sharing systems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71663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7. Discussion</a:t>
            </a:r>
            <a:endParaRPr lang="en-US" altLang="zh-CN" sz="3600" b="1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C665E38-683D-4F00-9838-EA901E95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26" y="1221043"/>
            <a:ext cx="7475746" cy="341732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cs typeface="Arial" panose="020B0604020202020204" pitchFamily="34" charset="0"/>
              </a:rPr>
              <a:t>Two key problems in the design of Content-Addressable Networks: scalable routing and indexing.</a:t>
            </a:r>
          </a:p>
          <a:p>
            <a:endParaRPr lang="en-US" altLang="zh-CN" sz="2000" dirty="0">
              <a:cs typeface="Arial" panose="020B0604020202020204" pitchFamily="34" charset="0"/>
            </a:endParaRPr>
          </a:p>
          <a:p>
            <a:r>
              <a:rPr lang="en-US" altLang="zh-CN" sz="2000" dirty="0">
                <a:cs typeface="Arial" panose="020B0604020202020204" pitchFamily="34" charset="0"/>
              </a:rPr>
              <a:t>Future works:</a:t>
            </a:r>
          </a:p>
          <a:p>
            <a:pPr marL="0" indent="0">
              <a:buNone/>
            </a:pPr>
            <a:r>
              <a:rPr lang="en-US" altLang="zh-CN" sz="2100" dirty="0">
                <a:cs typeface="Arial" panose="020B0604020202020204" pitchFamily="34" charset="0"/>
              </a:rPr>
              <a:t>	</a:t>
            </a:r>
            <a:r>
              <a:rPr lang="zh-CN" altLang="en-US" sz="2400" dirty="0">
                <a:cs typeface="Arial" panose="020B0604020202020204" pitchFamily="34" charset="0"/>
              </a:rPr>
              <a:t>☞ </a:t>
            </a:r>
            <a:r>
              <a:rPr lang="en-US" altLang="zh-CN" sz="2100" dirty="0">
                <a:cs typeface="Arial" panose="020B0604020202020204" pitchFamily="34" charset="0"/>
              </a:rPr>
              <a:t>design a secure CAN that is resistant to denial of 	service attacks.</a:t>
            </a:r>
          </a:p>
          <a:p>
            <a:pPr marL="0" indent="0"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	</a:t>
            </a:r>
            <a:r>
              <a:rPr lang="zh-CN" altLang="en-US" sz="2400" dirty="0">
                <a:cs typeface="Arial" panose="020B0604020202020204" pitchFamily="34" charset="0"/>
              </a:rPr>
              <a:t>☞ </a:t>
            </a:r>
            <a:r>
              <a:rPr lang="en-US" altLang="zh-CN" sz="2100" dirty="0">
                <a:cs typeface="Arial" panose="020B0604020202020204" pitchFamily="34" charset="0"/>
              </a:rPr>
              <a:t>extend CAN algorithms to handle mutable content.</a:t>
            </a:r>
          </a:p>
          <a:p>
            <a:pPr marL="0" indent="0"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	</a:t>
            </a:r>
            <a:r>
              <a:rPr lang="zh-CN" altLang="en-US" sz="2400" dirty="0">
                <a:cs typeface="Arial" panose="020B0604020202020204" pitchFamily="34" charset="0"/>
              </a:rPr>
              <a:t>☞ </a:t>
            </a:r>
            <a:r>
              <a:rPr lang="en-US" altLang="zh-CN" sz="2100" dirty="0">
                <a:cs typeface="Arial" panose="020B0604020202020204" pitchFamily="34" charset="0"/>
              </a:rPr>
              <a:t>design a search techniques such as keyword</a:t>
            </a:r>
          </a:p>
          <a:p>
            <a:pPr marL="0" indent="0">
              <a:buNone/>
            </a:pPr>
            <a:r>
              <a:rPr lang="en-US" altLang="zh-CN" sz="2100" dirty="0">
                <a:cs typeface="Arial" panose="020B0604020202020204" pitchFamily="34" charset="0"/>
              </a:rPr>
              <a:t>	searching built around CAN indexing mechanism.</a:t>
            </a:r>
          </a:p>
          <a:p>
            <a:pPr marL="0" indent="0">
              <a:buNone/>
            </a:pPr>
            <a:endParaRPr lang="en-US" altLang="zh-CN" sz="2000" dirty="0">
              <a:cs typeface="Arial" panose="020B0604020202020204" pitchFamily="34" charset="0"/>
            </a:endParaRPr>
          </a:p>
          <a:p>
            <a:endParaRPr lang="en-US" altLang="zh-CN" sz="2000" dirty="0">
              <a:cs typeface="Arial" panose="020B0604020202020204" pitchFamily="34" charset="0"/>
            </a:endParaRPr>
          </a:p>
          <a:p>
            <a:endParaRPr lang="zh-CN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18900000">
            <a:off x="1224739" y="2347370"/>
            <a:ext cx="212252" cy="235689"/>
          </a:xfrm>
          <a:prstGeom prst="roundRect">
            <a:avLst/>
          </a:prstGeom>
          <a:noFill/>
          <a:ln w="381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5" name="圆角矩形 4"/>
          <p:cNvSpPr/>
          <p:nvPr/>
        </p:nvSpPr>
        <p:spPr>
          <a:xfrm rot="18900000">
            <a:off x="2290290" y="1420088"/>
            <a:ext cx="172589" cy="191646"/>
          </a:xfrm>
          <a:prstGeom prst="roundRect">
            <a:avLst/>
          </a:prstGeom>
          <a:noFill/>
          <a:ln w="38100">
            <a:solidFill>
              <a:srgbClr val="FFBE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6" name="圆角矩形 5"/>
          <p:cNvSpPr/>
          <p:nvPr/>
        </p:nvSpPr>
        <p:spPr>
          <a:xfrm>
            <a:off x="786298" y="1204634"/>
            <a:ext cx="454520" cy="504708"/>
          </a:xfrm>
          <a:prstGeom prst="roundRect">
            <a:avLst/>
          </a:prstGeom>
          <a:noFill/>
          <a:ln w="762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7" name="圆角矩形 6"/>
          <p:cNvSpPr/>
          <p:nvPr/>
        </p:nvSpPr>
        <p:spPr>
          <a:xfrm>
            <a:off x="1572063" y="978469"/>
            <a:ext cx="278715" cy="309491"/>
          </a:xfrm>
          <a:prstGeom prst="roundRect">
            <a:avLst/>
          </a:prstGeom>
          <a:noFill/>
          <a:ln w="381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8" name="圆角矩形 7"/>
          <p:cNvSpPr/>
          <p:nvPr/>
        </p:nvSpPr>
        <p:spPr>
          <a:xfrm>
            <a:off x="4330268" y="414243"/>
            <a:ext cx="680708" cy="755872"/>
          </a:xfrm>
          <a:prstGeom prst="roundRect">
            <a:avLst/>
          </a:prstGeom>
          <a:noFill/>
          <a:ln w="1270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9" name="圆角矩形 8"/>
          <p:cNvSpPr/>
          <p:nvPr/>
        </p:nvSpPr>
        <p:spPr>
          <a:xfrm>
            <a:off x="3260432" y="1157020"/>
            <a:ext cx="584230" cy="648741"/>
          </a:xfrm>
          <a:prstGeom prst="roundRect">
            <a:avLst/>
          </a:prstGeom>
          <a:noFill/>
          <a:ln w="1270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0" name="圆角矩形 9"/>
          <p:cNvSpPr/>
          <p:nvPr/>
        </p:nvSpPr>
        <p:spPr>
          <a:xfrm>
            <a:off x="2253841" y="1925986"/>
            <a:ext cx="778259" cy="864194"/>
          </a:xfrm>
          <a:prstGeom prst="roundRect">
            <a:avLst/>
          </a:prstGeom>
          <a:noFill/>
          <a:ln w="1270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1" name="圆角矩形 10"/>
          <p:cNvSpPr/>
          <p:nvPr/>
        </p:nvSpPr>
        <p:spPr>
          <a:xfrm>
            <a:off x="1218309" y="521374"/>
            <a:ext cx="584231" cy="635647"/>
          </a:xfrm>
          <a:prstGeom prst="roundRect">
            <a:avLst/>
          </a:prstGeom>
          <a:noFill/>
          <a:ln w="762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2" name="圆角矩形 11"/>
          <p:cNvSpPr/>
          <p:nvPr/>
        </p:nvSpPr>
        <p:spPr>
          <a:xfrm>
            <a:off x="343570" y="953472"/>
            <a:ext cx="583158" cy="648740"/>
          </a:xfrm>
          <a:prstGeom prst="roundRect">
            <a:avLst/>
          </a:prstGeom>
          <a:noFill/>
          <a:ln w="1270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3" name="圆角矩形 12"/>
          <p:cNvSpPr/>
          <p:nvPr/>
        </p:nvSpPr>
        <p:spPr>
          <a:xfrm>
            <a:off x="6615733" y="86896"/>
            <a:ext cx="680708" cy="757062"/>
          </a:xfrm>
          <a:prstGeom prst="roundRect">
            <a:avLst/>
          </a:prstGeom>
          <a:noFill/>
          <a:ln w="1270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4" name="圆角矩形 13"/>
          <p:cNvSpPr/>
          <p:nvPr/>
        </p:nvSpPr>
        <p:spPr>
          <a:xfrm>
            <a:off x="5497657" y="1159402"/>
            <a:ext cx="186525" cy="207121"/>
          </a:xfrm>
          <a:prstGeom prst="roundRect">
            <a:avLst/>
          </a:prstGeom>
          <a:noFill/>
          <a:ln w="3810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5" name="圆角矩形 14"/>
          <p:cNvSpPr/>
          <p:nvPr/>
        </p:nvSpPr>
        <p:spPr>
          <a:xfrm>
            <a:off x="861340" y="2303328"/>
            <a:ext cx="374121" cy="415432"/>
          </a:xfrm>
          <a:prstGeom prst="roundRect">
            <a:avLst/>
          </a:prstGeom>
          <a:noFill/>
          <a:ln w="762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6" name="圆角矩形 15"/>
          <p:cNvSpPr/>
          <p:nvPr/>
        </p:nvSpPr>
        <p:spPr>
          <a:xfrm>
            <a:off x="1989062" y="1217729"/>
            <a:ext cx="347322" cy="386863"/>
          </a:xfrm>
          <a:prstGeom prst="roundRect">
            <a:avLst/>
          </a:prstGeom>
          <a:noFill/>
          <a:ln w="5715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7" name="圆角矩形 16"/>
          <p:cNvSpPr/>
          <p:nvPr/>
        </p:nvSpPr>
        <p:spPr>
          <a:xfrm>
            <a:off x="2766249" y="598748"/>
            <a:ext cx="348395" cy="386863"/>
          </a:xfrm>
          <a:prstGeom prst="roundRect">
            <a:avLst/>
          </a:prstGeom>
          <a:noFill/>
          <a:ln w="5715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8" name="圆角矩形 17"/>
          <p:cNvSpPr/>
          <p:nvPr/>
        </p:nvSpPr>
        <p:spPr>
          <a:xfrm>
            <a:off x="3747113" y="598748"/>
            <a:ext cx="243339" cy="270209"/>
          </a:xfrm>
          <a:prstGeom prst="roundRect">
            <a:avLst/>
          </a:prstGeom>
          <a:noFill/>
          <a:ln w="381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19" name="圆角矩形 18"/>
          <p:cNvSpPr/>
          <p:nvPr/>
        </p:nvSpPr>
        <p:spPr>
          <a:xfrm>
            <a:off x="3882183" y="791583"/>
            <a:ext cx="242267" cy="270209"/>
          </a:xfrm>
          <a:prstGeom prst="roundRect">
            <a:avLst/>
          </a:prstGeom>
          <a:noFill/>
          <a:ln w="3810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0" name="圆角矩形 19"/>
          <p:cNvSpPr/>
          <p:nvPr/>
        </p:nvSpPr>
        <p:spPr>
          <a:xfrm>
            <a:off x="4857683" y="1322480"/>
            <a:ext cx="348394" cy="386863"/>
          </a:xfrm>
          <a:prstGeom prst="roundRect">
            <a:avLst/>
          </a:prstGeom>
          <a:noFill/>
          <a:ln w="5715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1" name="圆角矩形 20"/>
          <p:cNvSpPr/>
          <p:nvPr/>
        </p:nvSpPr>
        <p:spPr>
          <a:xfrm>
            <a:off x="926730" y="3302030"/>
            <a:ext cx="308731" cy="341631"/>
          </a:xfrm>
          <a:prstGeom prst="roundRect">
            <a:avLst/>
          </a:prstGeom>
          <a:noFill/>
          <a:ln w="762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2" name="圆角矩形 21"/>
          <p:cNvSpPr/>
          <p:nvPr/>
        </p:nvSpPr>
        <p:spPr>
          <a:xfrm>
            <a:off x="755213" y="3123478"/>
            <a:ext cx="308731" cy="342821"/>
          </a:xfrm>
          <a:prstGeom prst="roundRect">
            <a:avLst/>
          </a:prstGeom>
          <a:noFill/>
          <a:ln w="57150">
            <a:solidFill>
              <a:srgbClr val="FFBE3F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3" name="圆角矩形 22"/>
          <p:cNvSpPr/>
          <p:nvPr/>
        </p:nvSpPr>
        <p:spPr>
          <a:xfrm>
            <a:off x="1191509" y="1714105"/>
            <a:ext cx="179021" cy="198788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4" name="圆角矩形 23"/>
          <p:cNvSpPr/>
          <p:nvPr/>
        </p:nvSpPr>
        <p:spPr>
          <a:xfrm rot="18900000">
            <a:off x="1678189" y="1477225"/>
            <a:ext cx="173661" cy="192837"/>
          </a:xfrm>
          <a:prstGeom prst="roundRect">
            <a:avLst/>
          </a:prstGeom>
          <a:noFill/>
          <a:ln w="38100">
            <a:solidFill>
              <a:srgbClr val="FF4D5E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5" name="圆角矩形 24"/>
          <p:cNvSpPr/>
          <p:nvPr/>
        </p:nvSpPr>
        <p:spPr>
          <a:xfrm rot="18900000">
            <a:off x="2044807" y="788012"/>
            <a:ext cx="173661" cy="192837"/>
          </a:xfrm>
          <a:prstGeom prst="roundRect">
            <a:avLst/>
          </a:prstGeom>
          <a:noFill/>
          <a:ln w="38100">
            <a:solidFill>
              <a:srgbClr val="8BAA45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6" name="圆角矩形 25"/>
          <p:cNvSpPr/>
          <p:nvPr/>
        </p:nvSpPr>
        <p:spPr>
          <a:xfrm rot="18900000">
            <a:off x="3903623" y="1553407"/>
            <a:ext cx="173661" cy="192837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7" name="圆角矩形 26"/>
          <p:cNvSpPr/>
          <p:nvPr/>
        </p:nvSpPr>
        <p:spPr>
          <a:xfrm rot="18900000">
            <a:off x="6165503" y="872527"/>
            <a:ext cx="173661" cy="191646"/>
          </a:xfrm>
          <a:prstGeom prst="roundRect">
            <a:avLst/>
          </a:prstGeom>
          <a:noFill/>
          <a:ln w="38100">
            <a:solidFill>
              <a:srgbClr val="1C8CA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199" tIns="32099" rIns="64199" bIns="32099" anchor="ctr"/>
          <a:lstStyle/>
          <a:p>
            <a:pPr algn="ctr">
              <a:defRPr/>
            </a:pPr>
            <a:endParaRPr lang="zh-CN" altLang="en-US" sz="1620"/>
          </a:p>
        </p:txBody>
      </p:sp>
      <p:sp>
        <p:nvSpPr>
          <p:cNvPr id="29" name="TextBox 86"/>
          <p:cNvSpPr txBox="1"/>
          <p:nvPr/>
        </p:nvSpPr>
        <p:spPr>
          <a:xfrm>
            <a:off x="3260431" y="3273461"/>
            <a:ext cx="5154086" cy="840422"/>
          </a:xfrm>
          <a:prstGeom prst="rect">
            <a:avLst/>
          </a:prstGeom>
          <a:noFill/>
        </p:spPr>
        <p:txBody>
          <a:bodyPr lIns="64199" tIns="32099" rIns="64199" bIns="32099">
            <a:spAutoFit/>
          </a:bodyPr>
          <a:lstStyle/>
          <a:p>
            <a:pPr algn="ctr">
              <a:defRPr/>
            </a:pPr>
            <a:r>
              <a:rPr lang="en-US" altLang="zh-CN" sz="504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QUESTIONS?</a:t>
            </a:r>
            <a:endParaRPr lang="zh-CN" altLang="en-US" sz="504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3333327" y="4173365"/>
            <a:ext cx="5008297" cy="0"/>
          </a:xfrm>
          <a:prstGeom prst="line">
            <a:avLst/>
          </a:prstGeom>
          <a:ln w="28575">
            <a:solidFill>
              <a:srgbClr val="1C8CA1"/>
            </a:solidFill>
          </a:ln>
          <a:effectLst>
            <a:outerShdw blurRad="127000" dist="635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62082" y="477443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模板下载：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www.1ppt.com/moban/     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行业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节日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素材下载：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背景图片：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图表下载：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优秀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Word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教程：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资料下载：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课件下载：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范文下载：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试卷下载：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教案下载：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www.1ppt.com/jiaoan/        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论坛：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www.1ppt.cn</a:t>
            </a:r>
          </a:p>
          <a:p>
            <a:pPr lvl="0"/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endParaRPr lang="zh-CN" altLang="en-US" sz="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0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052" y="1260627"/>
            <a:ext cx="34143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Napster</a:t>
            </a:r>
          </a:p>
          <a:p>
            <a:pPr marL="457200" indent="-457200">
              <a:buFont typeface="Calibri" panose="020F0502020204030204" pitchFamily="34" charset="0"/>
              <a:buChar char="‐"/>
            </a:pPr>
            <a:r>
              <a:rPr lang="en-US" altLang="zh-CN" sz="2800" dirty="0"/>
              <a:t>P2P on file transfer</a:t>
            </a:r>
          </a:p>
          <a:p>
            <a:pPr marL="457200" indent="-457200">
              <a:buFont typeface="Calibri" panose="020F0502020204030204" pitchFamily="34" charset="0"/>
              <a:buChar char="‐"/>
            </a:pPr>
            <a:r>
              <a:rPr lang="en-US" altLang="zh-CN" sz="2800" dirty="0"/>
              <a:t>C-S on file locating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01052" y="3031064"/>
            <a:ext cx="412176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Gnutella</a:t>
            </a:r>
          </a:p>
          <a:p>
            <a:pPr marL="457200" indent="-457200">
              <a:buFont typeface="Calibri" panose="020F0502020204030204" pitchFamily="34" charset="0"/>
              <a:buChar char="‐"/>
            </a:pPr>
            <a:r>
              <a:rPr lang="en-US" altLang="zh-CN" sz="2800" dirty="0"/>
              <a:t>P2P on file transfer</a:t>
            </a:r>
          </a:p>
          <a:p>
            <a:pPr marL="457200" indent="-457200">
              <a:buFont typeface="Calibri" panose="020F0502020204030204" pitchFamily="34" charset="0"/>
              <a:buChar char="‐"/>
            </a:pPr>
            <a:r>
              <a:rPr lang="en-US" altLang="zh-CN" sz="2800" dirty="0"/>
              <a:t>Flooding on file locating</a:t>
            </a:r>
            <a:endParaRPr lang="zh-CN" altLang="en-US" sz="2800" dirty="0"/>
          </a:p>
        </p:txBody>
      </p:sp>
      <p:grpSp>
        <p:nvGrpSpPr>
          <p:cNvPr id="9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0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2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3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4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1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6" name="TextBox 15"/>
          <p:cNvSpPr txBox="1"/>
          <p:nvPr/>
        </p:nvSpPr>
        <p:spPr>
          <a:xfrm>
            <a:off x="1473333" y="77970"/>
            <a:ext cx="2918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1. Background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969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upload.wikimedia.org/wikipedia/commons/thumb/b/b1/Flooding_routing.gif/220px-Flooding_rout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878" y="1062521"/>
            <a:ext cx="3903697" cy="390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06341" y="4622192"/>
            <a:ext cx="164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/>
              <a:t>wikipedia</a:t>
            </a:r>
            <a:endParaRPr lang="en-US" altLang="zh-C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0653" y="2443232"/>
            <a:ext cx="1737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Scalable?</a:t>
            </a:r>
            <a:endParaRPr lang="zh-CN" altLang="en-US" sz="3200" dirty="0"/>
          </a:p>
        </p:txBody>
      </p:sp>
      <p:grpSp>
        <p:nvGrpSpPr>
          <p:cNvPr id="9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0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2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3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4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1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7" name="TextBox 16"/>
          <p:cNvSpPr txBox="1"/>
          <p:nvPr/>
        </p:nvSpPr>
        <p:spPr>
          <a:xfrm>
            <a:off x="1473333" y="77970"/>
            <a:ext cx="2918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1. Background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557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3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5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6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7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4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9" name="TextBox 18"/>
          <p:cNvSpPr txBox="1"/>
          <p:nvPr/>
        </p:nvSpPr>
        <p:spPr>
          <a:xfrm>
            <a:off x="1473333" y="77970"/>
            <a:ext cx="30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2. What is CAN</a:t>
            </a:r>
            <a:endParaRPr lang="zh-CN" altLang="en-US" sz="3600" b="1" dirty="0"/>
          </a:p>
        </p:txBody>
      </p:sp>
      <p:sp>
        <p:nvSpPr>
          <p:cNvPr id="20" name="AutoShape 2" descr="Image result for 靶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4" descr="Image result for 靶心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73333" y="1421100"/>
            <a:ext cx="265886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Hashtable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Distributed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Internet-scale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Fault-tolerant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49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7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9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20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21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8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23" name="TextBox 22"/>
          <p:cNvSpPr txBox="1"/>
          <p:nvPr/>
        </p:nvSpPr>
        <p:spPr>
          <a:xfrm>
            <a:off x="1473333" y="77970"/>
            <a:ext cx="30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2. What is CAN</a:t>
            </a:r>
            <a:endParaRPr lang="zh-CN" altLang="en-US" sz="3600" b="1" dirty="0"/>
          </a:p>
        </p:txBody>
      </p:sp>
      <p:sp>
        <p:nvSpPr>
          <p:cNvPr id="24" name="AutoShape 2" descr="Image result for 靶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4" descr="Image result for 靶心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" name="Picture 8" descr="Image result for 靶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90" y="1142813"/>
            <a:ext cx="4467292" cy="312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38054" y="4458227"/>
            <a:ext cx="1052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“Central to any P2P system is the </a:t>
            </a:r>
            <a:r>
              <a:rPr lang="en-US" altLang="zh-CN" sz="2800" b="1" dirty="0"/>
              <a:t>Indexing Scheme</a:t>
            </a:r>
            <a:r>
              <a:rPr lang="en-US" altLang="zh-CN" sz="2800" dirty="0"/>
              <a:t>.”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152468" y="1494971"/>
            <a:ext cx="3419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*Indexing Scheme*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470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5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7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6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21" name="TextBox 20"/>
          <p:cNvSpPr txBox="1"/>
          <p:nvPr/>
        </p:nvSpPr>
        <p:spPr>
          <a:xfrm>
            <a:off x="1473333" y="77970"/>
            <a:ext cx="333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 Vanilla Design</a:t>
            </a:r>
            <a:endParaRPr lang="zh-CN" altLang="en-US" sz="3600" b="1" dirty="0"/>
          </a:p>
        </p:txBody>
      </p:sp>
      <p:sp>
        <p:nvSpPr>
          <p:cNvPr id="22" name="AutoShape 2" descr="Image result for 靶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4" descr="Image result for 靶心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9370" y="1256247"/>
            <a:ext cx="7469259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Keys are distributed across  a torus </a:t>
            </a:r>
            <a:r>
              <a:rPr lang="en-US" altLang="zh-CN" sz="3200" dirty="0" err="1"/>
              <a:t>coordiante</a:t>
            </a:r>
            <a:r>
              <a:rPr lang="en-US" altLang="zh-CN" sz="3200" dirty="0"/>
              <a:t> space</a:t>
            </a:r>
          </a:p>
          <a:p>
            <a:pPr marL="457200" indent="-457200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The space is divided to zones</a:t>
            </a:r>
          </a:p>
          <a:p>
            <a:pPr marL="457200" indent="-457200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Each key resides in a specific zone</a:t>
            </a:r>
          </a:p>
          <a:p>
            <a:pPr marL="457200" indent="-457200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Each zone is taken care of by one node</a:t>
            </a:r>
          </a:p>
          <a:p>
            <a:pPr marL="457200" indent="-457200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Routing: greedy forwarding</a:t>
            </a:r>
          </a:p>
          <a:p>
            <a:pPr marL="457200" indent="-457200">
              <a:lnSpc>
                <a:spcPts val="3840"/>
              </a:lnSpc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348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lusterdesign.org/wp-content/uploads/2012/09/fujitsu-3d-tor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37" y="1835206"/>
            <a:ext cx="2777220" cy="28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9" y="1725049"/>
            <a:ext cx="5184472" cy="32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6325" y="1076165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 2-d space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195179" y="1095617"/>
            <a:ext cx="2713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 3-d torus space</a:t>
            </a:r>
            <a:endParaRPr lang="zh-CN" altLang="en-US" sz="2800" dirty="0"/>
          </a:p>
        </p:txBody>
      </p:sp>
      <p:grpSp>
        <p:nvGrpSpPr>
          <p:cNvPr id="9" name="组合 4"/>
          <p:cNvGrpSpPr/>
          <p:nvPr/>
        </p:nvGrpSpPr>
        <p:grpSpPr>
          <a:xfrm>
            <a:off x="677090" y="401136"/>
            <a:ext cx="719358" cy="680050"/>
            <a:chOff x="168729" y="101037"/>
            <a:chExt cx="799287" cy="755611"/>
          </a:xfrm>
        </p:grpSpPr>
        <p:grpSp>
          <p:nvGrpSpPr>
            <p:cNvPr id="10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2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FFA616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3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8CBF0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  <p:sp>
            <p:nvSpPr>
              <p:cNvPr id="14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FFA616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/>
              </a:p>
            </p:txBody>
          </p:sp>
        </p:grpSp>
        <p:pic>
          <p:nvPicPr>
            <p:cNvPr id="11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0"/>
          <p:cNvSpPr/>
          <p:nvPr/>
        </p:nvSpPr>
        <p:spPr>
          <a:xfrm>
            <a:off x="1473333" y="757149"/>
            <a:ext cx="7213469" cy="88756"/>
          </a:xfrm>
          <a:prstGeom prst="rect">
            <a:avLst/>
          </a:prstGeom>
          <a:solidFill>
            <a:srgbClr val="FFA61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16" name="TextBox 15"/>
          <p:cNvSpPr txBox="1"/>
          <p:nvPr/>
        </p:nvSpPr>
        <p:spPr>
          <a:xfrm>
            <a:off x="1473333" y="77970"/>
            <a:ext cx="333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3. Vanilla Design</a:t>
            </a:r>
            <a:endParaRPr lang="zh-CN" altLang="en-US" sz="3600" b="1" dirty="0"/>
          </a:p>
        </p:txBody>
      </p:sp>
      <p:sp>
        <p:nvSpPr>
          <p:cNvPr id="17" name="AutoShape 2" descr="Image result for 靶心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4" descr="Image result for 靶心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78286" y="4717687"/>
            <a:ext cx="305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NO. of neighbors = 2*d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54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2347</Words>
  <Application>Microsoft Office PowerPoint</Application>
  <PresentationFormat>全屏显示(16:9)</PresentationFormat>
  <Paragraphs>325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方正粗倩简体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彩色多边形</dc:title>
  <dc:creator>第一PPT模板网-WWW.1PPT.COM</dc:creator>
  <cp:keywords>第一PPT模板网-WWW.1PPT.COM</cp:keywords>
  <cp:lastModifiedBy>Haocheng Xu</cp:lastModifiedBy>
  <cp:revision>498</cp:revision>
  <dcterms:created xsi:type="dcterms:W3CDTF">2016-11-01T08:39:24Z</dcterms:created>
  <dcterms:modified xsi:type="dcterms:W3CDTF">2018-01-29T22:44:36Z</dcterms:modified>
</cp:coreProperties>
</file>