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257" r:id="rId3"/>
    <p:sldId id="285" r:id="rId4"/>
    <p:sldId id="286" r:id="rId5"/>
    <p:sldId id="287" r:id="rId6"/>
    <p:sldId id="288" r:id="rId7"/>
    <p:sldId id="289" r:id="rId8"/>
    <p:sldId id="290" r:id="rId9"/>
    <p:sldId id="292" r:id="rId10"/>
    <p:sldId id="291" r:id="rId11"/>
    <p:sldId id="294" r:id="rId12"/>
    <p:sldId id="296" r:id="rId13"/>
    <p:sldId id="297" r:id="rId14"/>
    <p:sldId id="295" r:id="rId15"/>
    <p:sldId id="298" r:id="rId16"/>
    <p:sldId id="300" r:id="rId17"/>
    <p:sldId id="301" r:id="rId18"/>
    <p:sldId id="307" r:id="rId19"/>
    <p:sldId id="302" r:id="rId20"/>
    <p:sldId id="303" r:id="rId21"/>
    <p:sldId id="304" r:id="rId22"/>
    <p:sldId id="305" r:id="rId23"/>
    <p:sldId id="306" r:id="rId24"/>
    <p:sldId id="309" r:id="rId25"/>
    <p:sldId id="308" r:id="rId26"/>
    <p:sldId id="310" r:id="rId27"/>
    <p:sldId id="311" r:id="rId28"/>
    <p:sldId id="312" r:id="rId29"/>
    <p:sldId id="258" r:id="rId30"/>
    <p:sldId id="259" r:id="rId31"/>
    <p:sldId id="263" r:id="rId32"/>
    <p:sldId id="265" r:id="rId33"/>
    <p:sldId id="264" r:id="rId34"/>
    <p:sldId id="266" r:id="rId35"/>
    <p:sldId id="261" r:id="rId36"/>
    <p:sldId id="268" r:id="rId37"/>
    <p:sldId id="269" r:id="rId38"/>
    <p:sldId id="267" r:id="rId39"/>
    <p:sldId id="270" r:id="rId40"/>
    <p:sldId id="260" r:id="rId41"/>
    <p:sldId id="273" r:id="rId42"/>
    <p:sldId id="274" r:id="rId43"/>
    <p:sldId id="275" r:id="rId44"/>
    <p:sldId id="276" r:id="rId45"/>
    <p:sldId id="262" r:id="rId46"/>
    <p:sldId id="278" r:id="rId47"/>
    <p:sldId id="280" r:id="rId48"/>
    <p:sldId id="281" r:id="rId49"/>
    <p:sldId id="282" r:id="rId50"/>
    <p:sldId id="283" r:id="rId51"/>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E29313"/>
    <a:srgbClr val="FF4D5E"/>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776" autoAdjust="0"/>
  </p:normalViewPr>
  <p:slideViewPr>
    <p:cSldViewPr snapToGrid="0">
      <p:cViewPr>
        <p:scale>
          <a:sx n="66" d="100"/>
          <a:sy n="66" d="100"/>
        </p:scale>
        <p:origin x="-1530" y="-16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20" d="100"/>
        <a:sy n="12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E07546-AFD9-40C7-8030-49521E3BEEFE}" type="doc">
      <dgm:prSet loTypeId="urn:microsoft.com/office/officeart/2005/8/layout/vList3" loCatId="list" qsTypeId="urn:microsoft.com/office/officeart/2005/8/quickstyle/simple1" qsCatId="simple" csTypeId="urn:microsoft.com/office/officeart/2005/8/colors/colorful1" csCatId="colorful" phldr="1"/>
      <dgm:spPr/>
      <dgm:t>
        <a:bodyPr/>
        <a:lstStyle/>
        <a:p>
          <a:endParaRPr lang="zh-CN" altLang="en-US"/>
        </a:p>
      </dgm:t>
    </dgm:pt>
    <dgm:pt modelId="{6125B1B5-B79A-42F7-A321-B7A554D12621}">
      <dgm:prSet phldrT="[Text]"/>
      <dgm:spPr/>
      <dgm:t>
        <a:bodyPr/>
        <a:lstStyle/>
        <a:p>
          <a:pPr algn="l"/>
          <a:r>
            <a:rPr lang="en-US" altLang="zh-CN" dirty="0" smtClean="0">
              <a:solidFill>
                <a:schemeClr val="tx1">
                  <a:lumMod val="95000"/>
                  <a:lumOff val="5000"/>
                </a:schemeClr>
              </a:solidFill>
            </a:rPr>
            <a:t>1. Background</a:t>
          </a:r>
          <a:endParaRPr lang="zh-CN" altLang="en-US" dirty="0">
            <a:solidFill>
              <a:schemeClr val="tx1">
                <a:lumMod val="95000"/>
                <a:lumOff val="5000"/>
              </a:schemeClr>
            </a:solidFill>
          </a:endParaRPr>
        </a:p>
      </dgm:t>
    </dgm:pt>
    <dgm:pt modelId="{43884146-9B68-4E33-846A-533A7A8F3BF2}" type="parTrans" cxnId="{BE38DD54-C7AC-4E92-916E-26077DF84D0E}">
      <dgm:prSet/>
      <dgm:spPr/>
      <dgm:t>
        <a:bodyPr/>
        <a:lstStyle/>
        <a:p>
          <a:pPr algn="l"/>
          <a:endParaRPr lang="zh-CN" altLang="en-US">
            <a:solidFill>
              <a:schemeClr val="tx1">
                <a:lumMod val="95000"/>
                <a:lumOff val="5000"/>
              </a:schemeClr>
            </a:solidFill>
          </a:endParaRPr>
        </a:p>
      </dgm:t>
    </dgm:pt>
    <dgm:pt modelId="{8E2B9E1B-3005-4953-8793-3FEF47D95D56}" type="sibTrans" cxnId="{BE38DD54-C7AC-4E92-916E-26077DF84D0E}">
      <dgm:prSet/>
      <dgm:spPr/>
      <dgm:t>
        <a:bodyPr/>
        <a:lstStyle/>
        <a:p>
          <a:pPr algn="l"/>
          <a:endParaRPr lang="zh-CN" altLang="en-US">
            <a:solidFill>
              <a:schemeClr val="tx1">
                <a:lumMod val="95000"/>
                <a:lumOff val="5000"/>
              </a:schemeClr>
            </a:solidFill>
          </a:endParaRPr>
        </a:p>
      </dgm:t>
    </dgm:pt>
    <dgm:pt modelId="{19100799-E8A6-43D2-B1E6-D8577F756DFE}">
      <dgm:prSet phldrT="[Text]"/>
      <dgm:spPr/>
      <dgm:t>
        <a:bodyPr/>
        <a:lstStyle/>
        <a:p>
          <a:pPr algn="l"/>
          <a:r>
            <a:rPr lang="en-US" altLang="zh-CN" dirty="0" smtClean="0">
              <a:solidFill>
                <a:schemeClr val="tx1">
                  <a:lumMod val="95000"/>
                  <a:lumOff val="5000"/>
                </a:schemeClr>
              </a:solidFill>
            </a:rPr>
            <a:t>2. What is CAN</a:t>
          </a:r>
          <a:endParaRPr lang="zh-CN" altLang="en-US" dirty="0">
            <a:solidFill>
              <a:schemeClr val="tx1">
                <a:lumMod val="95000"/>
                <a:lumOff val="5000"/>
              </a:schemeClr>
            </a:solidFill>
          </a:endParaRPr>
        </a:p>
      </dgm:t>
    </dgm:pt>
    <dgm:pt modelId="{5C8F349D-2C18-43BC-9840-8E6E9CCA66D7}" type="parTrans" cxnId="{7BC366BC-3376-4623-B8A7-2B0414BDD226}">
      <dgm:prSet/>
      <dgm:spPr/>
      <dgm:t>
        <a:bodyPr/>
        <a:lstStyle/>
        <a:p>
          <a:pPr algn="l"/>
          <a:endParaRPr lang="zh-CN" altLang="en-US">
            <a:solidFill>
              <a:schemeClr val="tx1">
                <a:lumMod val="95000"/>
                <a:lumOff val="5000"/>
              </a:schemeClr>
            </a:solidFill>
          </a:endParaRPr>
        </a:p>
      </dgm:t>
    </dgm:pt>
    <dgm:pt modelId="{C75DAA60-892A-4809-B888-39FDF62BD359}" type="sibTrans" cxnId="{7BC366BC-3376-4623-B8A7-2B0414BDD226}">
      <dgm:prSet/>
      <dgm:spPr/>
      <dgm:t>
        <a:bodyPr/>
        <a:lstStyle/>
        <a:p>
          <a:pPr algn="l"/>
          <a:endParaRPr lang="zh-CN" altLang="en-US">
            <a:solidFill>
              <a:schemeClr val="tx1">
                <a:lumMod val="95000"/>
                <a:lumOff val="5000"/>
              </a:schemeClr>
            </a:solidFill>
          </a:endParaRPr>
        </a:p>
      </dgm:t>
    </dgm:pt>
    <dgm:pt modelId="{26E63B49-7070-45C1-B858-E7D11C2394C5}">
      <dgm:prSet phldrT="[Text]"/>
      <dgm:spPr/>
      <dgm:t>
        <a:bodyPr/>
        <a:lstStyle/>
        <a:p>
          <a:pPr algn="l"/>
          <a:r>
            <a:rPr lang="en-US" altLang="zh-CN" dirty="0" smtClean="0">
              <a:solidFill>
                <a:schemeClr val="tx1">
                  <a:lumMod val="95000"/>
                  <a:lumOff val="5000"/>
                </a:schemeClr>
              </a:solidFill>
            </a:rPr>
            <a:t>3. Vanilla Design</a:t>
          </a:r>
          <a:endParaRPr lang="zh-CN" altLang="en-US" dirty="0">
            <a:solidFill>
              <a:schemeClr val="tx1">
                <a:lumMod val="95000"/>
                <a:lumOff val="5000"/>
              </a:schemeClr>
            </a:solidFill>
          </a:endParaRPr>
        </a:p>
      </dgm:t>
    </dgm:pt>
    <dgm:pt modelId="{49B56033-3001-4B9D-93E6-2951D5EE533D}" type="parTrans" cxnId="{155C1789-8731-4495-93AA-D9BFFC716574}">
      <dgm:prSet/>
      <dgm:spPr/>
      <dgm:t>
        <a:bodyPr/>
        <a:lstStyle/>
        <a:p>
          <a:pPr algn="l"/>
          <a:endParaRPr lang="zh-CN" altLang="en-US">
            <a:solidFill>
              <a:schemeClr val="tx1">
                <a:lumMod val="95000"/>
                <a:lumOff val="5000"/>
              </a:schemeClr>
            </a:solidFill>
          </a:endParaRPr>
        </a:p>
      </dgm:t>
    </dgm:pt>
    <dgm:pt modelId="{9636FF6A-9D6C-4337-907D-44E73345DCE6}" type="sibTrans" cxnId="{155C1789-8731-4495-93AA-D9BFFC716574}">
      <dgm:prSet/>
      <dgm:spPr/>
      <dgm:t>
        <a:bodyPr/>
        <a:lstStyle/>
        <a:p>
          <a:pPr algn="l"/>
          <a:endParaRPr lang="zh-CN" altLang="en-US">
            <a:solidFill>
              <a:schemeClr val="tx1">
                <a:lumMod val="95000"/>
                <a:lumOff val="5000"/>
              </a:schemeClr>
            </a:solidFill>
          </a:endParaRPr>
        </a:p>
      </dgm:t>
    </dgm:pt>
    <dgm:pt modelId="{553248CD-810E-414A-8F7D-48D7E26F17F7}">
      <dgm:prSet phldrT="[Text]"/>
      <dgm:spPr/>
      <dgm:t>
        <a:bodyPr/>
        <a:lstStyle/>
        <a:p>
          <a:pPr algn="l"/>
          <a:r>
            <a:rPr lang="en-US" altLang="zh-CN" dirty="0" smtClean="0">
              <a:solidFill>
                <a:schemeClr val="tx1">
                  <a:lumMod val="95000"/>
                  <a:lumOff val="5000"/>
                </a:schemeClr>
              </a:solidFill>
            </a:rPr>
            <a:t>4. Improvements</a:t>
          </a:r>
          <a:endParaRPr lang="zh-CN" altLang="en-US" dirty="0">
            <a:solidFill>
              <a:schemeClr val="tx1">
                <a:lumMod val="95000"/>
                <a:lumOff val="5000"/>
              </a:schemeClr>
            </a:solidFill>
          </a:endParaRPr>
        </a:p>
      </dgm:t>
    </dgm:pt>
    <dgm:pt modelId="{9759EA81-2F8C-491E-9681-0F5403E7E285}" type="parTrans" cxnId="{92AAFE31-D743-422C-B593-85200A370381}">
      <dgm:prSet/>
      <dgm:spPr/>
      <dgm:t>
        <a:bodyPr/>
        <a:lstStyle/>
        <a:p>
          <a:pPr algn="l"/>
          <a:endParaRPr lang="zh-CN" altLang="en-US">
            <a:solidFill>
              <a:schemeClr val="tx1">
                <a:lumMod val="95000"/>
                <a:lumOff val="5000"/>
              </a:schemeClr>
            </a:solidFill>
          </a:endParaRPr>
        </a:p>
      </dgm:t>
    </dgm:pt>
    <dgm:pt modelId="{7F843936-77C4-47B9-BCC6-C82C1F466F74}" type="sibTrans" cxnId="{92AAFE31-D743-422C-B593-85200A370381}">
      <dgm:prSet/>
      <dgm:spPr/>
      <dgm:t>
        <a:bodyPr/>
        <a:lstStyle/>
        <a:p>
          <a:pPr algn="l"/>
          <a:endParaRPr lang="zh-CN" altLang="en-US">
            <a:solidFill>
              <a:schemeClr val="tx1">
                <a:lumMod val="95000"/>
                <a:lumOff val="5000"/>
              </a:schemeClr>
            </a:solidFill>
          </a:endParaRPr>
        </a:p>
      </dgm:t>
    </dgm:pt>
    <dgm:pt modelId="{76C9C0B1-9B6C-4077-8292-443C7DE70AF1}">
      <dgm:prSet phldrT="[Text]"/>
      <dgm:spPr/>
      <dgm:t>
        <a:bodyPr/>
        <a:lstStyle/>
        <a:p>
          <a:pPr algn="l"/>
          <a:endParaRPr lang="zh-CN" altLang="en-US" dirty="0">
            <a:solidFill>
              <a:schemeClr val="tx1">
                <a:lumMod val="95000"/>
                <a:lumOff val="5000"/>
              </a:schemeClr>
            </a:solidFill>
          </a:endParaRPr>
        </a:p>
      </dgm:t>
    </dgm:pt>
    <dgm:pt modelId="{B6460804-BDDF-4012-A9DF-939C759511B9}" type="parTrans" cxnId="{83389C85-5E48-4F6C-9F6B-B611F9442EC0}">
      <dgm:prSet/>
      <dgm:spPr/>
      <dgm:t>
        <a:bodyPr/>
        <a:lstStyle/>
        <a:p>
          <a:pPr algn="l"/>
          <a:endParaRPr lang="zh-CN" altLang="en-US">
            <a:solidFill>
              <a:schemeClr val="tx1">
                <a:lumMod val="95000"/>
                <a:lumOff val="5000"/>
              </a:schemeClr>
            </a:solidFill>
          </a:endParaRPr>
        </a:p>
      </dgm:t>
    </dgm:pt>
    <dgm:pt modelId="{4DF3E992-F3F0-4E11-A07E-E7795E1E92C2}" type="sibTrans" cxnId="{83389C85-5E48-4F6C-9F6B-B611F9442EC0}">
      <dgm:prSet/>
      <dgm:spPr/>
      <dgm:t>
        <a:bodyPr/>
        <a:lstStyle/>
        <a:p>
          <a:pPr algn="l"/>
          <a:endParaRPr lang="zh-CN" altLang="en-US">
            <a:solidFill>
              <a:schemeClr val="tx1">
                <a:lumMod val="95000"/>
                <a:lumOff val="5000"/>
              </a:schemeClr>
            </a:solidFill>
          </a:endParaRPr>
        </a:p>
      </dgm:t>
    </dgm:pt>
    <dgm:pt modelId="{B1616250-744D-4FA4-AD61-AA212421C4ED}" type="pres">
      <dgm:prSet presAssocID="{94E07546-AFD9-40C7-8030-49521E3BEEFE}" presName="linearFlow" presStyleCnt="0">
        <dgm:presLayoutVars>
          <dgm:dir/>
          <dgm:resizeHandles val="exact"/>
        </dgm:presLayoutVars>
      </dgm:prSet>
      <dgm:spPr/>
      <dgm:t>
        <a:bodyPr/>
        <a:lstStyle/>
        <a:p>
          <a:endParaRPr lang="zh-CN" altLang="en-US"/>
        </a:p>
      </dgm:t>
    </dgm:pt>
    <dgm:pt modelId="{F4C3EE95-0783-4D73-A77F-3A824EC357E3}" type="pres">
      <dgm:prSet presAssocID="{6125B1B5-B79A-42F7-A321-B7A554D12621}" presName="composite" presStyleCnt="0"/>
      <dgm:spPr/>
    </dgm:pt>
    <dgm:pt modelId="{4B18D9CF-AB6D-483A-98C2-B824686309A8}" type="pres">
      <dgm:prSet presAssocID="{6125B1B5-B79A-42F7-A321-B7A554D12621}" presName="imgShp" presStyleLbl="fgImgPlace1" presStyleIdx="0" presStyleCnt="5"/>
      <dgm:spPr/>
    </dgm:pt>
    <dgm:pt modelId="{7C8DF776-4ACD-4041-8753-738824FC0AFB}" type="pres">
      <dgm:prSet presAssocID="{6125B1B5-B79A-42F7-A321-B7A554D12621}" presName="txShp" presStyleLbl="node1" presStyleIdx="0" presStyleCnt="5">
        <dgm:presLayoutVars>
          <dgm:bulletEnabled val="1"/>
        </dgm:presLayoutVars>
      </dgm:prSet>
      <dgm:spPr/>
      <dgm:t>
        <a:bodyPr/>
        <a:lstStyle/>
        <a:p>
          <a:endParaRPr lang="zh-CN" altLang="en-US"/>
        </a:p>
      </dgm:t>
    </dgm:pt>
    <dgm:pt modelId="{B0C77FE1-B606-4B02-9633-B54D203E0170}" type="pres">
      <dgm:prSet presAssocID="{8E2B9E1B-3005-4953-8793-3FEF47D95D56}" presName="spacing" presStyleCnt="0"/>
      <dgm:spPr/>
    </dgm:pt>
    <dgm:pt modelId="{064A8B58-91C8-4540-9624-90B7B13A621E}" type="pres">
      <dgm:prSet presAssocID="{19100799-E8A6-43D2-B1E6-D8577F756DFE}" presName="composite" presStyleCnt="0"/>
      <dgm:spPr/>
    </dgm:pt>
    <dgm:pt modelId="{24878867-D315-4016-B236-265F3F4547A2}" type="pres">
      <dgm:prSet presAssocID="{19100799-E8A6-43D2-B1E6-D8577F756DFE}" presName="imgShp" presStyleLbl="fgImgPlace1" presStyleIdx="1" presStyleCnt="5"/>
      <dgm:spPr/>
    </dgm:pt>
    <dgm:pt modelId="{C4A8020B-DE84-4713-B75F-64B66127EE1D}" type="pres">
      <dgm:prSet presAssocID="{19100799-E8A6-43D2-B1E6-D8577F756DFE}" presName="txShp" presStyleLbl="node1" presStyleIdx="1" presStyleCnt="5">
        <dgm:presLayoutVars>
          <dgm:bulletEnabled val="1"/>
        </dgm:presLayoutVars>
      </dgm:prSet>
      <dgm:spPr/>
      <dgm:t>
        <a:bodyPr/>
        <a:lstStyle/>
        <a:p>
          <a:endParaRPr lang="zh-CN" altLang="en-US"/>
        </a:p>
      </dgm:t>
    </dgm:pt>
    <dgm:pt modelId="{5FB3BECF-4637-4FBA-8F2C-C16A2F7AC36C}" type="pres">
      <dgm:prSet presAssocID="{C75DAA60-892A-4809-B888-39FDF62BD359}" presName="spacing" presStyleCnt="0"/>
      <dgm:spPr/>
    </dgm:pt>
    <dgm:pt modelId="{747D7302-EB26-4AA9-81C7-F1AC0FD489CA}" type="pres">
      <dgm:prSet presAssocID="{26E63B49-7070-45C1-B858-E7D11C2394C5}" presName="composite" presStyleCnt="0"/>
      <dgm:spPr/>
    </dgm:pt>
    <dgm:pt modelId="{22469419-A4BB-48B8-BCA3-7F19C328BA8D}" type="pres">
      <dgm:prSet presAssocID="{26E63B49-7070-45C1-B858-E7D11C2394C5}" presName="imgShp" presStyleLbl="fgImgPlace1" presStyleIdx="2" presStyleCnt="5"/>
      <dgm:spPr/>
    </dgm:pt>
    <dgm:pt modelId="{A30CD328-04EF-4CB1-BD5E-B70520611934}" type="pres">
      <dgm:prSet presAssocID="{26E63B49-7070-45C1-B858-E7D11C2394C5}" presName="txShp" presStyleLbl="node1" presStyleIdx="2" presStyleCnt="5">
        <dgm:presLayoutVars>
          <dgm:bulletEnabled val="1"/>
        </dgm:presLayoutVars>
      </dgm:prSet>
      <dgm:spPr/>
      <dgm:t>
        <a:bodyPr/>
        <a:lstStyle/>
        <a:p>
          <a:endParaRPr lang="zh-CN" altLang="en-US"/>
        </a:p>
      </dgm:t>
    </dgm:pt>
    <dgm:pt modelId="{6C26792A-4046-460D-BA7B-F7661D90B754}" type="pres">
      <dgm:prSet presAssocID="{9636FF6A-9D6C-4337-907D-44E73345DCE6}" presName="spacing" presStyleCnt="0"/>
      <dgm:spPr/>
    </dgm:pt>
    <dgm:pt modelId="{7B62E9F4-CD5D-4193-86D2-8ED51A6CC574}" type="pres">
      <dgm:prSet presAssocID="{553248CD-810E-414A-8F7D-48D7E26F17F7}" presName="composite" presStyleCnt="0"/>
      <dgm:spPr/>
    </dgm:pt>
    <dgm:pt modelId="{939D148A-0620-490A-918D-B1E6C5CA07D9}" type="pres">
      <dgm:prSet presAssocID="{553248CD-810E-414A-8F7D-48D7E26F17F7}" presName="imgShp" presStyleLbl="fgImgPlace1" presStyleIdx="3" presStyleCnt="5"/>
      <dgm:spPr/>
    </dgm:pt>
    <dgm:pt modelId="{C33C26F7-1FB6-4037-BBBF-B76DC41267B3}" type="pres">
      <dgm:prSet presAssocID="{553248CD-810E-414A-8F7D-48D7E26F17F7}" presName="txShp" presStyleLbl="node1" presStyleIdx="3" presStyleCnt="5">
        <dgm:presLayoutVars>
          <dgm:bulletEnabled val="1"/>
        </dgm:presLayoutVars>
      </dgm:prSet>
      <dgm:spPr/>
      <dgm:t>
        <a:bodyPr/>
        <a:lstStyle/>
        <a:p>
          <a:endParaRPr lang="zh-CN" altLang="en-US"/>
        </a:p>
      </dgm:t>
    </dgm:pt>
    <dgm:pt modelId="{12415B9F-FAC9-4DDA-A075-E471EF597724}" type="pres">
      <dgm:prSet presAssocID="{7F843936-77C4-47B9-BCC6-C82C1F466F74}" presName="spacing" presStyleCnt="0"/>
      <dgm:spPr/>
    </dgm:pt>
    <dgm:pt modelId="{8DBA72AC-D5AF-4659-9E03-AEDC1BFF95A0}" type="pres">
      <dgm:prSet presAssocID="{76C9C0B1-9B6C-4077-8292-443C7DE70AF1}" presName="composite" presStyleCnt="0"/>
      <dgm:spPr/>
    </dgm:pt>
    <dgm:pt modelId="{65B565C9-A2B4-43A8-A9F6-369D0981C365}" type="pres">
      <dgm:prSet presAssocID="{76C9C0B1-9B6C-4077-8292-443C7DE70AF1}" presName="imgShp" presStyleLbl="fgImgPlace1" presStyleIdx="4" presStyleCnt="5"/>
      <dgm:spPr/>
    </dgm:pt>
    <dgm:pt modelId="{124AA433-D089-4D6B-B807-97858CC33D91}" type="pres">
      <dgm:prSet presAssocID="{76C9C0B1-9B6C-4077-8292-443C7DE70AF1}" presName="txShp" presStyleLbl="node1" presStyleIdx="4" presStyleCnt="5">
        <dgm:presLayoutVars>
          <dgm:bulletEnabled val="1"/>
        </dgm:presLayoutVars>
      </dgm:prSet>
      <dgm:spPr/>
      <dgm:t>
        <a:bodyPr/>
        <a:lstStyle/>
        <a:p>
          <a:endParaRPr lang="zh-CN" altLang="en-US"/>
        </a:p>
      </dgm:t>
    </dgm:pt>
  </dgm:ptLst>
  <dgm:cxnLst>
    <dgm:cxn modelId="{DD6AD965-7CFF-45AC-8D84-124AF0209BF1}" type="presOf" srcId="{76C9C0B1-9B6C-4077-8292-443C7DE70AF1}" destId="{124AA433-D089-4D6B-B807-97858CC33D91}" srcOrd="0" destOrd="0" presId="urn:microsoft.com/office/officeart/2005/8/layout/vList3"/>
    <dgm:cxn modelId="{88975575-991F-4823-B089-1882FD271BC9}" type="presOf" srcId="{19100799-E8A6-43D2-B1E6-D8577F756DFE}" destId="{C4A8020B-DE84-4713-B75F-64B66127EE1D}" srcOrd="0" destOrd="0" presId="urn:microsoft.com/office/officeart/2005/8/layout/vList3"/>
    <dgm:cxn modelId="{BE38DD54-C7AC-4E92-916E-26077DF84D0E}" srcId="{94E07546-AFD9-40C7-8030-49521E3BEEFE}" destId="{6125B1B5-B79A-42F7-A321-B7A554D12621}" srcOrd="0" destOrd="0" parTransId="{43884146-9B68-4E33-846A-533A7A8F3BF2}" sibTransId="{8E2B9E1B-3005-4953-8793-3FEF47D95D56}"/>
    <dgm:cxn modelId="{AA6E1A5D-B03E-4342-8A6C-0E51A4F82B21}" type="presOf" srcId="{553248CD-810E-414A-8F7D-48D7E26F17F7}" destId="{C33C26F7-1FB6-4037-BBBF-B76DC41267B3}" srcOrd="0" destOrd="0" presId="urn:microsoft.com/office/officeart/2005/8/layout/vList3"/>
    <dgm:cxn modelId="{04F4ADCC-6F84-45FD-AA89-A3F499605E64}" type="presOf" srcId="{94E07546-AFD9-40C7-8030-49521E3BEEFE}" destId="{B1616250-744D-4FA4-AD61-AA212421C4ED}" srcOrd="0" destOrd="0" presId="urn:microsoft.com/office/officeart/2005/8/layout/vList3"/>
    <dgm:cxn modelId="{83389C85-5E48-4F6C-9F6B-B611F9442EC0}" srcId="{94E07546-AFD9-40C7-8030-49521E3BEEFE}" destId="{76C9C0B1-9B6C-4077-8292-443C7DE70AF1}" srcOrd="4" destOrd="0" parTransId="{B6460804-BDDF-4012-A9DF-939C759511B9}" sibTransId="{4DF3E992-F3F0-4E11-A07E-E7795E1E92C2}"/>
    <dgm:cxn modelId="{155C1789-8731-4495-93AA-D9BFFC716574}" srcId="{94E07546-AFD9-40C7-8030-49521E3BEEFE}" destId="{26E63B49-7070-45C1-B858-E7D11C2394C5}" srcOrd="2" destOrd="0" parTransId="{49B56033-3001-4B9D-93E6-2951D5EE533D}" sibTransId="{9636FF6A-9D6C-4337-907D-44E73345DCE6}"/>
    <dgm:cxn modelId="{611EBD52-2797-47B9-BF95-43F6F916D691}" type="presOf" srcId="{26E63B49-7070-45C1-B858-E7D11C2394C5}" destId="{A30CD328-04EF-4CB1-BD5E-B70520611934}" srcOrd="0" destOrd="0" presId="urn:microsoft.com/office/officeart/2005/8/layout/vList3"/>
    <dgm:cxn modelId="{D502AD65-73A3-4F11-8893-54EC2596360C}" type="presOf" srcId="{6125B1B5-B79A-42F7-A321-B7A554D12621}" destId="{7C8DF776-4ACD-4041-8753-738824FC0AFB}" srcOrd="0" destOrd="0" presId="urn:microsoft.com/office/officeart/2005/8/layout/vList3"/>
    <dgm:cxn modelId="{7BC366BC-3376-4623-B8A7-2B0414BDD226}" srcId="{94E07546-AFD9-40C7-8030-49521E3BEEFE}" destId="{19100799-E8A6-43D2-B1E6-D8577F756DFE}" srcOrd="1" destOrd="0" parTransId="{5C8F349D-2C18-43BC-9840-8E6E9CCA66D7}" sibTransId="{C75DAA60-892A-4809-B888-39FDF62BD359}"/>
    <dgm:cxn modelId="{92AAFE31-D743-422C-B593-85200A370381}" srcId="{94E07546-AFD9-40C7-8030-49521E3BEEFE}" destId="{553248CD-810E-414A-8F7D-48D7E26F17F7}" srcOrd="3" destOrd="0" parTransId="{9759EA81-2F8C-491E-9681-0F5403E7E285}" sibTransId="{7F843936-77C4-47B9-BCC6-C82C1F466F74}"/>
    <dgm:cxn modelId="{596DB7F3-9E2D-4511-966D-EC80D97E8AC5}" type="presParOf" srcId="{B1616250-744D-4FA4-AD61-AA212421C4ED}" destId="{F4C3EE95-0783-4D73-A77F-3A824EC357E3}" srcOrd="0" destOrd="0" presId="urn:microsoft.com/office/officeart/2005/8/layout/vList3"/>
    <dgm:cxn modelId="{AA578852-573C-4D11-921C-A277A3BF3611}" type="presParOf" srcId="{F4C3EE95-0783-4D73-A77F-3A824EC357E3}" destId="{4B18D9CF-AB6D-483A-98C2-B824686309A8}" srcOrd="0" destOrd="0" presId="urn:microsoft.com/office/officeart/2005/8/layout/vList3"/>
    <dgm:cxn modelId="{EF96F3B2-31D3-4566-89D0-58567B7FD2D0}" type="presParOf" srcId="{F4C3EE95-0783-4D73-A77F-3A824EC357E3}" destId="{7C8DF776-4ACD-4041-8753-738824FC0AFB}" srcOrd="1" destOrd="0" presId="urn:microsoft.com/office/officeart/2005/8/layout/vList3"/>
    <dgm:cxn modelId="{18320A04-67B5-45FB-8436-33ECE8AEE896}" type="presParOf" srcId="{B1616250-744D-4FA4-AD61-AA212421C4ED}" destId="{B0C77FE1-B606-4B02-9633-B54D203E0170}" srcOrd="1" destOrd="0" presId="urn:microsoft.com/office/officeart/2005/8/layout/vList3"/>
    <dgm:cxn modelId="{2FB313DB-B043-401B-94FF-7D6A8109D350}" type="presParOf" srcId="{B1616250-744D-4FA4-AD61-AA212421C4ED}" destId="{064A8B58-91C8-4540-9624-90B7B13A621E}" srcOrd="2" destOrd="0" presId="urn:microsoft.com/office/officeart/2005/8/layout/vList3"/>
    <dgm:cxn modelId="{B6EEB28E-400F-4FF7-8C08-205AAD1057C6}" type="presParOf" srcId="{064A8B58-91C8-4540-9624-90B7B13A621E}" destId="{24878867-D315-4016-B236-265F3F4547A2}" srcOrd="0" destOrd="0" presId="urn:microsoft.com/office/officeart/2005/8/layout/vList3"/>
    <dgm:cxn modelId="{E35FB667-B10E-4939-BF5A-861CC1DE977B}" type="presParOf" srcId="{064A8B58-91C8-4540-9624-90B7B13A621E}" destId="{C4A8020B-DE84-4713-B75F-64B66127EE1D}" srcOrd="1" destOrd="0" presId="urn:microsoft.com/office/officeart/2005/8/layout/vList3"/>
    <dgm:cxn modelId="{1D4AE3BE-B4C2-40DC-8D7A-F5F296AD0B94}" type="presParOf" srcId="{B1616250-744D-4FA4-AD61-AA212421C4ED}" destId="{5FB3BECF-4637-4FBA-8F2C-C16A2F7AC36C}" srcOrd="3" destOrd="0" presId="urn:microsoft.com/office/officeart/2005/8/layout/vList3"/>
    <dgm:cxn modelId="{AC013143-5D02-40D2-95B7-2576F219BB50}" type="presParOf" srcId="{B1616250-744D-4FA4-AD61-AA212421C4ED}" destId="{747D7302-EB26-4AA9-81C7-F1AC0FD489CA}" srcOrd="4" destOrd="0" presId="urn:microsoft.com/office/officeart/2005/8/layout/vList3"/>
    <dgm:cxn modelId="{C6AFBEF2-C9D0-48AF-B343-C70F263FF5F4}" type="presParOf" srcId="{747D7302-EB26-4AA9-81C7-F1AC0FD489CA}" destId="{22469419-A4BB-48B8-BCA3-7F19C328BA8D}" srcOrd="0" destOrd="0" presId="urn:microsoft.com/office/officeart/2005/8/layout/vList3"/>
    <dgm:cxn modelId="{6C5F0432-6805-4FF2-9C72-938DD5C9D2DB}" type="presParOf" srcId="{747D7302-EB26-4AA9-81C7-F1AC0FD489CA}" destId="{A30CD328-04EF-4CB1-BD5E-B70520611934}" srcOrd="1" destOrd="0" presId="urn:microsoft.com/office/officeart/2005/8/layout/vList3"/>
    <dgm:cxn modelId="{D3136915-21B4-4FF9-BD02-DEFAF60FEF87}" type="presParOf" srcId="{B1616250-744D-4FA4-AD61-AA212421C4ED}" destId="{6C26792A-4046-460D-BA7B-F7661D90B754}" srcOrd="5" destOrd="0" presId="urn:microsoft.com/office/officeart/2005/8/layout/vList3"/>
    <dgm:cxn modelId="{FFD71699-7504-43BB-AE69-8B619AA0B6E0}" type="presParOf" srcId="{B1616250-744D-4FA4-AD61-AA212421C4ED}" destId="{7B62E9F4-CD5D-4193-86D2-8ED51A6CC574}" srcOrd="6" destOrd="0" presId="urn:microsoft.com/office/officeart/2005/8/layout/vList3"/>
    <dgm:cxn modelId="{E9DB447D-0784-45B9-B4AF-42F96907E3F5}" type="presParOf" srcId="{7B62E9F4-CD5D-4193-86D2-8ED51A6CC574}" destId="{939D148A-0620-490A-918D-B1E6C5CA07D9}" srcOrd="0" destOrd="0" presId="urn:microsoft.com/office/officeart/2005/8/layout/vList3"/>
    <dgm:cxn modelId="{DFC532A1-C1B8-4363-B392-C1B03CB09433}" type="presParOf" srcId="{7B62E9F4-CD5D-4193-86D2-8ED51A6CC574}" destId="{C33C26F7-1FB6-4037-BBBF-B76DC41267B3}" srcOrd="1" destOrd="0" presId="urn:microsoft.com/office/officeart/2005/8/layout/vList3"/>
    <dgm:cxn modelId="{B067D7CD-B7C2-4879-AA41-2B401A52BEA1}" type="presParOf" srcId="{B1616250-744D-4FA4-AD61-AA212421C4ED}" destId="{12415B9F-FAC9-4DDA-A075-E471EF597724}" srcOrd="7" destOrd="0" presId="urn:microsoft.com/office/officeart/2005/8/layout/vList3"/>
    <dgm:cxn modelId="{86C4C9F2-3B84-49AD-9950-5CA9F1241282}" type="presParOf" srcId="{B1616250-744D-4FA4-AD61-AA212421C4ED}" destId="{8DBA72AC-D5AF-4659-9E03-AEDC1BFF95A0}" srcOrd="8" destOrd="0" presId="urn:microsoft.com/office/officeart/2005/8/layout/vList3"/>
    <dgm:cxn modelId="{84A3A7FF-6FA7-4B6E-B717-1FD200880F3B}" type="presParOf" srcId="{8DBA72AC-D5AF-4659-9E03-AEDC1BFF95A0}" destId="{65B565C9-A2B4-43A8-A9F6-369D0981C365}" srcOrd="0" destOrd="0" presId="urn:microsoft.com/office/officeart/2005/8/layout/vList3"/>
    <dgm:cxn modelId="{781ED9F0-65DC-4B41-8F70-21D4DBB41FA1}" type="presParOf" srcId="{8DBA72AC-D5AF-4659-9E03-AEDC1BFF95A0}" destId="{124AA433-D089-4D6B-B807-97858CC33D9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E07546-AFD9-40C7-8030-49521E3BEEFE}" type="doc">
      <dgm:prSet loTypeId="urn:microsoft.com/office/officeart/2005/8/layout/vList3" loCatId="list" qsTypeId="urn:microsoft.com/office/officeart/2005/8/quickstyle/simple1" qsCatId="simple" csTypeId="urn:microsoft.com/office/officeart/2005/8/colors/colorful2" csCatId="colorful" phldr="1"/>
      <dgm:spPr/>
      <dgm:t>
        <a:bodyPr/>
        <a:lstStyle/>
        <a:p>
          <a:endParaRPr lang="zh-CN" altLang="en-US"/>
        </a:p>
      </dgm:t>
    </dgm:pt>
    <dgm:pt modelId="{6125B1B5-B79A-42F7-A321-B7A554D12621}">
      <dgm:prSet phldrT="[Text]" phldr="1"/>
      <dgm:spPr/>
      <dgm:t>
        <a:bodyPr/>
        <a:lstStyle/>
        <a:p>
          <a:endParaRPr lang="zh-CN" altLang="en-US" dirty="0">
            <a:solidFill>
              <a:schemeClr val="tx1">
                <a:lumMod val="95000"/>
                <a:lumOff val="5000"/>
              </a:schemeClr>
            </a:solidFill>
          </a:endParaRPr>
        </a:p>
      </dgm:t>
    </dgm:pt>
    <dgm:pt modelId="{43884146-9B68-4E33-846A-533A7A8F3BF2}" type="parTrans" cxnId="{BE38DD54-C7AC-4E92-916E-26077DF84D0E}">
      <dgm:prSet/>
      <dgm:spPr/>
      <dgm:t>
        <a:bodyPr/>
        <a:lstStyle/>
        <a:p>
          <a:endParaRPr lang="zh-CN" altLang="en-US">
            <a:solidFill>
              <a:schemeClr val="tx1">
                <a:lumMod val="95000"/>
                <a:lumOff val="5000"/>
              </a:schemeClr>
            </a:solidFill>
          </a:endParaRPr>
        </a:p>
      </dgm:t>
    </dgm:pt>
    <dgm:pt modelId="{8E2B9E1B-3005-4953-8793-3FEF47D95D56}" type="sibTrans" cxnId="{BE38DD54-C7AC-4E92-916E-26077DF84D0E}">
      <dgm:prSet/>
      <dgm:spPr/>
      <dgm:t>
        <a:bodyPr/>
        <a:lstStyle/>
        <a:p>
          <a:endParaRPr lang="zh-CN" altLang="en-US">
            <a:solidFill>
              <a:schemeClr val="tx1">
                <a:lumMod val="95000"/>
                <a:lumOff val="5000"/>
              </a:schemeClr>
            </a:solidFill>
          </a:endParaRPr>
        </a:p>
      </dgm:t>
    </dgm:pt>
    <dgm:pt modelId="{19100799-E8A6-43D2-B1E6-D8577F756DFE}">
      <dgm:prSet phldrT="[Text]" phldr="1"/>
      <dgm:spPr/>
      <dgm:t>
        <a:bodyPr/>
        <a:lstStyle/>
        <a:p>
          <a:endParaRPr lang="zh-CN" altLang="en-US" dirty="0">
            <a:solidFill>
              <a:schemeClr val="tx1">
                <a:lumMod val="95000"/>
                <a:lumOff val="5000"/>
              </a:schemeClr>
            </a:solidFill>
          </a:endParaRPr>
        </a:p>
      </dgm:t>
    </dgm:pt>
    <dgm:pt modelId="{5C8F349D-2C18-43BC-9840-8E6E9CCA66D7}" type="parTrans" cxnId="{7BC366BC-3376-4623-B8A7-2B0414BDD226}">
      <dgm:prSet/>
      <dgm:spPr/>
      <dgm:t>
        <a:bodyPr/>
        <a:lstStyle/>
        <a:p>
          <a:endParaRPr lang="zh-CN" altLang="en-US">
            <a:solidFill>
              <a:schemeClr val="tx1">
                <a:lumMod val="95000"/>
                <a:lumOff val="5000"/>
              </a:schemeClr>
            </a:solidFill>
          </a:endParaRPr>
        </a:p>
      </dgm:t>
    </dgm:pt>
    <dgm:pt modelId="{C75DAA60-892A-4809-B888-39FDF62BD359}" type="sibTrans" cxnId="{7BC366BC-3376-4623-B8A7-2B0414BDD226}">
      <dgm:prSet/>
      <dgm:spPr/>
      <dgm:t>
        <a:bodyPr/>
        <a:lstStyle/>
        <a:p>
          <a:endParaRPr lang="zh-CN" altLang="en-US">
            <a:solidFill>
              <a:schemeClr val="tx1">
                <a:lumMod val="95000"/>
                <a:lumOff val="5000"/>
              </a:schemeClr>
            </a:solidFill>
          </a:endParaRPr>
        </a:p>
      </dgm:t>
    </dgm:pt>
    <dgm:pt modelId="{26E63B49-7070-45C1-B858-E7D11C2394C5}">
      <dgm:prSet phldrT="[Text]"/>
      <dgm:spPr/>
      <dgm:t>
        <a:bodyPr/>
        <a:lstStyle/>
        <a:p>
          <a:endParaRPr lang="zh-CN" altLang="en-US" dirty="0">
            <a:solidFill>
              <a:schemeClr val="tx1">
                <a:lumMod val="95000"/>
                <a:lumOff val="5000"/>
              </a:schemeClr>
            </a:solidFill>
          </a:endParaRPr>
        </a:p>
      </dgm:t>
    </dgm:pt>
    <dgm:pt modelId="{49B56033-3001-4B9D-93E6-2951D5EE533D}" type="parTrans" cxnId="{155C1789-8731-4495-93AA-D9BFFC716574}">
      <dgm:prSet/>
      <dgm:spPr/>
      <dgm:t>
        <a:bodyPr/>
        <a:lstStyle/>
        <a:p>
          <a:endParaRPr lang="zh-CN" altLang="en-US">
            <a:solidFill>
              <a:schemeClr val="tx1">
                <a:lumMod val="95000"/>
                <a:lumOff val="5000"/>
              </a:schemeClr>
            </a:solidFill>
          </a:endParaRPr>
        </a:p>
      </dgm:t>
    </dgm:pt>
    <dgm:pt modelId="{9636FF6A-9D6C-4337-907D-44E73345DCE6}" type="sibTrans" cxnId="{155C1789-8731-4495-93AA-D9BFFC716574}">
      <dgm:prSet/>
      <dgm:spPr/>
      <dgm:t>
        <a:bodyPr/>
        <a:lstStyle/>
        <a:p>
          <a:endParaRPr lang="zh-CN" altLang="en-US">
            <a:solidFill>
              <a:schemeClr val="tx1">
                <a:lumMod val="95000"/>
                <a:lumOff val="5000"/>
              </a:schemeClr>
            </a:solidFill>
          </a:endParaRPr>
        </a:p>
      </dgm:t>
    </dgm:pt>
    <dgm:pt modelId="{553248CD-810E-414A-8F7D-48D7E26F17F7}">
      <dgm:prSet phldrT="[Text]"/>
      <dgm:spPr/>
      <dgm:t>
        <a:bodyPr/>
        <a:lstStyle/>
        <a:p>
          <a:endParaRPr lang="zh-CN" altLang="en-US" dirty="0">
            <a:solidFill>
              <a:schemeClr val="tx1">
                <a:lumMod val="95000"/>
                <a:lumOff val="5000"/>
              </a:schemeClr>
            </a:solidFill>
          </a:endParaRPr>
        </a:p>
      </dgm:t>
    </dgm:pt>
    <dgm:pt modelId="{9759EA81-2F8C-491E-9681-0F5403E7E285}" type="parTrans" cxnId="{92AAFE31-D743-422C-B593-85200A370381}">
      <dgm:prSet/>
      <dgm:spPr/>
      <dgm:t>
        <a:bodyPr/>
        <a:lstStyle/>
        <a:p>
          <a:endParaRPr lang="zh-CN" altLang="en-US">
            <a:solidFill>
              <a:schemeClr val="tx1">
                <a:lumMod val="95000"/>
                <a:lumOff val="5000"/>
              </a:schemeClr>
            </a:solidFill>
          </a:endParaRPr>
        </a:p>
      </dgm:t>
    </dgm:pt>
    <dgm:pt modelId="{7F843936-77C4-47B9-BCC6-C82C1F466F74}" type="sibTrans" cxnId="{92AAFE31-D743-422C-B593-85200A370381}">
      <dgm:prSet/>
      <dgm:spPr/>
      <dgm:t>
        <a:bodyPr/>
        <a:lstStyle/>
        <a:p>
          <a:endParaRPr lang="zh-CN" altLang="en-US">
            <a:solidFill>
              <a:schemeClr val="tx1">
                <a:lumMod val="95000"/>
                <a:lumOff val="5000"/>
              </a:schemeClr>
            </a:solidFill>
          </a:endParaRPr>
        </a:p>
      </dgm:t>
    </dgm:pt>
    <dgm:pt modelId="{76C9C0B1-9B6C-4077-8292-443C7DE70AF1}">
      <dgm:prSet phldrT="[Text]"/>
      <dgm:spPr/>
      <dgm:t>
        <a:bodyPr/>
        <a:lstStyle/>
        <a:p>
          <a:endParaRPr lang="zh-CN" altLang="en-US" dirty="0">
            <a:solidFill>
              <a:schemeClr val="tx1">
                <a:lumMod val="95000"/>
                <a:lumOff val="5000"/>
              </a:schemeClr>
            </a:solidFill>
          </a:endParaRPr>
        </a:p>
      </dgm:t>
    </dgm:pt>
    <dgm:pt modelId="{B6460804-BDDF-4012-A9DF-939C759511B9}" type="parTrans" cxnId="{83389C85-5E48-4F6C-9F6B-B611F9442EC0}">
      <dgm:prSet/>
      <dgm:spPr/>
      <dgm:t>
        <a:bodyPr/>
        <a:lstStyle/>
        <a:p>
          <a:endParaRPr lang="zh-CN" altLang="en-US">
            <a:solidFill>
              <a:schemeClr val="tx1">
                <a:lumMod val="95000"/>
                <a:lumOff val="5000"/>
              </a:schemeClr>
            </a:solidFill>
          </a:endParaRPr>
        </a:p>
      </dgm:t>
    </dgm:pt>
    <dgm:pt modelId="{4DF3E992-F3F0-4E11-A07E-E7795E1E92C2}" type="sibTrans" cxnId="{83389C85-5E48-4F6C-9F6B-B611F9442EC0}">
      <dgm:prSet/>
      <dgm:spPr/>
      <dgm:t>
        <a:bodyPr/>
        <a:lstStyle/>
        <a:p>
          <a:endParaRPr lang="zh-CN" altLang="en-US">
            <a:solidFill>
              <a:schemeClr val="tx1">
                <a:lumMod val="95000"/>
                <a:lumOff val="5000"/>
              </a:schemeClr>
            </a:solidFill>
          </a:endParaRPr>
        </a:p>
      </dgm:t>
    </dgm:pt>
    <dgm:pt modelId="{B1616250-744D-4FA4-AD61-AA212421C4ED}" type="pres">
      <dgm:prSet presAssocID="{94E07546-AFD9-40C7-8030-49521E3BEEFE}" presName="linearFlow" presStyleCnt="0">
        <dgm:presLayoutVars>
          <dgm:dir/>
          <dgm:resizeHandles val="exact"/>
        </dgm:presLayoutVars>
      </dgm:prSet>
      <dgm:spPr/>
      <dgm:t>
        <a:bodyPr/>
        <a:lstStyle/>
        <a:p>
          <a:endParaRPr lang="zh-CN" altLang="en-US"/>
        </a:p>
      </dgm:t>
    </dgm:pt>
    <dgm:pt modelId="{F4C3EE95-0783-4D73-A77F-3A824EC357E3}" type="pres">
      <dgm:prSet presAssocID="{6125B1B5-B79A-42F7-A321-B7A554D12621}" presName="composite" presStyleCnt="0"/>
      <dgm:spPr/>
      <dgm:t>
        <a:bodyPr/>
        <a:lstStyle/>
        <a:p>
          <a:endParaRPr lang="zh-CN" altLang="en-US"/>
        </a:p>
      </dgm:t>
    </dgm:pt>
    <dgm:pt modelId="{4B18D9CF-AB6D-483A-98C2-B824686309A8}" type="pres">
      <dgm:prSet presAssocID="{6125B1B5-B79A-42F7-A321-B7A554D12621}" presName="imgShp" presStyleLbl="fgImgPlace1" presStyleIdx="0" presStyleCnt="5"/>
      <dgm:spPr/>
      <dgm:t>
        <a:bodyPr/>
        <a:lstStyle/>
        <a:p>
          <a:endParaRPr lang="zh-CN" altLang="en-US"/>
        </a:p>
      </dgm:t>
    </dgm:pt>
    <dgm:pt modelId="{7C8DF776-4ACD-4041-8753-738824FC0AFB}" type="pres">
      <dgm:prSet presAssocID="{6125B1B5-B79A-42F7-A321-B7A554D12621}" presName="txShp" presStyleLbl="node1" presStyleIdx="0" presStyleCnt="5">
        <dgm:presLayoutVars>
          <dgm:bulletEnabled val="1"/>
        </dgm:presLayoutVars>
      </dgm:prSet>
      <dgm:spPr/>
      <dgm:t>
        <a:bodyPr/>
        <a:lstStyle/>
        <a:p>
          <a:endParaRPr lang="zh-CN" altLang="en-US"/>
        </a:p>
      </dgm:t>
    </dgm:pt>
    <dgm:pt modelId="{B0C77FE1-B606-4B02-9633-B54D203E0170}" type="pres">
      <dgm:prSet presAssocID="{8E2B9E1B-3005-4953-8793-3FEF47D95D56}" presName="spacing" presStyleCnt="0"/>
      <dgm:spPr/>
      <dgm:t>
        <a:bodyPr/>
        <a:lstStyle/>
        <a:p>
          <a:endParaRPr lang="zh-CN" altLang="en-US"/>
        </a:p>
      </dgm:t>
    </dgm:pt>
    <dgm:pt modelId="{064A8B58-91C8-4540-9624-90B7B13A621E}" type="pres">
      <dgm:prSet presAssocID="{19100799-E8A6-43D2-B1E6-D8577F756DFE}" presName="composite" presStyleCnt="0"/>
      <dgm:spPr/>
      <dgm:t>
        <a:bodyPr/>
        <a:lstStyle/>
        <a:p>
          <a:endParaRPr lang="zh-CN" altLang="en-US"/>
        </a:p>
      </dgm:t>
    </dgm:pt>
    <dgm:pt modelId="{24878867-D315-4016-B236-265F3F4547A2}" type="pres">
      <dgm:prSet presAssocID="{19100799-E8A6-43D2-B1E6-D8577F756DFE}" presName="imgShp" presStyleLbl="fgImgPlace1" presStyleIdx="1" presStyleCnt="5"/>
      <dgm:spPr/>
      <dgm:t>
        <a:bodyPr/>
        <a:lstStyle/>
        <a:p>
          <a:endParaRPr lang="zh-CN" altLang="en-US"/>
        </a:p>
      </dgm:t>
    </dgm:pt>
    <dgm:pt modelId="{C4A8020B-DE84-4713-B75F-64B66127EE1D}" type="pres">
      <dgm:prSet presAssocID="{19100799-E8A6-43D2-B1E6-D8577F756DFE}" presName="txShp" presStyleLbl="node1" presStyleIdx="1" presStyleCnt="5">
        <dgm:presLayoutVars>
          <dgm:bulletEnabled val="1"/>
        </dgm:presLayoutVars>
      </dgm:prSet>
      <dgm:spPr/>
      <dgm:t>
        <a:bodyPr/>
        <a:lstStyle/>
        <a:p>
          <a:endParaRPr lang="zh-CN" altLang="en-US"/>
        </a:p>
      </dgm:t>
    </dgm:pt>
    <dgm:pt modelId="{5FB3BECF-4637-4FBA-8F2C-C16A2F7AC36C}" type="pres">
      <dgm:prSet presAssocID="{C75DAA60-892A-4809-B888-39FDF62BD359}" presName="spacing" presStyleCnt="0"/>
      <dgm:spPr/>
      <dgm:t>
        <a:bodyPr/>
        <a:lstStyle/>
        <a:p>
          <a:endParaRPr lang="zh-CN" altLang="en-US"/>
        </a:p>
      </dgm:t>
    </dgm:pt>
    <dgm:pt modelId="{747D7302-EB26-4AA9-81C7-F1AC0FD489CA}" type="pres">
      <dgm:prSet presAssocID="{26E63B49-7070-45C1-B858-E7D11C2394C5}" presName="composite" presStyleCnt="0"/>
      <dgm:spPr/>
      <dgm:t>
        <a:bodyPr/>
        <a:lstStyle/>
        <a:p>
          <a:endParaRPr lang="zh-CN" altLang="en-US"/>
        </a:p>
      </dgm:t>
    </dgm:pt>
    <dgm:pt modelId="{22469419-A4BB-48B8-BCA3-7F19C328BA8D}" type="pres">
      <dgm:prSet presAssocID="{26E63B49-7070-45C1-B858-E7D11C2394C5}" presName="imgShp" presStyleLbl="fgImgPlace1" presStyleIdx="2" presStyleCnt="5"/>
      <dgm:spPr/>
      <dgm:t>
        <a:bodyPr/>
        <a:lstStyle/>
        <a:p>
          <a:endParaRPr lang="zh-CN" altLang="en-US"/>
        </a:p>
      </dgm:t>
    </dgm:pt>
    <dgm:pt modelId="{A30CD328-04EF-4CB1-BD5E-B70520611934}" type="pres">
      <dgm:prSet presAssocID="{26E63B49-7070-45C1-B858-E7D11C2394C5}" presName="txShp" presStyleLbl="node1" presStyleIdx="2" presStyleCnt="5">
        <dgm:presLayoutVars>
          <dgm:bulletEnabled val="1"/>
        </dgm:presLayoutVars>
      </dgm:prSet>
      <dgm:spPr/>
      <dgm:t>
        <a:bodyPr/>
        <a:lstStyle/>
        <a:p>
          <a:endParaRPr lang="zh-CN" altLang="en-US"/>
        </a:p>
      </dgm:t>
    </dgm:pt>
    <dgm:pt modelId="{6C26792A-4046-460D-BA7B-F7661D90B754}" type="pres">
      <dgm:prSet presAssocID="{9636FF6A-9D6C-4337-907D-44E73345DCE6}" presName="spacing" presStyleCnt="0"/>
      <dgm:spPr/>
      <dgm:t>
        <a:bodyPr/>
        <a:lstStyle/>
        <a:p>
          <a:endParaRPr lang="zh-CN" altLang="en-US"/>
        </a:p>
      </dgm:t>
    </dgm:pt>
    <dgm:pt modelId="{7B62E9F4-CD5D-4193-86D2-8ED51A6CC574}" type="pres">
      <dgm:prSet presAssocID="{553248CD-810E-414A-8F7D-48D7E26F17F7}" presName="composite" presStyleCnt="0"/>
      <dgm:spPr/>
      <dgm:t>
        <a:bodyPr/>
        <a:lstStyle/>
        <a:p>
          <a:endParaRPr lang="zh-CN" altLang="en-US"/>
        </a:p>
      </dgm:t>
    </dgm:pt>
    <dgm:pt modelId="{939D148A-0620-490A-918D-B1E6C5CA07D9}" type="pres">
      <dgm:prSet presAssocID="{553248CD-810E-414A-8F7D-48D7E26F17F7}" presName="imgShp" presStyleLbl="fgImgPlace1" presStyleIdx="3" presStyleCnt="5"/>
      <dgm:spPr/>
      <dgm:t>
        <a:bodyPr/>
        <a:lstStyle/>
        <a:p>
          <a:endParaRPr lang="zh-CN" altLang="en-US"/>
        </a:p>
      </dgm:t>
    </dgm:pt>
    <dgm:pt modelId="{C33C26F7-1FB6-4037-BBBF-B76DC41267B3}" type="pres">
      <dgm:prSet presAssocID="{553248CD-810E-414A-8F7D-48D7E26F17F7}" presName="txShp" presStyleLbl="node1" presStyleIdx="3" presStyleCnt="5">
        <dgm:presLayoutVars>
          <dgm:bulletEnabled val="1"/>
        </dgm:presLayoutVars>
      </dgm:prSet>
      <dgm:spPr/>
      <dgm:t>
        <a:bodyPr/>
        <a:lstStyle/>
        <a:p>
          <a:endParaRPr lang="zh-CN" altLang="en-US"/>
        </a:p>
      </dgm:t>
    </dgm:pt>
    <dgm:pt modelId="{12415B9F-FAC9-4DDA-A075-E471EF597724}" type="pres">
      <dgm:prSet presAssocID="{7F843936-77C4-47B9-BCC6-C82C1F466F74}" presName="spacing" presStyleCnt="0"/>
      <dgm:spPr/>
      <dgm:t>
        <a:bodyPr/>
        <a:lstStyle/>
        <a:p>
          <a:endParaRPr lang="zh-CN" altLang="en-US"/>
        </a:p>
      </dgm:t>
    </dgm:pt>
    <dgm:pt modelId="{8DBA72AC-D5AF-4659-9E03-AEDC1BFF95A0}" type="pres">
      <dgm:prSet presAssocID="{76C9C0B1-9B6C-4077-8292-443C7DE70AF1}" presName="composite" presStyleCnt="0"/>
      <dgm:spPr/>
      <dgm:t>
        <a:bodyPr/>
        <a:lstStyle/>
        <a:p>
          <a:endParaRPr lang="zh-CN" altLang="en-US"/>
        </a:p>
      </dgm:t>
    </dgm:pt>
    <dgm:pt modelId="{65B565C9-A2B4-43A8-A9F6-369D0981C365}" type="pres">
      <dgm:prSet presAssocID="{76C9C0B1-9B6C-4077-8292-443C7DE70AF1}" presName="imgShp" presStyleLbl="fgImgPlace1" presStyleIdx="4" presStyleCnt="5"/>
      <dgm:spPr/>
      <dgm:t>
        <a:bodyPr/>
        <a:lstStyle/>
        <a:p>
          <a:endParaRPr lang="zh-CN" altLang="en-US"/>
        </a:p>
      </dgm:t>
    </dgm:pt>
    <dgm:pt modelId="{124AA433-D089-4D6B-B807-97858CC33D91}" type="pres">
      <dgm:prSet presAssocID="{76C9C0B1-9B6C-4077-8292-443C7DE70AF1}" presName="txShp" presStyleLbl="node1" presStyleIdx="4" presStyleCnt="5">
        <dgm:presLayoutVars>
          <dgm:bulletEnabled val="1"/>
        </dgm:presLayoutVars>
      </dgm:prSet>
      <dgm:spPr/>
      <dgm:t>
        <a:bodyPr/>
        <a:lstStyle/>
        <a:p>
          <a:endParaRPr lang="zh-CN" altLang="en-US"/>
        </a:p>
      </dgm:t>
    </dgm:pt>
  </dgm:ptLst>
  <dgm:cxnLst>
    <dgm:cxn modelId="{D7FAFA45-925A-4323-84CE-99410D9B5DDE}" type="presOf" srcId="{6125B1B5-B79A-42F7-A321-B7A554D12621}" destId="{7C8DF776-4ACD-4041-8753-738824FC0AFB}" srcOrd="0" destOrd="0" presId="urn:microsoft.com/office/officeart/2005/8/layout/vList3"/>
    <dgm:cxn modelId="{BE38DD54-C7AC-4E92-916E-26077DF84D0E}" srcId="{94E07546-AFD9-40C7-8030-49521E3BEEFE}" destId="{6125B1B5-B79A-42F7-A321-B7A554D12621}" srcOrd="0" destOrd="0" parTransId="{43884146-9B68-4E33-846A-533A7A8F3BF2}" sibTransId="{8E2B9E1B-3005-4953-8793-3FEF47D95D56}"/>
    <dgm:cxn modelId="{1A736DCC-E00C-49E6-93CA-34744455809C}" type="presOf" srcId="{94E07546-AFD9-40C7-8030-49521E3BEEFE}" destId="{B1616250-744D-4FA4-AD61-AA212421C4ED}" srcOrd="0" destOrd="0" presId="urn:microsoft.com/office/officeart/2005/8/layout/vList3"/>
    <dgm:cxn modelId="{50F644A0-7E52-43DC-80B7-8CB7AE387DE5}" type="presOf" srcId="{76C9C0B1-9B6C-4077-8292-443C7DE70AF1}" destId="{124AA433-D089-4D6B-B807-97858CC33D91}" srcOrd="0" destOrd="0" presId="urn:microsoft.com/office/officeart/2005/8/layout/vList3"/>
    <dgm:cxn modelId="{83389C85-5E48-4F6C-9F6B-B611F9442EC0}" srcId="{94E07546-AFD9-40C7-8030-49521E3BEEFE}" destId="{76C9C0B1-9B6C-4077-8292-443C7DE70AF1}" srcOrd="4" destOrd="0" parTransId="{B6460804-BDDF-4012-A9DF-939C759511B9}" sibTransId="{4DF3E992-F3F0-4E11-A07E-E7795E1E92C2}"/>
    <dgm:cxn modelId="{6F0E7644-9094-4F30-A7E8-DAED5CDEE8FB}" type="presOf" srcId="{553248CD-810E-414A-8F7D-48D7E26F17F7}" destId="{C33C26F7-1FB6-4037-BBBF-B76DC41267B3}" srcOrd="0" destOrd="0" presId="urn:microsoft.com/office/officeart/2005/8/layout/vList3"/>
    <dgm:cxn modelId="{155C1789-8731-4495-93AA-D9BFFC716574}" srcId="{94E07546-AFD9-40C7-8030-49521E3BEEFE}" destId="{26E63B49-7070-45C1-B858-E7D11C2394C5}" srcOrd="2" destOrd="0" parTransId="{49B56033-3001-4B9D-93E6-2951D5EE533D}" sibTransId="{9636FF6A-9D6C-4337-907D-44E73345DCE6}"/>
    <dgm:cxn modelId="{8C58D97A-DA50-4B6F-A196-4AE105E557D5}" type="presOf" srcId="{26E63B49-7070-45C1-B858-E7D11C2394C5}" destId="{A30CD328-04EF-4CB1-BD5E-B70520611934}" srcOrd="0" destOrd="0" presId="urn:microsoft.com/office/officeart/2005/8/layout/vList3"/>
    <dgm:cxn modelId="{7BC366BC-3376-4623-B8A7-2B0414BDD226}" srcId="{94E07546-AFD9-40C7-8030-49521E3BEEFE}" destId="{19100799-E8A6-43D2-B1E6-D8577F756DFE}" srcOrd="1" destOrd="0" parTransId="{5C8F349D-2C18-43BC-9840-8E6E9CCA66D7}" sibTransId="{C75DAA60-892A-4809-B888-39FDF62BD359}"/>
    <dgm:cxn modelId="{2D21CAC7-4528-424A-BCAE-FF5F979CBC1B}" type="presOf" srcId="{19100799-E8A6-43D2-B1E6-D8577F756DFE}" destId="{C4A8020B-DE84-4713-B75F-64B66127EE1D}" srcOrd="0" destOrd="0" presId="urn:microsoft.com/office/officeart/2005/8/layout/vList3"/>
    <dgm:cxn modelId="{92AAFE31-D743-422C-B593-85200A370381}" srcId="{94E07546-AFD9-40C7-8030-49521E3BEEFE}" destId="{553248CD-810E-414A-8F7D-48D7E26F17F7}" srcOrd="3" destOrd="0" parTransId="{9759EA81-2F8C-491E-9681-0F5403E7E285}" sibTransId="{7F843936-77C4-47B9-BCC6-C82C1F466F74}"/>
    <dgm:cxn modelId="{45EBC29E-B87F-48C7-9B74-7FD42F3330DC}" type="presParOf" srcId="{B1616250-744D-4FA4-AD61-AA212421C4ED}" destId="{F4C3EE95-0783-4D73-A77F-3A824EC357E3}" srcOrd="0" destOrd="0" presId="urn:microsoft.com/office/officeart/2005/8/layout/vList3"/>
    <dgm:cxn modelId="{632692D5-FE9C-4FA6-BD8F-6A11FDBFF5F4}" type="presParOf" srcId="{F4C3EE95-0783-4D73-A77F-3A824EC357E3}" destId="{4B18D9CF-AB6D-483A-98C2-B824686309A8}" srcOrd="0" destOrd="0" presId="urn:microsoft.com/office/officeart/2005/8/layout/vList3"/>
    <dgm:cxn modelId="{B26FF9E3-1703-4971-88C5-95A96876B0A9}" type="presParOf" srcId="{F4C3EE95-0783-4D73-A77F-3A824EC357E3}" destId="{7C8DF776-4ACD-4041-8753-738824FC0AFB}" srcOrd="1" destOrd="0" presId="urn:microsoft.com/office/officeart/2005/8/layout/vList3"/>
    <dgm:cxn modelId="{0D694C92-735C-4AE8-B68A-470E848AA39F}" type="presParOf" srcId="{B1616250-744D-4FA4-AD61-AA212421C4ED}" destId="{B0C77FE1-B606-4B02-9633-B54D203E0170}" srcOrd="1" destOrd="0" presId="urn:microsoft.com/office/officeart/2005/8/layout/vList3"/>
    <dgm:cxn modelId="{4BE4ABA2-AA8F-4F3E-ADB6-67CF747D842E}" type="presParOf" srcId="{B1616250-744D-4FA4-AD61-AA212421C4ED}" destId="{064A8B58-91C8-4540-9624-90B7B13A621E}" srcOrd="2" destOrd="0" presId="urn:microsoft.com/office/officeart/2005/8/layout/vList3"/>
    <dgm:cxn modelId="{B57E4E59-25F8-4818-A7B2-3BB9206A0808}" type="presParOf" srcId="{064A8B58-91C8-4540-9624-90B7B13A621E}" destId="{24878867-D315-4016-B236-265F3F4547A2}" srcOrd="0" destOrd="0" presId="urn:microsoft.com/office/officeart/2005/8/layout/vList3"/>
    <dgm:cxn modelId="{F9748AC9-E133-498C-92F7-5F47F18BACCA}" type="presParOf" srcId="{064A8B58-91C8-4540-9624-90B7B13A621E}" destId="{C4A8020B-DE84-4713-B75F-64B66127EE1D}" srcOrd="1" destOrd="0" presId="urn:microsoft.com/office/officeart/2005/8/layout/vList3"/>
    <dgm:cxn modelId="{C058C681-86AB-49E6-A43D-E0D983EB8472}" type="presParOf" srcId="{B1616250-744D-4FA4-AD61-AA212421C4ED}" destId="{5FB3BECF-4637-4FBA-8F2C-C16A2F7AC36C}" srcOrd="3" destOrd="0" presId="urn:microsoft.com/office/officeart/2005/8/layout/vList3"/>
    <dgm:cxn modelId="{F9E040FC-AE5C-43F6-92DB-5ADE4ED87B59}" type="presParOf" srcId="{B1616250-744D-4FA4-AD61-AA212421C4ED}" destId="{747D7302-EB26-4AA9-81C7-F1AC0FD489CA}" srcOrd="4" destOrd="0" presId="urn:microsoft.com/office/officeart/2005/8/layout/vList3"/>
    <dgm:cxn modelId="{425664D4-3025-4D7D-B5C9-9BA8DE6DDD94}" type="presParOf" srcId="{747D7302-EB26-4AA9-81C7-F1AC0FD489CA}" destId="{22469419-A4BB-48B8-BCA3-7F19C328BA8D}" srcOrd="0" destOrd="0" presId="urn:microsoft.com/office/officeart/2005/8/layout/vList3"/>
    <dgm:cxn modelId="{A7035DF3-5899-45FF-87B2-4D9DC4C5A757}" type="presParOf" srcId="{747D7302-EB26-4AA9-81C7-F1AC0FD489CA}" destId="{A30CD328-04EF-4CB1-BD5E-B70520611934}" srcOrd="1" destOrd="0" presId="urn:microsoft.com/office/officeart/2005/8/layout/vList3"/>
    <dgm:cxn modelId="{6500C068-7DE7-4C73-9E23-2CA1FC6350C9}" type="presParOf" srcId="{B1616250-744D-4FA4-AD61-AA212421C4ED}" destId="{6C26792A-4046-460D-BA7B-F7661D90B754}" srcOrd="5" destOrd="0" presId="urn:microsoft.com/office/officeart/2005/8/layout/vList3"/>
    <dgm:cxn modelId="{5B567B3B-9CD6-44ED-9391-1305017FE1F3}" type="presParOf" srcId="{B1616250-744D-4FA4-AD61-AA212421C4ED}" destId="{7B62E9F4-CD5D-4193-86D2-8ED51A6CC574}" srcOrd="6" destOrd="0" presId="urn:microsoft.com/office/officeart/2005/8/layout/vList3"/>
    <dgm:cxn modelId="{3968D5BF-1BCB-4E29-B6C6-69E44806A1EF}" type="presParOf" srcId="{7B62E9F4-CD5D-4193-86D2-8ED51A6CC574}" destId="{939D148A-0620-490A-918D-B1E6C5CA07D9}" srcOrd="0" destOrd="0" presId="urn:microsoft.com/office/officeart/2005/8/layout/vList3"/>
    <dgm:cxn modelId="{EFE5734E-081E-4094-9238-896CFB5C5637}" type="presParOf" srcId="{7B62E9F4-CD5D-4193-86D2-8ED51A6CC574}" destId="{C33C26F7-1FB6-4037-BBBF-B76DC41267B3}" srcOrd="1" destOrd="0" presId="urn:microsoft.com/office/officeart/2005/8/layout/vList3"/>
    <dgm:cxn modelId="{DFBDF399-C8E3-4D2F-8AD3-3CE2A44C94A1}" type="presParOf" srcId="{B1616250-744D-4FA4-AD61-AA212421C4ED}" destId="{12415B9F-FAC9-4DDA-A075-E471EF597724}" srcOrd="7" destOrd="0" presId="urn:microsoft.com/office/officeart/2005/8/layout/vList3"/>
    <dgm:cxn modelId="{2BB69ED4-01D6-45AC-AEC8-524E492AF7CD}" type="presParOf" srcId="{B1616250-744D-4FA4-AD61-AA212421C4ED}" destId="{8DBA72AC-D5AF-4659-9E03-AEDC1BFF95A0}" srcOrd="8" destOrd="0" presId="urn:microsoft.com/office/officeart/2005/8/layout/vList3"/>
    <dgm:cxn modelId="{E3BF0659-1734-4D24-AF05-48EB059367E0}" type="presParOf" srcId="{8DBA72AC-D5AF-4659-9E03-AEDC1BFF95A0}" destId="{65B565C9-A2B4-43A8-A9F6-369D0981C365}" srcOrd="0" destOrd="0" presId="urn:microsoft.com/office/officeart/2005/8/layout/vList3"/>
    <dgm:cxn modelId="{FBD797E7-0352-4BBA-BB94-DA4549471D5D}" type="presParOf" srcId="{8DBA72AC-D5AF-4659-9E03-AEDC1BFF95A0}" destId="{124AA433-D089-4D6B-B807-97858CC33D91}" srcOrd="1" destOrd="0" presId="urn:microsoft.com/office/officeart/2005/8/layout/vList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612C33-B867-4368-99B3-4F8B901C75BC}" type="doc">
      <dgm:prSet loTypeId="urn:microsoft.com/office/officeart/2005/8/layout/hList6" loCatId="list" qsTypeId="urn:microsoft.com/office/officeart/2005/8/quickstyle/simple1" qsCatId="simple" csTypeId="urn:microsoft.com/office/officeart/2005/8/colors/colorful2" csCatId="colorful" phldr="1"/>
      <dgm:spPr/>
      <dgm:t>
        <a:bodyPr/>
        <a:lstStyle/>
        <a:p>
          <a:endParaRPr lang="zh-CN" altLang="en-US"/>
        </a:p>
      </dgm:t>
    </dgm:pt>
    <dgm:pt modelId="{8ABF1DCA-EE93-4749-BEBB-8A7B1E68EB7B}">
      <dgm:prSet phldrT="[Text]"/>
      <dgm:spPr/>
      <dgm:t>
        <a:bodyPr/>
        <a:lstStyle/>
        <a:p>
          <a:r>
            <a:rPr lang="en-US" altLang="zh-CN" b="1" dirty="0" smtClean="0">
              <a:solidFill>
                <a:schemeClr val="bg1"/>
              </a:solidFill>
              <a:latin typeface="微软雅黑" panose="020B0503020204020204" pitchFamily="34" charset="-122"/>
              <a:ea typeface="微软雅黑" panose="020B0503020204020204" pitchFamily="34" charset="-122"/>
            </a:rPr>
            <a:t>Bootstrap</a:t>
          </a:r>
          <a:endParaRPr lang="zh-CN" altLang="en-US" b="1" dirty="0">
            <a:solidFill>
              <a:schemeClr val="bg1"/>
            </a:solidFill>
            <a:latin typeface="微软雅黑" panose="020B0503020204020204" pitchFamily="34" charset="-122"/>
            <a:ea typeface="微软雅黑" panose="020B0503020204020204" pitchFamily="34" charset="-122"/>
          </a:endParaRPr>
        </a:p>
      </dgm:t>
    </dgm:pt>
    <dgm:pt modelId="{9B5EDE6C-DDED-48D1-8B92-5B53D0C351A5}" type="parTrans" cxnId="{BB01DC77-2621-495E-92BD-8D2342317380}">
      <dgm:prSet/>
      <dgm:spPr/>
      <dgm:t>
        <a:bodyPr/>
        <a:lstStyle/>
        <a:p>
          <a:endParaRPr lang="zh-CN" altLang="en-US" b="1">
            <a:solidFill>
              <a:schemeClr val="bg1"/>
            </a:solidFill>
            <a:latin typeface="微软雅黑" panose="020B0503020204020204" pitchFamily="34" charset="-122"/>
            <a:ea typeface="微软雅黑" panose="020B0503020204020204" pitchFamily="34" charset="-122"/>
          </a:endParaRPr>
        </a:p>
      </dgm:t>
    </dgm:pt>
    <dgm:pt modelId="{100D229E-5AFD-42AB-BBA4-E2236F49B705}" type="sibTrans" cxnId="{BB01DC77-2621-495E-92BD-8D2342317380}">
      <dgm:prSet/>
      <dgm:spPr/>
      <dgm:t>
        <a:bodyPr/>
        <a:lstStyle/>
        <a:p>
          <a:endParaRPr lang="zh-CN" altLang="en-US" b="1">
            <a:solidFill>
              <a:schemeClr val="bg1"/>
            </a:solidFill>
            <a:latin typeface="微软雅黑" panose="020B0503020204020204" pitchFamily="34" charset="-122"/>
            <a:ea typeface="微软雅黑" panose="020B0503020204020204" pitchFamily="34" charset="-122"/>
          </a:endParaRPr>
        </a:p>
      </dgm:t>
    </dgm:pt>
    <dgm:pt modelId="{EB3A9EDB-B2E5-4439-BEF4-99938DCAC108}">
      <dgm:prSet phldrT="[Text]"/>
      <dgm:spPr/>
      <dgm:t>
        <a:bodyPr/>
        <a:lstStyle/>
        <a:p>
          <a:r>
            <a:rPr lang="en-US" altLang="zh-CN" b="1" dirty="0" smtClean="0">
              <a:solidFill>
                <a:schemeClr val="bg1"/>
              </a:solidFill>
              <a:latin typeface="微软雅黑" panose="020B0503020204020204" pitchFamily="34" charset="-122"/>
              <a:ea typeface="微软雅黑" panose="020B0503020204020204" pitchFamily="34" charset="-122"/>
            </a:rPr>
            <a:t>Bootstrap nodes</a:t>
          </a:r>
          <a:endParaRPr lang="zh-CN" altLang="en-US" b="1" dirty="0">
            <a:solidFill>
              <a:schemeClr val="bg1"/>
            </a:solidFill>
            <a:latin typeface="微软雅黑" panose="020B0503020204020204" pitchFamily="34" charset="-122"/>
            <a:ea typeface="微软雅黑" panose="020B0503020204020204" pitchFamily="34" charset="-122"/>
          </a:endParaRPr>
        </a:p>
      </dgm:t>
    </dgm:pt>
    <dgm:pt modelId="{A719CA99-569E-45B6-B982-95974DB7BDD0}" type="parTrans" cxnId="{67DDC2F4-163F-4C94-A40D-C0B2693560AB}">
      <dgm:prSet/>
      <dgm:spPr/>
      <dgm:t>
        <a:bodyPr/>
        <a:lstStyle/>
        <a:p>
          <a:endParaRPr lang="zh-CN" altLang="en-US" b="1">
            <a:solidFill>
              <a:schemeClr val="bg1"/>
            </a:solidFill>
            <a:latin typeface="微软雅黑" panose="020B0503020204020204" pitchFamily="34" charset="-122"/>
            <a:ea typeface="微软雅黑" panose="020B0503020204020204" pitchFamily="34" charset="-122"/>
          </a:endParaRPr>
        </a:p>
      </dgm:t>
    </dgm:pt>
    <dgm:pt modelId="{188EA0B5-D177-4F8D-B22F-81638BD83D2A}" type="sibTrans" cxnId="{67DDC2F4-163F-4C94-A40D-C0B2693560AB}">
      <dgm:prSet/>
      <dgm:spPr/>
      <dgm:t>
        <a:bodyPr/>
        <a:lstStyle/>
        <a:p>
          <a:endParaRPr lang="zh-CN" altLang="en-US" b="1">
            <a:solidFill>
              <a:schemeClr val="bg1"/>
            </a:solidFill>
            <a:latin typeface="微软雅黑" panose="020B0503020204020204" pitchFamily="34" charset="-122"/>
            <a:ea typeface="微软雅黑" panose="020B0503020204020204" pitchFamily="34" charset="-122"/>
          </a:endParaRPr>
        </a:p>
      </dgm:t>
    </dgm:pt>
    <dgm:pt modelId="{35F52B6B-099C-4BFC-801E-AC597BFCCF5C}">
      <dgm:prSet phldrT="[Text]" phldr="1"/>
      <dgm:spPr/>
      <dgm:t>
        <a:bodyPr/>
        <a:lstStyle/>
        <a:p>
          <a:endParaRPr lang="zh-CN" altLang="en-US" b="1" dirty="0">
            <a:solidFill>
              <a:schemeClr val="bg1"/>
            </a:solidFill>
            <a:latin typeface="微软雅黑" panose="020B0503020204020204" pitchFamily="34" charset="-122"/>
            <a:ea typeface="微软雅黑" panose="020B0503020204020204" pitchFamily="34" charset="-122"/>
          </a:endParaRPr>
        </a:p>
      </dgm:t>
    </dgm:pt>
    <dgm:pt modelId="{6B4EE036-0E56-45E4-9807-1A20B0D164AD}" type="parTrans" cxnId="{958BA407-AF43-4086-B16B-3E2E50D23291}">
      <dgm:prSet/>
      <dgm:spPr/>
      <dgm:t>
        <a:bodyPr/>
        <a:lstStyle/>
        <a:p>
          <a:endParaRPr lang="zh-CN" altLang="en-US" b="1">
            <a:solidFill>
              <a:schemeClr val="bg1"/>
            </a:solidFill>
            <a:latin typeface="微软雅黑" panose="020B0503020204020204" pitchFamily="34" charset="-122"/>
            <a:ea typeface="微软雅黑" panose="020B0503020204020204" pitchFamily="34" charset="-122"/>
          </a:endParaRPr>
        </a:p>
      </dgm:t>
    </dgm:pt>
    <dgm:pt modelId="{285330DF-DD21-4DA0-B3BF-9A32D7F88A44}" type="sibTrans" cxnId="{958BA407-AF43-4086-B16B-3E2E50D23291}">
      <dgm:prSet/>
      <dgm:spPr/>
      <dgm:t>
        <a:bodyPr/>
        <a:lstStyle/>
        <a:p>
          <a:endParaRPr lang="zh-CN" altLang="en-US" b="1">
            <a:solidFill>
              <a:schemeClr val="bg1"/>
            </a:solidFill>
            <a:latin typeface="微软雅黑" panose="020B0503020204020204" pitchFamily="34" charset="-122"/>
            <a:ea typeface="微软雅黑" panose="020B0503020204020204" pitchFamily="34" charset="-122"/>
          </a:endParaRPr>
        </a:p>
      </dgm:t>
    </dgm:pt>
    <dgm:pt modelId="{5F8E0CFC-04AA-4F56-9E2A-9C9F425AB885}">
      <dgm:prSet phldrT="[Text]"/>
      <dgm:spPr/>
      <dgm:t>
        <a:bodyPr/>
        <a:lstStyle/>
        <a:p>
          <a:r>
            <a:rPr lang="en-US" altLang="zh-CN" b="1" dirty="0" smtClean="0">
              <a:solidFill>
                <a:schemeClr val="bg1"/>
              </a:solidFill>
              <a:latin typeface="微软雅黑" panose="020B0503020204020204" pitchFamily="34" charset="-122"/>
              <a:ea typeface="微软雅黑" panose="020B0503020204020204" pitchFamily="34" charset="-122"/>
            </a:rPr>
            <a:t>New nodes join in</a:t>
          </a:r>
          <a:endParaRPr lang="zh-CN" altLang="en-US" b="1" dirty="0">
            <a:solidFill>
              <a:schemeClr val="bg1"/>
            </a:solidFill>
            <a:latin typeface="微软雅黑" panose="020B0503020204020204" pitchFamily="34" charset="-122"/>
            <a:ea typeface="微软雅黑" panose="020B0503020204020204" pitchFamily="34" charset="-122"/>
          </a:endParaRPr>
        </a:p>
      </dgm:t>
    </dgm:pt>
    <dgm:pt modelId="{AC0E6922-9698-4CBB-A22F-A97D450EF156}" type="parTrans" cxnId="{C65307E1-6DDE-4834-9249-C28AEEDFAB69}">
      <dgm:prSet/>
      <dgm:spPr/>
      <dgm:t>
        <a:bodyPr/>
        <a:lstStyle/>
        <a:p>
          <a:endParaRPr lang="zh-CN" altLang="en-US" b="1">
            <a:solidFill>
              <a:schemeClr val="bg1"/>
            </a:solidFill>
            <a:latin typeface="微软雅黑" panose="020B0503020204020204" pitchFamily="34" charset="-122"/>
            <a:ea typeface="微软雅黑" panose="020B0503020204020204" pitchFamily="34" charset="-122"/>
          </a:endParaRPr>
        </a:p>
      </dgm:t>
    </dgm:pt>
    <dgm:pt modelId="{898D92B9-DD16-492D-9123-4D403798515F}" type="sibTrans" cxnId="{C65307E1-6DDE-4834-9249-C28AEEDFAB69}">
      <dgm:prSet/>
      <dgm:spPr/>
      <dgm:t>
        <a:bodyPr/>
        <a:lstStyle/>
        <a:p>
          <a:endParaRPr lang="zh-CN" altLang="en-US" b="1">
            <a:solidFill>
              <a:schemeClr val="bg1"/>
            </a:solidFill>
            <a:latin typeface="微软雅黑" panose="020B0503020204020204" pitchFamily="34" charset="-122"/>
            <a:ea typeface="微软雅黑" panose="020B0503020204020204" pitchFamily="34" charset="-122"/>
          </a:endParaRPr>
        </a:p>
      </dgm:t>
    </dgm:pt>
    <dgm:pt modelId="{44041EC7-A858-4B6F-9C9D-39F70F3E098C}">
      <dgm:prSet phldrT="[Text]"/>
      <dgm:spPr/>
      <dgm:t>
        <a:bodyPr/>
        <a:lstStyle/>
        <a:p>
          <a:r>
            <a:rPr lang="en-US" altLang="zh-CN" b="1" dirty="0" smtClean="0">
              <a:solidFill>
                <a:schemeClr val="bg1"/>
              </a:solidFill>
              <a:latin typeface="微软雅黑" panose="020B0503020204020204" pitchFamily="34" charset="-122"/>
              <a:ea typeface="微软雅黑" panose="020B0503020204020204" pitchFamily="34" charset="-122"/>
            </a:rPr>
            <a:t>Pick a random  point</a:t>
          </a:r>
          <a:endParaRPr lang="zh-CN" altLang="en-US" b="1" dirty="0">
            <a:solidFill>
              <a:schemeClr val="bg1"/>
            </a:solidFill>
            <a:latin typeface="微软雅黑" panose="020B0503020204020204" pitchFamily="34" charset="-122"/>
            <a:ea typeface="微软雅黑" panose="020B0503020204020204" pitchFamily="34" charset="-122"/>
          </a:endParaRPr>
        </a:p>
      </dgm:t>
    </dgm:pt>
    <dgm:pt modelId="{F941FD24-68E8-4E86-BBF2-992E13CC83E2}" type="parTrans" cxnId="{B3A958CE-690D-4B76-833B-54A092A5DE07}">
      <dgm:prSet/>
      <dgm:spPr/>
      <dgm:t>
        <a:bodyPr/>
        <a:lstStyle/>
        <a:p>
          <a:endParaRPr lang="zh-CN" altLang="en-US" b="1">
            <a:solidFill>
              <a:schemeClr val="bg1"/>
            </a:solidFill>
            <a:latin typeface="微软雅黑" panose="020B0503020204020204" pitchFamily="34" charset="-122"/>
            <a:ea typeface="微软雅黑" panose="020B0503020204020204" pitchFamily="34" charset="-122"/>
          </a:endParaRPr>
        </a:p>
      </dgm:t>
    </dgm:pt>
    <dgm:pt modelId="{3685D3B9-6F20-44C8-85F1-7E4FDA604B5F}" type="sibTrans" cxnId="{B3A958CE-690D-4B76-833B-54A092A5DE07}">
      <dgm:prSet/>
      <dgm:spPr/>
      <dgm:t>
        <a:bodyPr/>
        <a:lstStyle/>
        <a:p>
          <a:endParaRPr lang="zh-CN" altLang="en-US" b="1">
            <a:solidFill>
              <a:schemeClr val="bg1"/>
            </a:solidFill>
            <a:latin typeface="微软雅黑" panose="020B0503020204020204" pitchFamily="34" charset="-122"/>
            <a:ea typeface="微软雅黑" panose="020B0503020204020204" pitchFamily="34" charset="-122"/>
          </a:endParaRPr>
        </a:p>
      </dgm:t>
    </dgm:pt>
    <dgm:pt modelId="{E7D88B2E-5346-4375-A1C3-4FC1AEA61369}">
      <dgm:prSet phldrT="[Text]"/>
      <dgm:spPr/>
      <dgm:t>
        <a:bodyPr/>
        <a:lstStyle/>
        <a:p>
          <a:r>
            <a:rPr lang="en-US" altLang="zh-CN" b="1" dirty="0" smtClean="0">
              <a:solidFill>
                <a:schemeClr val="bg1"/>
              </a:solidFill>
              <a:latin typeface="微软雅黑" panose="020B0503020204020204" pitchFamily="34" charset="-122"/>
              <a:ea typeface="微软雅黑" panose="020B0503020204020204" pitchFamily="34" charset="-122"/>
            </a:rPr>
            <a:t>Get a zone</a:t>
          </a:r>
          <a:endParaRPr lang="zh-CN" altLang="en-US" b="1" dirty="0">
            <a:solidFill>
              <a:schemeClr val="bg1"/>
            </a:solidFill>
            <a:latin typeface="微软雅黑" panose="020B0503020204020204" pitchFamily="34" charset="-122"/>
            <a:ea typeface="微软雅黑" panose="020B0503020204020204" pitchFamily="34" charset="-122"/>
          </a:endParaRPr>
        </a:p>
      </dgm:t>
    </dgm:pt>
    <dgm:pt modelId="{F210AFAB-DC08-4FB2-9B27-3CBD5D4660C8}" type="parTrans" cxnId="{6B501C90-1D3B-43D9-A537-D0F8CAA62F2C}">
      <dgm:prSet/>
      <dgm:spPr/>
      <dgm:t>
        <a:bodyPr/>
        <a:lstStyle/>
        <a:p>
          <a:endParaRPr lang="zh-CN" altLang="en-US" b="1">
            <a:solidFill>
              <a:schemeClr val="bg1"/>
            </a:solidFill>
            <a:latin typeface="微软雅黑" panose="020B0503020204020204" pitchFamily="34" charset="-122"/>
            <a:ea typeface="微软雅黑" panose="020B0503020204020204" pitchFamily="34" charset="-122"/>
          </a:endParaRPr>
        </a:p>
      </dgm:t>
    </dgm:pt>
    <dgm:pt modelId="{0A9CAF54-061F-44DD-9D01-5517ECB2A215}" type="sibTrans" cxnId="{6B501C90-1D3B-43D9-A537-D0F8CAA62F2C}">
      <dgm:prSet/>
      <dgm:spPr/>
      <dgm:t>
        <a:bodyPr/>
        <a:lstStyle/>
        <a:p>
          <a:endParaRPr lang="zh-CN" altLang="en-US" b="1">
            <a:solidFill>
              <a:schemeClr val="bg1"/>
            </a:solidFill>
            <a:latin typeface="微软雅黑" panose="020B0503020204020204" pitchFamily="34" charset="-122"/>
            <a:ea typeface="微软雅黑" panose="020B0503020204020204" pitchFamily="34" charset="-122"/>
          </a:endParaRPr>
        </a:p>
      </dgm:t>
    </dgm:pt>
    <dgm:pt modelId="{6BC36411-C223-4290-8D59-133594641518}">
      <dgm:prSet phldrT="[Text]"/>
      <dgm:spPr>
        <a:solidFill>
          <a:schemeClr val="tx1">
            <a:lumMod val="50000"/>
            <a:lumOff val="50000"/>
          </a:schemeClr>
        </a:solidFill>
      </dgm:spPr>
      <dgm:t>
        <a:bodyPr/>
        <a:lstStyle/>
        <a:p>
          <a:r>
            <a:rPr lang="en-US" altLang="zh-CN" b="1" dirty="0" smtClean="0">
              <a:solidFill>
                <a:schemeClr val="bg1"/>
              </a:solidFill>
              <a:latin typeface="微软雅黑" panose="020B0503020204020204" pitchFamily="34" charset="-122"/>
              <a:ea typeface="微软雅黑" panose="020B0503020204020204" pitchFamily="34" charset="-122"/>
            </a:rPr>
            <a:t>Maintenance</a:t>
          </a:r>
          <a:endParaRPr lang="zh-CN" altLang="en-US" b="1" dirty="0">
            <a:solidFill>
              <a:schemeClr val="bg1"/>
            </a:solidFill>
            <a:latin typeface="微软雅黑" panose="020B0503020204020204" pitchFamily="34" charset="-122"/>
            <a:ea typeface="微软雅黑" panose="020B0503020204020204" pitchFamily="34" charset="-122"/>
          </a:endParaRPr>
        </a:p>
      </dgm:t>
    </dgm:pt>
    <dgm:pt modelId="{9DA7CC2D-038C-4FAA-9107-BAE30E590FDD}" type="parTrans" cxnId="{34C31168-A89A-4E06-85A9-D288CAC961B7}">
      <dgm:prSet/>
      <dgm:spPr/>
      <dgm:t>
        <a:bodyPr/>
        <a:lstStyle/>
        <a:p>
          <a:endParaRPr lang="zh-CN" altLang="en-US" b="1">
            <a:solidFill>
              <a:schemeClr val="bg1"/>
            </a:solidFill>
            <a:latin typeface="微软雅黑" panose="020B0503020204020204" pitchFamily="34" charset="-122"/>
            <a:ea typeface="微软雅黑" panose="020B0503020204020204" pitchFamily="34" charset="-122"/>
          </a:endParaRPr>
        </a:p>
      </dgm:t>
    </dgm:pt>
    <dgm:pt modelId="{5523FFF1-1032-493D-B7F1-11C2613376D0}" type="sibTrans" cxnId="{34C31168-A89A-4E06-85A9-D288CAC961B7}">
      <dgm:prSet/>
      <dgm:spPr/>
      <dgm:t>
        <a:bodyPr/>
        <a:lstStyle/>
        <a:p>
          <a:endParaRPr lang="zh-CN" altLang="en-US" b="1">
            <a:solidFill>
              <a:schemeClr val="bg1"/>
            </a:solidFill>
            <a:latin typeface="微软雅黑" panose="020B0503020204020204" pitchFamily="34" charset="-122"/>
            <a:ea typeface="微软雅黑" panose="020B0503020204020204" pitchFamily="34" charset="-122"/>
          </a:endParaRPr>
        </a:p>
      </dgm:t>
    </dgm:pt>
    <dgm:pt modelId="{EEFE4C12-5B6C-4616-A12C-D903C9F4DFD4}">
      <dgm:prSet phldrT="[Text]"/>
      <dgm:spPr>
        <a:solidFill>
          <a:schemeClr val="tx1">
            <a:lumMod val="50000"/>
            <a:lumOff val="50000"/>
          </a:schemeClr>
        </a:solidFill>
      </dgm:spPr>
      <dgm:t>
        <a:bodyPr/>
        <a:lstStyle/>
        <a:p>
          <a:r>
            <a:rPr lang="en-US" altLang="zh-CN" b="1" smtClean="0">
              <a:solidFill>
                <a:schemeClr val="bg1"/>
              </a:solidFill>
              <a:latin typeface="微软雅黑" panose="020B0503020204020204" pitchFamily="34" charset="-122"/>
              <a:ea typeface="微软雅黑" panose="020B0503020204020204" pitchFamily="34" charset="-122"/>
            </a:rPr>
            <a:t>Departure</a:t>
          </a:r>
          <a:endParaRPr lang="zh-CN" altLang="en-US" b="1" dirty="0">
            <a:solidFill>
              <a:schemeClr val="bg1"/>
            </a:solidFill>
            <a:latin typeface="微软雅黑" panose="020B0503020204020204" pitchFamily="34" charset="-122"/>
            <a:ea typeface="微软雅黑" panose="020B0503020204020204" pitchFamily="34" charset="-122"/>
          </a:endParaRPr>
        </a:p>
      </dgm:t>
    </dgm:pt>
    <dgm:pt modelId="{9582C4AF-CEFD-42E7-8E17-5F23AB30D581}" type="parTrans" cxnId="{0B3C67CD-B897-4B1D-9B27-EAE867A873D7}">
      <dgm:prSet/>
      <dgm:spPr/>
      <dgm:t>
        <a:bodyPr/>
        <a:lstStyle/>
        <a:p>
          <a:endParaRPr lang="zh-CN" altLang="en-US" b="1">
            <a:solidFill>
              <a:schemeClr val="bg1"/>
            </a:solidFill>
            <a:latin typeface="微软雅黑" panose="020B0503020204020204" pitchFamily="34" charset="-122"/>
            <a:ea typeface="微软雅黑" panose="020B0503020204020204" pitchFamily="34" charset="-122"/>
          </a:endParaRPr>
        </a:p>
      </dgm:t>
    </dgm:pt>
    <dgm:pt modelId="{FF757452-18EA-468B-8E97-6CF9DDEEB712}" type="sibTrans" cxnId="{0B3C67CD-B897-4B1D-9B27-EAE867A873D7}">
      <dgm:prSet/>
      <dgm:spPr/>
      <dgm:t>
        <a:bodyPr/>
        <a:lstStyle/>
        <a:p>
          <a:endParaRPr lang="zh-CN" altLang="en-US" b="1">
            <a:solidFill>
              <a:schemeClr val="bg1"/>
            </a:solidFill>
            <a:latin typeface="微软雅黑" panose="020B0503020204020204" pitchFamily="34" charset="-122"/>
            <a:ea typeface="微软雅黑" panose="020B0503020204020204" pitchFamily="34" charset="-122"/>
          </a:endParaRPr>
        </a:p>
      </dgm:t>
    </dgm:pt>
    <dgm:pt modelId="{F0C7EA9C-7596-4680-994B-413146814F88}">
      <dgm:prSet phldrT="[Text]"/>
      <dgm:spPr>
        <a:solidFill>
          <a:schemeClr val="tx1">
            <a:lumMod val="50000"/>
            <a:lumOff val="50000"/>
          </a:schemeClr>
        </a:solidFill>
      </dgm:spPr>
      <dgm:t>
        <a:bodyPr/>
        <a:lstStyle/>
        <a:p>
          <a:r>
            <a:rPr lang="en-US" altLang="zh-CN" b="1" smtClean="0">
              <a:solidFill>
                <a:schemeClr val="bg1"/>
              </a:solidFill>
              <a:latin typeface="微软雅黑" panose="020B0503020204020204" pitchFamily="34" charset="-122"/>
              <a:ea typeface="微软雅黑" panose="020B0503020204020204" pitchFamily="34" charset="-122"/>
            </a:rPr>
            <a:t>Recovery</a:t>
          </a:r>
          <a:endParaRPr lang="zh-CN" altLang="en-US" b="1" dirty="0">
            <a:solidFill>
              <a:schemeClr val="bg1"/>
            </a:solidFill>
            <a:latin typeface="微软雅黑" panose="020B0503020204020204" pitchFamily="34" charset="-122"/>
            <a:ea typeface="微软雅黑" panose="020B0503020204020204" pitchFamily="34" charset="-122"/>
          </a:endParaRPr>
        </a:p>
      </dgm:t>
    </dgm:pt>
    <dgm:pt modelId="{23E9430D-9D83-4A6B-A844-1C98B596621F}" type="parTrans" cxnId="{7DB757AA-9D2E-48C6-A89D-5BE7CC20E96F}">
      <dgm:prSet/>
      <dgm:spPr/>
      <dgm:t>
        <a:bodyPr/>
        <a:lstStyle/>
        <a:p>
          <a:endParaRPr lang="zh-CN" altLang="en-US" b="1">
            <a:solidFill>
              <a:schemeClr val="bg1"/>
            </a:solidFill>
            <a:latin typeface="微软雅黑" panose="020B0503020204020204" pitchFamily="34" charset="-122"/>
            <a:ea typeface="微软雅黑" panose="020B0503020204020204" pitchFamily="34" charset="-122"/>
          </a:endParaRPr>
        </a:p>
      </dgm:t>
    </dgm:pt>
    <dgm:pt modelId="{A7600B33-EA8E-4774-A614-678735EB11F3}" type="sibTrans" cxnId="{7DB757AA-9D2E-48C6-A89D-5BE7CC20E96F}">
      <dgm:prSet/>
      <dgm:spPr/>
      <dgm:t>
        <a:bodyPr/>
        <a:lstStyle/>
        <a:p>
          <a:endParaRPr lang="zh-CN" altLang="en-US" b="1">
            <a:solidFill>
              <a:schemeClr val="bg1"/>
            </a:solidFill>
            <a:latin typeface="微软雅黑" panose="020B0503020204020204" pitchFamily="34" charset="-122"/>
            <a:ea typeface="微软雅黑" panose="020B0503020204020204" pitchFamily="34" charset="-122"/>
          </a:endParaRPr>
        </a:p>
      </dgm:t>
    </dgm:pt>
    <dgm:pt modelId="{1798BEAD-A97E-4A85-8A38-C48DF839DCF8}">
      <dgm:prSet phldrT="[Text]"/>
      <dgm:spPr/>
      <dgm:t>
        <a:bodyPr/>
        <a:lstStyle/>
        <a:p>
          <a:r>
            <a:rPr lang="en-US" altLang="zh-CN" b="1" dirty="0" smtClean="0">
              <a:solidFill>
                <a:schemeClr val="bg1"/>
              </a:solidFill>
              <a:latin typeface="微软雅黑" panose="020B0503020204020204" pitchFamily="34" charset="-122"/>
              <a:ea typeface="微软雅黑" panose="020B0503020204020204" pitchFamily="34" charset="-122"/>
            </a:rPr>
            <a:t>Update the routing</a:t>
          </a:r>
          <a:endParaRPr lang="zh-CN" altLang="en-US" b="1" dirty="0">
            <a:solidFill>
              <a:schemeClr val="bg1"/>
            </a:solidFill>
            <a:latin typeface="微软雅黑" panose="020B0503020204020204" pitchFamily="34" charset="-122"/>
            <a:ea typeface="微软雅黑" panose="020B0503020204020204" pitchFamily="34" charset="-122"/>
          </a:endParaRPr>
        </a:p>
      </dgm:t>
    </dgm:pt>
    <dgm:pt modelId="{7C17667D-AF8D-4A16-B200-506A21842DB1}" type="parTrans" cxnId="{B52FC883-430B-43F5-9F01-3EE7FBC6E6FB}">
      <dgm:prSet/>
      <dgm:spPr/>
      <dgm:t>
        <a:bodyPr/>
        <a:lstStyle/>
        <a:p>
          <a:endParaRPr lang="zh-CN" altLang="en-US" b="1">
            <a:solidFill>
              <a:schemeClr val="bg1"/>
            </a:solidFill>
            <a:latin typeface="微软雅黑" panose="020B0503020204020204" pitchFamily="34" charset="-122"/>
            <a:ea typeface="微软雅黑" panose="020B0503020204020204" pitchFamily="34" charset="-122"/>
          </a:endParaRPr>
        </a:p>
      </dgm:t>
    </dgm:pt>
    <dgm:pt modelId="{126F3026-F407-4088-A5B8-A64CEA5499C0}" type="sibTrans" cxnId="{B52FC883-430B-43F5-9F01-3EE7FBC6E6FB}">
      <dgm:prSet/>
      <dgm:spPr/>
      <dgm:t>
        <a:bodyPr/>
        <a:lstStyle/>
        <a:p>
          <a:endParaRPr lang="zh-CN" altLang="en-US" b="1">
            <a:solidFill>
              <a:schemeClr val="bg1"/>
            </a:solidFill>
            <a:latin typeface="微软雅黑" panose="020B0503020204020204" pitchFamily="34" charset="-122"/>
            <a:ea typeface="微软雅黑" panose="020B0503020204020204" pitchFamily="34" charset="-122"/>
          </a:endParaRPr>
        </a:p>
      </dgm:t>
    </dgm:pt>
    <dgm:pt modelId="{BE3DA8C4-5579-440D-BCA8-1B76A3B8956D}">
      <dgm:prSet phldrT="[Text]"/>
      <dgm:spPr/>
      <dgm:t>
        <a:bodyPr/>
        <a:lstStyle/>
        <a:p>
          <a:r>
            <a:rPr lang="en-US" altLang="zh-CN" b="1" dirty="0" smtClean="0">
              <a:solidFill>
                <a:schemeClr val="bg1"/>
              </a:solidFill>
              <a:latin typeface="微软雅黑" panose="020B0503020204020204" pitchFamily="34" charset="-122"/>
              <a:ea typeface="微软雅黑" panose="020B0503020204020204" pitchFamily="34" charset="-122"/>
            </a:rPr>
            <a:t>Talk to a bootstrap node</a:t>
          </a:r>
          <a:endParaRPr lang="zh-CN" altLang="en-US" b="1" dirty="0">
            <a:solidFill>
              <a:schemeClr val="bg1"/>
            </a:solidFill>
            <a:latin typeface="微软雅黑" panose="020B0503020204020204" pitchFamily="34" charset="-122"/>
            <a:ea typeface="微软雅黑" panose="020B0503020204020204" pitchFamily="34" charset="-122"/>
          </a:endParaRPr>
        </a:p>
      </dgm:t>
    </dgm:pt>
    <dgm:pt modelId="{7D74B6BE-9944-499C-B7B4-935AA0E13B8B}" type="parTrans" cxnId="{8DCF51EB-3882-4123-AAAE-8E8228F2C33E}">
      <dgm:prSet/>
      <dgm:spPr/>
      <dgm:t>
        <a:bodyPr/>
        <a:lstStyle/>
        <a:p>
          <a:endParaRPr lang="zh-CN" altLang="en-US"/>
        </a:p>
      </dgm:t>
    </dgm:pt>
    <dgm:pt modelId="{3AF1EDA1-8D39-42F6-8C95-769CD4775235}" type="sibTrans" cxnId="{8DCF51EB-3882-4123-AAAE-8E8228F2C33E}">
      <dgm:prSet/>
      <dgm:spPr/>
      <dgm:t>
        <a:bodyPr/>
        <a:lstStyle/>
        <a:p>
          <a:endParaRPr lang="zh-CN" altLang="en-US"/>
        </a:p>
      </dgm:t>
    </dgm:pt>
    <dgm:pt modelId="{D86E15D9-A0EA-467C-B417-EBB61EB89ED2}" type="pres">
      <dgm:prSet presAssocID="{09612C33-B867-4368-99B3-4F8B901C75BC}" presName="Name0" presStyleCnt="0">
        <dgm:presLayoutVars>
          <dgm:dir/>
          <dgm:resizeHandles val="exact"/>
        </dgm:presLayoutVars>
      </dgm:prSet>
      <dgm:spPr/>
      <dgm:t>
        <a:bodyPr/>
        <a:lstStyle/>
        <a:p>
          <a:endParaRPr lang="zh-CN" altLang="en-US"/>
        </a:p>
      </dgm:t>
    </dgm:pt>
    <dgm:pt modelId="{8EA6BEBF-46F6-4870-9CB5-499020392374}" type="pres">
      <dgm:prSet presAssocID="{8ABF1DCA-EE93-4749-BEBB-8A7B1E68EB7B}" presName="node" presStyleLbl="node1" presStyleIdx="0" presStyleCnt="3">
        <dgm:presLayoutVars>
          <dgm:bulletEnabled val="1"/>
        </dgm:presLayoutVars>
      </dgm:prSet>
      <dgm:spPr/>
      <dgm:t>
        <a:bodyPr/>
        <a:lstStyle/>
        <a:p>
          <a:endParaRPr lang="zh-CN" altLang="en-US"/>
        </a:p>
      </dgm:t>
    </dgm:pt>
    <dgm:pt modelId="{99F678A3-79E9-4D41-A2C7-5D84AEF9C7C7}" type="pres">
      <dgm:prSet presAssocID="{100D229E-5AFD-42AB-BBA4-E2236F49B705}" presName="sibTrans" presStyleCnt="0"/>
      <dgm:spPr/>
    </dgm:pt>
    <dgm:pt modelId="{60E09381-2B39-49B1-9FE0-4444A8455DB4}" type="pres">
      <dgm:prSet presAssocID="{5F8E0CFC-04AA-4F56-9E2A-9C9F425AB885}" presName="node" presStyleLbl="node1" presStyleIdx="1" presStyleCnt="3">
        <dgm:presLayoutVars>
          <dgm:bulletEnabled val="1"/>
        </dgm:presLayoutVars>
      </dgm:prSet>
      <dgm:spPr/>
      <dgm:t>
        <a:bodyPr/>
        <a:lstStyle/>
        <a:p>
          <a:endParaRPr lang="zh-CN" altLang="en-US"/>
        </a:p>
      </dgm:t>
    </dgm:pt>
    <dgm:pt modelId="{9A3D2514-5DEC-417D-BB72-8A5ADAD2A645}" type="pres">
      <dgm:prSet presAssocID="{898D92B9-DD16-492D-9123-4D403798515F}" presName="sibTrans" presStyleCnt="0"/>
      <dgm:spPr/>
    </dgm:pt>
    <dgm:pt modelId="{02D773A5-3917-42D4-AF5A-E0D5FCD84AFB}" type="pres">
      <dgm:prSet presAssocID="{6BC36411-C223-4290-8D59-133594641518}" presName="node" presStyleLbl="node1" presStyleIdx="2" presStyleCnt="3">
        <dgm:presLayoutVars>
          <dgm:bulletEnabled val="1"/>
        </dgm:presLayoutVars>
      </dgm:prSet>
      <dgm:spPr/>
      <dgm:t>
        <a:bodyPr/>
        <a:lstStyle/>
        <a:p>
          <a:endParaRPr lang="zh-CN" altLang="en-US"/>
        </a:p>
      </dgm:t>
    </dgm:pt>
  </dgm:ptLst>
  <dgm:cxnLst>
    <dgm:cxn modelId="{67DDC2F4-163F-4C94-A40D-C0B2693560AB}" srcId="{8ABF1DCA-EE93-4749-BEBB-8A7B1E68EB7B}" destId="{EB3A9EDB-B2E5-4439-BEF4-99938DCAC108}" srcOrd="0" destOrd="0" parTransId="{A719CA99-569E-45B6-B982-95974DB7BDD0}" sibTransId="{188EA0B5-D177-4F8D-B22F-81638BD83D2A}"/>
    <dgm:cxn modelId="{D013582F-1752-43C4-ABA9-EBC1837B428F}" type="presOf" srcId="{44041EC7-A858-4B6F-9C9D-39F70F3E098C}" destId="{60E09381-2B39-49B1-9FE0-4444A8455DB4}" srcOrd="0" destOrd="2" presId="urn:microsoft.com/office/officeart/2005/8/layout/hList6"/>
    <dgm:cxn modelId="{34C31168-A89A-4E06-85A9-D288CAC961B7}" srcId="{09612C33-B867-4368-99B3-4F8B901C75BC}" destId="{6BC36411-C223-4290-8D59-133594641518}" srcOrd="2" destOrd="0" parTransId="{9DA7CC2D-038C-4FAA-9107-BAE30E590FDD}" sibTransId="{5523FFF1-1032-493D-B7F1-11C2613376D0}"/>
    <dgm:cxn modelId="{B3A958CE-690D-4B76-833B-54A092A5DE07}" srcId="{5F8E0CFC-04AA-4F56-9E2A-9C9F425AB885}" destId="{44041EC7-A858-4B6F-9C9D-39F70F3E098C}" srcOrd="1" destOrd="0" parTransId="{F941FD24-68E8-4E86-BBF2-992E13CC83E2}" sibTransId="{3685D3B9-6F20-44C8-85F1-7E4FDA604B5F}"/>
    <dgm:cxn modelId="{17775D4B-4D1D-4736-AFC7-431F8EEF4648}" type="presOf" srcId="{09612C33-B867-4368-99B3-4F8B901C75BC}" destId="{D86E15D9-A0EA-467C-B417-EBB61EB89ED2}" srcOrd="0" destOrd="0" presId="urn:microsoft.com/office/officeart/2005/8/layout/hList6"/>
    <dgm:cxn modelId="{34B65DBB-EDB1-40D7-8250-1AB0DCBFE3EB}" type="presOf" srcId="{1798BEAD-A97E-4A85-8A38-C48DF839DCF8}" destId="{60E09381-2B39-49B1-9FE0-4444A8455DB4}" srcOrd="0" destOrd="4" presId="urn:microsoft.com/office/officeart/2005/8/layout/hList6"/>
    <dgm:cxn modelId="{3A131C46-8090-4731-BDDF-34746C59C58F}" type="presOf" srcId="{35F52B6B-099C-4BFC-801E-AC597BFCCF5C}" destId="{8EA6BEBF-46F6-4870-9CB5-499020392374}" srcOrd="0" destOrd="2" presId="urn:microsoft.com/office/officeart/2005/8/layout/hList6"/>
    <dgm:cxn modelId="{C1BFB277-3AB7-48A7-A757-7D2A3426B78F}" type="presOf" srcId="{6BC36411-C223-4290-8D59-133594641518}" destId="{02D773A5-3917-42D4-AF5A-E0D5FCD84AFB}" srcOrd="0" destOrd="0" presId="urn:microsoft.com/office/officeart/2005/8/layout/hList6"/>
    <dgm:cxn modelId="{4B94FB0B-D252-4C87-A1B0-015C91634048}" type="presOf" srcId="{EB3A9EDB-B2E5-4439-BEF4-99938DCAC108}" destId="{8EA6BEBF-46F6-4870-9CB5-499020392374}" srcOrd="0" destOrd="1" presId="urn:microsoft.com/office/officeart/2005/8/layout/hList6"/>
    <dgm:cxn modelId="{B52FC883-430B-43F5-9F01-3EE7FBC6E6FB}" srcId="{5F8E0CFC-04AA-4F56-9E2A-9C9F425AB885}" destId="{1798BEAD-A97E-4A85-8A38-C48DF839DCF8}" srcOrd="3" destOrd="0" parTransId="{7C17667D-AF8D-4A16-B200-506A21842DB1}" sibTransId="{126F3026-F407-4088-A5B8-A64CEA5499C0}"/>
    <dgm:cxn modelId="{E844C161-CAFB-45B8-A156-DD0B5A1C234C}" type="presOf" srcId="{BE3DA8C4-5579-440D-BCA8-1B76A3B8956D}" destId="{60E09381-2B39-49B1-9FE0-4444A8455DB4}" srcOrd="0" destOrd="1" presId="urn:microsoft.com/office/officeart/2005/8/layout/hList6"/>
    <dgm:cxn modelId="{0B3C67CD-B897-4B1D-9B27-EAE867A873D7}" srcId="{6BC36411-C223-4290-8D59-133594641518}" destId="{EEFE4C12-5B6C-4616-A12C-D903C9F4DFD4}" srcOrd="0" destOrd="0" parTransId="{9582C4AF-CEFD-42E7-8E17-5F23AB30D581}" sibTransId="{FF757452-18EA-468B-8E97-6CF9DDEEB712}"/>
    <dgm:cxn modelId="{E8036863-0EA0-4BF3-A52D-042E69CB1427}" type="presOf" srcId="{F0C7EA9C-7596-4680-994B-413146814F88}" destId="{02D773A5-3917-42D4-AF5A-E0D5FCD84AFB}" srcOrd="0" destOrd="2" presId="urn:microsoft.com/office/officeart/2005/8/layout/hList6"/>
    <dgm:cxn modelId="{6B501C90-1D3B-43D9-A537-D0F8CAA62F2C}" srcId="{5F8E0CFC-04AA-4F56-9E2A-9C9F425AB885}" destId="{E7D88B2E-5346-4375-A1C3-4FC1AEA61369}" srcOrd="2" destOrd="0" parTransId="{F210AFAB-DC08-4FB2-9B27-3CBD5D4660C8}" sibTransId="{0A9CAF54-061F-44DD-9D01-5517ECB2A215}"/>
    <dgm:cxn modelId="{58169D8B-2728-45B9-84BB-CB11013FDBCF}" type="presOf" srcId="{EEFE4C12-5B6C-4616-A12C-D903C9F4DFD4}" destId="{02D773A5-3917-42D4-AF5A-E0D5FCD84AFB}" srcOrd="0" destOrd="1" presId="urn:microsoft.com/office/officeart/2005/8/layout/hList6"/>
    <dgm:cxn modelId="{7DB757AA-9D2E-48C6-A89D-5BE7CC20E96F}" srcId="{6BC36411-C223-4290-8D59-133594641518}" destId="{F0C7EA9C-7596-4680-994B-413146814F88}" srcOrd="1" destOrd="0" parTransId="{23E9430D-9D83-4A6B-A844-1C98B596621F}" sibTransId="{A7600B33-EA8E-4774-A614-678735EB11F3}"/>
    <dgm:cxn modelId="{51FADD21-0A88-48E1-A46E-BFB9B4F49E08}" type="presOf" srcId="{E7D88B2E-5346-4375-A1C3-4FC1AEA61369}" destId="{60E09381-2B39-49B1-9FE0-4444A8455DB4}" srcOrd="0" destOrd="3" presId="urn:microsoft.com/office/officeart/2005/8/layout/hList6"/>
    <dgm:cxn modelId="{8DCF51EB-3882-4123-AAAE-8E8228F2C33E}" srcId="{5F8E0CFC-04AA-4F56-9E2A-9C9F425AB885}" destId="{BE3DA8C4-5579-440D-BCA8-1B76A3B8956D}" srcOrd="0" destOrd="0" parTransId="{7D74B6BE-9944-499C-B7B4-935AA0E13B8B}" sibTransId="{3AF1EDA1-8D39-42F6-8C95-769CD4775235}"/>
    <dgm:cxn modelId="{958BA407-AF43-4086-B16B-3E2E50D23291}" srcId="{8ABF1DCA-EE93-4749-BEBB-8A7B1E68EB7B}" destId="{35F52B6B-099C-4BFC-801E-AC597BFCCF5C}" srcOrd="1" destOrd="0" parTransId="{6B4EE036-0E56-45E4-9807-1A20B0D164AD}" sibTransId="{285330DF-DD21-4DA0-B3BF-9A32D7F88A44}"/>
    <dgm:cxn modelId="{C65307E1-6DDE-4834-9249-C28AEEDFAB69}" srcId="{09612C33-B867-4368-99B3-4F8B901C75BC}" destId="{5F8E0CFC-04AA-4F56-9E2A-9C9F425AB885}" srcOrd="1" destOrd="0" parTransId="{AC0E6922-9698-4CBB-A22F-A97D450EF156}" sibTransId="{898D92B9-DD16-492D-9123-4D403798515F}"/>
    <dgm:cxn modelId="{BB01DC77-2621-495E-92BD-8D2342317380}" srcId="{09612C33-B867-4368-99B3-4F8B901C75BC}" destId="{8ABF1DCA-EE93-4749-BEBB-8A7B1E68EB7B}" srcOrd="0" destOrd="0" parTransId="{9B5EDE6C-DDED-48D1-8B92-5B53D0C351A5}" sibTransId="{100D229E-5AFD-42AB-BBA4-E2236F49B705}"/>
    <dgm:cxn modelId="{30B0DFA2-F1D4-4340-8F8A-0D6DFB1438D7}" type="presOf" srcId="{5F8E0CFC-04AA-4F56-9E2A-9C9F425AB885}" destId="{60E09381-2B39-49B1-9FE0-4444A8455DB4}" srcOrd="0" destOrd="0" presId="urn:microsoft.com/office/officeart/2005/8/layout/hList6"/>
    <dgm:cxn modelId="{232233C9-119D-45CE-A37B-7FE0BBBEB8D6}" type="presOf" srcId="{8ABF1DCA-EE93-4749-BEBB-8A7B1E68EB7B}" destId="{8EA6BEBF-46F6-4870-9CB5-499020392374}" srcOrd="0" destOrd="0" presId="urn:microsoft.com/office/officeart/2005/8/layout/hList6"/>
    <dgm:cxn modelId="{27E86762-055C-475E-892D-41647148D20D}" type="presParOf" srcId="{D86E15D9-A0EA-467C-B417-EBB61EB89ED2}" destId="{8EA6BEBF-46F6-4870-9CB5-499020392374}" srcOrd="0" destOrd="0" presId="urn:microsoft.com/office/officeart/2005/8/layout/hList6"/>
    <dgm:cxn modelId="{3687589A-7128-4188-A809-BD23B923B4F1}" type="presParOf" srcId="{D86E15D9-A0EA-467C-B417-EBB61EB89ED2}" destId="{99F678A3-79E9-4D41-A2C7-5D84AEF9C7C7}" srcOrd="1" destOrd="0" presId="urn:microsoft.com/office/officeart/2005/8/layout/hList6"/>
    <dgm:cxn modelId="{B8D757E9-68F7-4D07-B59A-6AB3B0D6762E}" type="presParOf" srcId="{D86E15D9-A0EA-467C-B417-EBB61EB89ED2}" destId="{60E09381-2B39-49B1-9FE0-4444A8455DB4}" srcOrd="2" destOrd="0" presId="urn:microsoft.com/office/officeart/2005/8/layout/hList6"/>
    <dgm:cxn modelId="{488EC896-A63F-4C8D-BDB2-B7012CE5F11C}" type="presParOf" srcId="{D86E15D9-A0EA-467C-B417-EBB61EB89ED2}" destId="{9A3D2514-5DEC-417D-BB72-8A5ADAD2A645}" srcOrd="3" destOrd="0" presId="urn:microsoft.com/office/officeart/2005/8/layout/hList6"/>
    <dgm:cxn modelId="{623A51A4-0DB4-476D-8608-C27EDD52C424}" type="presParOf" srcId="{D86E15D9-A0EA-467C-B417-EBB61EB89ED2}" destId="{02D773A5-3917-42D4-AF5A-E0D5FCD84AFB}" srcOrd="4" destOrd="0" presId="urn:microsoft.com/office/officeart/2005/8/layout/h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DB6B5E-0B9A-41B8-B596-B5DD7C4F838C}" type="doc">
      <dgm:prSet loTypeId="urn:microsoft.com/office/officeart/2005/8/layout/process2" loCatId="process" qsTypeId="urn:microsoft.com/office/officeart/2005/8/quickstyle/simple1" qsCatId="simple" csTypeId="urn:microsoft.com/office/officeart/2005/8/colors/colorful3" csCatId="colorful" phldr="1"/>
      <dgm:spPr/>
    </dgm:pt>
    <dgm:pt modelId="{ED77B909-2FD6-4216-96D4-A4EA2D251E1C}">
      <dgm:prSet phldrT="[Text]" custT="1"/>
      <dgm:spPr>
        <a:solidFill>
          <a:schemeClr val="tx2">
            <a:lumMod val="75000"/>
          </a:schemeClr>
        </a:solidFill>
      </dgm:spPr>
      <dgm:t>
        <a:bodyPr/>
        <a:lstStyle/>
        <a:p>
          <a:r>
            <a:rPr lang="en-US" altLang="zh-CN" sz="2800" dirty="0" smtClean="0"/>
            <a:t>Talk to a bootstrap node</a:t>
          </a:r>
          <a:endParaRPr lang="zh-CN" altLang="en-US" sz="2800" dirty="0"/>
        </a:p>
      </dgm:t>
    </dgm:pt>
    <dgm:pt modelId="{3C402AF8-9B22-4119-B7CE-6D6983A55A29}" type="parTrans" cxnId="{1E8127F7-A83A-44F9-8DBB-63D4BDF8BAA3}">
      <dgm:prSet/>
      <dgm:spPr/>
      <dgm:t>
        <a:bodyPr/>
        <a:lstStyle/>
        <a:p>
          <a:endParaRPr lang="zh-CN" altLang="en-US" sz="2800"/>
        </a:p>
      </dgm:t>
    </dgm:pt>
    <dgm:pt modelId="{A09A4343-C48F-4B72-AB51-6685A318660C}" type="sibTrans" cxnId="{1E8127F7-A83A-44F9-8DBB-63D4BDF8BAA3}">
      <dgm:prSet custT="1"/>
      <dgm:spPr/>
      <dgm:t>
        <a:bodyPr/>
        <a:lstStyle/>
        <a:p>
          <a:endParaRPr lang="zh-CN" altLang="en-US" sz="1800"/>
        </a:p>
      </dgm:t>
    </dgm:pt>
    <dgm:pt modelId="{ADD5D409-0F7C-4202-B1B9-467C80917DA9}">
      <dgm:prSet phldrT="[Text]" custT="1"/>
      <dgm:spPr/>
      <dgm:t>
        <a:bodyPr/>
        <a:lstStyle/>
        <a:p>
          <a:r>
            <a:rPr lang="en-US" altLang="zh-CN" sz="2800" dirty="0" smtClean="0"/>
            <a:t>Get a zone</a:t>
          </a:r>
          <a:endParaRPr lang="zh-CN" altLang="en-US" sz="2800" dirty="0"/>
        </a:p>
      </dgm:t>
    </dgm:pt>
    <dgm:pt modelId="{842294EA-29B0-4A62-9D7E-332189DE0974}" type="parTrans" cxnId="{397A3A2A-F4D3-4220-A5A1-E2958B1B9CD2}">
      <dgm:prSet/>
      <dgm:spPr/>
      <dgm:t>
        <a:bodyPr/>
        <a:lstStyle/>
        <a:p>
          <a:endParaRPr lang="zh-CN" altLang="en-US" sz="2800"/>
        </a:p>
      </dgm:t>
    </dgm:pt>
    <dgm:pt modelId="{DFE07F68-10FC-4281-9F04-D6ECF04BFB06}" type="sibTrans" cxnId="{397A3A2A-F4D3-4220-A5A1-E2958B1B9CD2}">
      <dgm:prSet custT="1"/>
      <dgm:spPr/>
      <dgm:t>
        <a:bodyPr/>
        <a:lstStyle/>
        <a:p>
          <a:endParaRPr lang="zh-CN" altLang="en-US" sz="1800"/>
        </a:p>
      </dgm:t>
    </dgm:pt>
    <dgm:pt modelId="{4D46B130-70C4-46EB-B494-D07786266ED7}">
      <dgm:prSet phldrT="[Text]" custT="1"/>
      <dgm:spPr/>
      <dgm:t>
        <a:bodyPr/>
        <a:lstStyle/>
        <a:p>
          <a:r>
            <a:rPr lang="en-US" altLang="zh-CN" sz="2800" dirty="0" smtClean="0"/>
            <a:t>Update the routing</a:t>
          </a:r>
          <a:endParaRPr lang="zh-CN" altLang="en-US" sz="2800" dirty="0"/>
        </a:p>
      </dgm:t>
    </dgm:pt>
    <dgm:pt modelId="{6A05D90B-5B66-44D1-A238-6D8549D3ECA0}" type="parTrans" cxnId="{F6D82754-92E3-4E82-8FD8-CA891EBC7082}">
      <dgm:prSet/>
      <dgm:spPr/>
      <dgm:t>
        <a:bodyPr/>
        <a:lstStyle/>
        <a:p>
          <a:endParaRPr lang="zh-CN" altLang="en-US" sz="2800"/>
        </a:p>
      </dgm:t>
    </dgm:pt>
    <dgm:pt modelId="{B3F48E87-8F91-42E2-B295-F8188DE47E9A}" type="sibTrans" cxnId="{F6D82754-92E3-4E82-8FD8-CA891EBC7082}">
      <dgm:prSet/>
      <dgm:spPr/>
      <dgm:t>
        <a:bodyPr/>
        <a:lstStyle/>
        <a:p>
          <a:endParaRPr lang="zh-CN" altLang="en-US" sz="2800"/>
        </a:p>
      </dgm:t>
    </dgm:pt>
    <dgm:pt modelId="{3078AF5C-2C78-4CF8-8E11-2D1599BBC176}">
      <dgm:prSet phldrT="[Text]" custT="1"/>
      <dgm:spPr>
        <a:solidFill>
          <a:schemeClr val="accent6">
            <a:lumMod val="50000"/>
          </a:schemeClr>
        </a:solidFill>
      </dgm:spPr>
      <dgm:t>
        <a:bodyPr/>
        <a:lstStyle/>
        <a:p>
          <a:r>
            <a:rPr lang="en-US" altLang="zh-CN" sz="2800" dirty="0" smtClean="0"/>
            <a:t>Pick a random node</a:t>
          </a:r>
          <a:endParaRPr lang="zh-CN" altLang="en-US" sz="2800" dirty="0"/>
        </a:p>
      </dgm:t>
    </dgm:pt>
    <dgm:pt modelId="{9E45DB0F-65FE-4B10-9A62-36B767FF808E}" type="parTrans" cxnId="{F6784C16-898B-4B0E-B23E-C0326F961C0D}">
      <dgm:prSet/>
      <dgm:spPr/>
      <dgm:t>
        <a:bodyPr/>
        <a:lstStyle/>
        <a:p>
          <a:endParaRPr lang="zh-CN" altLang="en-US" sz="2800"/>
        </a:p>
      </dgm:t>
    </dgm:pt>
    <dgm:pt modelId="{8F3AC5DD-095D-4DC5-8AF1-787E3F4412DF}" type="sibTrans" cxnId="{F6784C16-898B-4B0E-B23E-C0326F961C0D}">
      <dgm:prSet custT="1"/>
      <dgm:spPr/>
      <dgm:t>
        <a:bodyPr/>
        <a:lstStyle/>
        <a:p>
          <a:endParaRPr lang="zh-CN" altLang="en-US" sz="1800"/>
        </a:p>
      </dgm:t>
    </dgm:pt>
    <dgm:pt modelId="{4244DC65-12ED-4588-AF6E-3BEBD52F17D1}" type="pres">
      <dgm:prSet presAssocID="{09DB6B5E-0B9A-41B8-B596-B5DD7C4F838C}" presName="linearFlow" presStyleCnt="0">
        <dgm:presLayoutVars>
          <dgm:resizeHandles val="exact"/>
        </dgm:presLayoutVars>
      </dgm:prSet>
      <dgm:spPr/>
    </dgm:pt>
    <dgm:pt modelId="{130C56B7-9493-441F-9501-E72B59671539}" type="pres">
      <dgm:prSet presAssocID="{ED77B909-2FD6-4216-96D4-A4EA2D251E1C}" presName="node" presStyleLbl="node1" presStyleIdx="0" presStyleCnt="4" custScaleX="161337">
        <dgm:presLayoutVars>
          <dgm:bulletEnabled val="1"/>
        </dgm:presLayoutVars>
      </dgm:prSet>
      <dgm:spPr/>
      <dgm:t>
        <a:bodyPr/>
        <a:lstStyle/>
        <a:p>
          <a:endParaRPr lang="zh-CN" altLang="en-US"/>
        </a:p>
      </dgm:t>
    </dgm:pt>
    <dgm:pt modelId="{F71FFB49-E90D-4364-917F-E044DCEF03D0}" type="pres">
      <dgm:prSet presAssocID="{A09A4343-C48F-4B72-AB51-6685A318660C}" presName="sibTrans" presStyleLbl="sibTrans2D1" presStyleIdx="0" presStyleCnt="3"/>
      <dgm:spPr/>
      <dgm:t>
        <a:bodyPr/>
        <a:lstStyle/>
        <a:p>
          <a:endParaRPr lang="zh-CN" altLang="en-US"/>
        </a:p>
      </dgm:t>
    </dgm:pt>
    <dgm:pt modelId="{54BA423E-E565-46D5-BFA2-091CEA860ED0}" type="pres">
      <dgm:prSet presAssocID="{A09A4343-C48F-4B72-AB51-6685A318660C}" presName="connectorText" presStyleLbl="sibTrans2D1" presStyleIdx="0" presStyleCnt="3"/>
      <dgm:spPr/>
      <dgm:t>
        <a:bodyPr/>
        <a:lstStyle/>
        <a:p>
          <a:endParaRPr lang="zh-CN" altLang="en-US"/>
        </a:p>
      </dgm:t>
    </dgm:pt>
    <dgm:pt modelId="{94D30C6F-C91C-4D5A-ADB6-1E314CA4E4DB}" type="pres">
      <dgm:prSet presAssocID="{3078AF5C-2C78-4CF8-8E11-2D1599BBC176}" presName="node" presStyleLbl="node1" presStyleIdx="1" presStyleCnt="4" custScaleX="115832">
        <dgm:presLayoutVars>
          <dgm:bulletEnabled val="1"/>
        </dgm:presLayoutVars>
      </dgm:prSet>
      <dgm:spPr/>
      <dgm:t>
        <a:bodyPr/>
        <a:lstStyle/>
        <a:p>
          <a:endParaRPr lang="zh-CN" altLang="en-US"/>
        </a:p>
      </dgm:t>
    </dgm:pt>
    <dgm:pt modelId="{8AB27A0B-2FEF-4B21-AEB8-C7FBB385FCD0}" type="pres">
      <dgm:prSet presAssocID="{8F3AC5DD-095D-4DC5-8AF1-787E3F4412DF}" presName="sibTrans" presStyleLbl="sibTrans2D1" presStyleIdx="1" presStyleCnt="3"/>
      <dgm:spPr/>
      <dgm:t>
        <a:bodyPr/>
        <a:lstStyle/>
        <a:p>
          <a:endParaRPr lang="zh-CN" altLang="en-US"/>
        </a:p>
      </dgm:t>
    </dgm:pt>
    <dgm:pt modelId="{3E495AB6-08AB-4A4B-9341-9CB54F748C00}" type="pres">
      <dgm:prSet presAssocID="{8F3AC5DD-095D-4DC5-8AF1-787E3F4412DF}" presName="connectorText" presStyleLbl="sibTrans2D1" presStyleIdx="1" presStyleCnt="3"/>
      <dgm:spPr/>
      <dgm:t>
        <a:bodyPr/>
        <a:lstStyle/>
        <a:p>
          <a:endParaRPr lang="zh-CN" altLang="en-US"/>
        </a:p>
      </dgm:t>
    </dgm:pt>
    <dgm:pt modelId="{39DF120D-AB93-4DD4-88D8-0094B8B939E0}" type="pres">
      <dgm:prSet presAssocID="{ADD5D409-0F7C-4202-B1B9-467C80917DA9}" presName="node" presStyleLbl="node1" presStyleIdx="2" presStyleCnt="4">
        <dgm:presLayoutVars>
          <dgm:bulletEnabled val="1"/>
        </dgm:presLayoutVars>
      </dgm:prSet>
      <dgm:spPr/>
      <dgm:t>
        <a:bodyPr/>
        <a:lstStyle/>
        <a:p>
          <a:endParaRPr lang="zh-CN" altLang="en-US"/>
        </a:p>
      </dgm:t>
    </dgm:pt>
    <dgm:pt modelId="{DC3DABF2-D1E9-48F2-A0E6-3028E140A2E4}" type="pres">
      <dgm:prSet presAssocID="{DFE07F68-10FC-4281-9F04-D6ECF04BFB06}" presName="sibTrans" presStyleLbl="sibTrans2D1" presStyleIdx="2" presStyleCnt="3"/>
      <dgm:spPr/>
      <dgm:t>
        <a:bodyPr/>
        <a:lstStyle/>
        <a:p>
          <a:endParaRPr lang="zh-CN" altLang="en-US"/>
        </a:p>
      </dgm:t>
    </dgm:pt>
    <dgm:pt modelId="{C7639EA9-C8E8-4602-B48A-DE1FD0258904}" type="pres">
      <dgm:prSet presAssocID="{DFE07F68-10FC-4281-9F04-D6ECF04BFB06}" presName="connectorText" presStyleLbl="sibTrans2D1" presStyleIdx="2" presStyleCnt="3"/>
      <dgm:spPr/>
      <dgm:t>
        <a:bodyPr/>
        <a:lstStyle/>
        <a:p>
          <a:endParaRPr lang="zh-CN" altLang="en-US"/>
        </a:p>
      </dgm:t>
    </dgm:pt>
    <dgm:pt modelId="{016D4A02-C247-421D-B85E-1FDFC803EC24}" type="pres">
      <dgm:prSet presAssocID="{4D46B130-70C4-46EB-B494-D07786266ED7}" presName="node" presStyleLbl="node1" presStyleIdx="3" presStyleCnt="4" custScaleX="119887">
        <dgm:presLayoutVars>
          <dgm:bulletEnabled val="1"/>
        </dgm:presLayoutVars>
      </dgm:prSet>
      <dgm:spPr/>
      <dgm:t>
        <a:bodyPr/>
        <a:lstStyle/>
        <a:p>
          <a:endParaRPr lang="zh-CN" altLang="en-US"/>
        </a:p>
      </dgm:t>
    </dgm:pt>
  </dgm:ptLst>
  <dgm:cxnLst>
    <dgm:cxn modelId="{397A3A2A-F4D3-4220-A5A1-E2958B1B9CD2}" srcId="{09DB6B5E-0B9A-41B8-B596-B5DD7C4F838C}" destId="{ADD5D409-0F7C-4202-B1B9-467C80917DA9}" srcOrd="2" destOrd="0" parTransId="{842294EA-29B0-4A62-9D7E-332189DE0974}" sibTransId="{DFE07F68-10FC-4281-9F04-D6ECF04BFB06}"/>
    <dgm:cxn modelId="{ECB0D062-7C6A-4FA3-AD9E-4EF8906D23B0}" type="presOf" srcId="{3078AF5C-2C78-4CF8-8E11-2D1599BBC176}" destId="{94D30C6F-C91C-4D5A-ADB6-1E314CA4E4DB}" srcOrd="0" destOrd="0" presId="urn:microsoft.com/office/officeart/2005/8/layout/process2"/>
    <dgm:cxn modelId="{F1F7C12B-C17E-45F9-B61E-B41C8C4092F2}" type="presOf" srcId="{A09A4343-C48F-4B72-AB51-6685A318660C}" destId="{54BA423E-E565-46D5-BFA2-091CEA860ED0}" srcOrd="1" destOrd="0" presId="urn:microsoft.com/office/officeart/2005/8/layout/process2"/>
    <dgm:cxn modelId="{A59AB2AA-B856-4313-B3D7-8F9B098CB30A}" type="presOf" srcId="{4D46B130-70C4-46EB-B494-D07786266ED7}" destId="{016D4A02-C247-421D-B85E-1FDFC803EC24}" srcOrd="0" destOrd="0" presId="urn:microsoft.com/office/officeart/2005/8/layout/process2"/>
    <dgm:cxn modelId="{99E8ACE1-5603-412C-AFD0-B18AB1B68DE9}" type="presOf" srcId="{8F3AC5DD-095D-4DC5-8AF1-787E3F4412DF}" destId="{3E495AB6-08AB-4A4B-9341-9CB54F748C00}" srcOrd="1" destOrd="0" presId="urn:microsoft.com/office/officeart/2005/8/layout/process2"/>
    <dgm:cxn modelId="{1E8127F7-A83A-44F9-8DBB-63D4BDF8BAA3}" srcId="{09DB6B5E-0B9A-41B8-B596-B5DD7C4F838C}" destId="{ED77B909-2FD6-4216-96D4-A4EA2D251E1C}" srcOrd="0" destOrd="0" parTransId="{3C402AF8-9B22-4119-B7CE-6D6983A55A29}" sibTransId="{A09A4343-C48F-4B72-AB51-6685A318660C}"/>
    <dgm:cxn modelId="{F6784C16-898B-4B0E-B23E-C0326F961C0D}" srcId="{09DB6B5E-0B9A-41B8-B596-B5DD7C4F838C}" destId="{3078AF5C-2C78-4CF8-8E11-2D1599BBC176}" srcOrd="1" destOrd="0" parTransId="{9E45DB0F-65FE-4B10-9A62-36B767FF808E}" sibTransId="{8F3AC5DD-095D-4DC5-8AF1-787E3F4412DF}"/>
    <dgm:cxn modelId="{423B8BF4-668C-4074-81A5-1793559DEA1F}" type="presOf" srcId="{09DB6B5E-0B9A-41B8-B596-B5DD7C4F838C}" destId="{4244DC65-12ED-4588-AF6E-3BEBD52F17D1}" srcOrd="0" destOrd="0" presId="urn:microsoft.com/office/officeart/2005/8/layout/process2"/>
    <dgm:cxn modelId="{F6D82754-92E3-4E82-8FD8-CA891EBC7082}" srcId="{09DB6B5E-0B9A-41B8-B596-B5DD7C4F838C}" destId="{4D46B130-70C4-46EB-B494-D07786266ED7}" srcOrd="3" destOrd="0" parTransId="{6A05D90B-5B66-44D1-A238-6D8549D3ECA0}" sibTransId="{B3F48E87-8F91-42E2-B295-F8188DE47E9A}"/>
    <dgm:cxn modelId="{22AD33DA-4235-4D1C-9720-AC801FFD7A79}" type="presOf" srcId="{ADD5D409-0F7C-4202-B1B9-467C80917DA9}" destId="{39DF120D-AB93-4DD4-88D8-0094B8B939E0}" srcOrd="0" destOrd="0" presId="urn:microsoft.com/office/officeart/2005/8/layout/process2"/>
    <dgm:cxn modelId="{FC59EAD6-22E7-4764-964C-6BF9CE2C39EC}" type="presOf" srcId="{ED77B909-2FD6-4216-96D4-A4EA2D251E1C}" destId="{130C56B7-9493-441F-9501-E72B59671539}" srcOrd="0" destOrd="0" presId="urn:microsoft.com/office/officeart/2005/8/layout/process2"/>
    <dgm:cxn modelId="{7056140D-884F-4C45-94D0-FF53E7B0F2EA}" type="presOf" srcId="{DFE07F68-10FC-4281-9F04-D6ECF04BFB06}" destId="{DC3DABF2-D1E9-48F2-A0E6-3028E140A2E4}" srcOrd="0" destOrd="0" presId="urn:microsoft.com/office/officeart/2005/8/layout/process2"/>
    <dgm:cxn modelId="{1C81CC6A-A6FF-4DB8-B4B2-EDD73EE104AA}" type="presOf" srcId="{DFE07F68-10FC-4281-9F04-D6ECF04BFB06}" destId="{C7639EA9-C8E8-4602-B48A-DE1FD0258904}" srcOrd="1" destOrd="0" presId="urn:microsoft.com/office/officeart/2005/8/layout/process2"/>
    <dgm:cxn modelId="{B4CDCDA1-2532-463A-B686-48EF92BBF2B8}" type="presOf" srcId="{8F3AC5DD-095D-4DC5-8AF1-787E3F4412DF}" destId="{8AB27A0B-2FEF-4B21-AEB8-C7FBB385FCD0}" srcOrd="0" destOrd="0" presId="urn:microsoft.com/office/officeart/2005/8/layout/process2"/>
    <dgm:cxn modelId="{C85A240D-5FF6-43DE-A96E-9A444CB9B189}" type="presOf" srcId="{A09A4343-C48F-4B72-AB51-6685A318660C}" destId="{F71FFB49-E90D-4364-917F-E044DCEF03D0}" srcOrd="0" destOrd="0" presId="urn:microsoft.com/office/officeart/2005/8/layout/process2"/>
    <dgm:cxn modelId="{B6998425-59CA-4BED-B0D2-097469FF23A0}" type="presParOf" srcId="{4244DC65-12ED-4588-AF6E-3BEBD52F17D1}" destId="{130C56B7-9493-441F-9501-E72B59671539}" srcOrd="0" destOrd="0" presId="urn:microsoft.com/office/officeart/2005/8/layout/process2"/>
    <dgm:cxn modelId="{536A44D2-E020-4EBE-955E-55B99353CCCF}" type="presParOf" srcId="{4244DC65-12ED-4588-AF6E-3BEBD52F17D1}" destId="{F71FFB49-E90D-4364-917F-E044DCEF03D0}" srcOrd="1" destOrd="0" presId="urn:microsoft.com/office/officeart/2005/8/layout/process2"/>
    <dgm:cxn modelId="{22B3B921-F4A1-4E86-AF80-2E1B852366B0}" type="presParOf" srcId="{F71FFB49-E90D-4364-917F-E044DCEF03D0}" destId="{54BA423E-E565-46D5-BFA2-091CEA860ED0}" srcOrd="0" destOrd="0" presId="urn:microsoft.com/office/officeart/2005/8/layout/process2"/>
    <dgm:cxn modelId="{ADBD0003-42A9-4FFB-8FA6-557D2A13C97D}" type="presParOf" srcId="{4244DC65-12ED-4588-AF6E-3BEBD52F17D1}" destId="{94D30C6F-C91C-4D5A-ADB6-1E314CA4E4DB}" srcOrd="2" destOrd="0" presId="urn:microsoft.com/office/officeart/2005/8/layout/process2"/>
    <dgm:cxn modelId="{36B19D0F-8824-4FF6-9CAB-1AE0EB739505}" type="presParOf" srcId="{4244DC65-12ED-4588-AF6E-3BEBD52F17D1}" destId="{8AB27A0B-2FEF-4B21-AEB8-C7FBB385FCD0}" srcOrd="3" destOrd="0" presId="urn:microsoft.com/office/officeart/2005/8/layout/process2"/>
    <dgm:cxn modelId="{FF6F209F-B5F0-49EC-B383-9FB62601E9D6}" type="presParOf" srcId="{8AB27A0B-2FEF-4B21-AEB8-C7FBB385FCD0}" destId="{3E495AB6-08AB-4A4B-9341-9CB54F748C00}" srcOrd="0" destOrd="0" presId="urn:microsoft.com/office/officeart/2005/8/layout/process2"/>
    <dgm:cxn modelId="{15E62C9C-7F95-48F1-B45F-98715C8B296A}" type="presParOf" srcId="{4244DC65-12ED-4588-AF6E-3BEBD52F17D1}" destId="{39DF120D-AB93-4DD4-88D8-0094B8B939E0}" srcOrd="4" destOrd="0" presId="urn:microsoft.com/office/officeart/2005/8/layout/process2"/>
    <dgm:cxn modelId="{94DE412E-58D4-4DBB-BCAD-C9B9FB6FFA94}" type="presParOf" srcId="{4244DC65-12ED-4588-AF6E-3BEBD52F17D1}" destId="{DC3DABF2-D1E9-48F2-A0E6-3028E140A2E4}" srcOrd="5" destOrd="0" presId="urn:microsoft.com/office/officeart/2005/8/layout/process2"/>
    <dgm:cxn modelId="{01FAB0D7-77F2-4ABC-B961-728D1AF692CA}" type="presParOf" srcId="{DC3DABF2-D1E9-48F2-A0E6-3028E140A2E4}" destId="{C7639EA9-C8E8-4602-B48A-DE1FD0258904}" srcOrd="0" destOrd="0" presId="urn:microsoft.com/office/officeart/2005/8/layout/process2"/>
    <dgm:cxn modelId="{FECCD794-35DF-465A-BBDD-92E991DC85E8}" type="presParOf" srcId="{4244DC65-12ED-4588-AF6E-3BEBD52F17D1}" destId="{016D4A02-C247-421D-B85E-1FDFC803EC24}" srcOrd="6"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EE42014-3A34-46D6-8E93-7DA5C5A671FD}" type="doc">
      <dgm:prSet loTypeId="urn:microsoft.com/office/officeart/2005/8/layout/venn1" loCatId="relationship" qsTypeId="urn:microsoft.com/office/officeart/2005/8/quickstyle/simple1" qsCatId="simple" csTypeId="urn:microsoft.com/office/officeart/2005/8/colors/colorful1" csCatId="colorful" phldr="1"/>
      <dgm:spPr/>
      <dgm:t>
        <a:bodyPr/>
        <a:lstStyle/>
        <a:p>
          <a:endParaRPr lang="zh-CN" altLang="en-US"/>
        </a:p>
      </dgm:t>
    </dgm:pt>
    <dgm:pt modelId="{F9DA1AA1-62F7-4499-9936-D5CE01E1FB76}">
      <dgm:prSet phldrT="[Text]" custT="1"/>
      <dgm:spPr/>
      <dgm:t>
        <a:bodyPr/>
        <a:lstStyle/>
        <a:p>
          <a:r>
            <a:rPr lang="en-US" altLang="zh-CN" sz="2000" b="1" dirty="0" smtClean="0">
              <a:solidFill>
                <a:schemeClr val="tx1"/>
              </a:solidFill>
            </a:rPr>
            <a:t>Path length</a:t>
          </a:r>
          <a:endParaRPr lang="zh-CN" altLang="en-US" sz="2000" b="1" dirty="0">
            <a:solidFill>
              <a:schemeClr val="tx1"/>
            </a:solidFill>
          </a:endParaRPr>
        </a:p>
      </dgm:t>
    </dgm:pt>
    <dgm:pt modelId="{72EBE0F6-F5BF-46E1-AB5F-5AD66861CE75}" type="parTrans" cxnId="{48195243-943E-4BA3-BA33-C26AB52287BB}">
      <dgm:prSet/>
      <dgm:spPr/>
      <dgm:t>
        <a:bodyPr/>
        <a:lstStyle/>
        <a:p>
          <a:endParaRPr lang="zh-CN" altLang="en-US" sz="1800" b="1">
            <a:solidFill>
              <a:schemeClr val="tx1"/>
            </a:solidFill>
          </a:endParaRPr>
        </a:p>
      </dgm:t>
    </dgm:pt>
    <dgm:pt modelId="{CA33DB89-5536-45DF-B621-F83F66080921}" type="sibTrans" cxnId="{48195243-943E-4BA3-BA33-C26AB52287BB}">
      <dgm:prSet/>
      <dgm:spPr/>
      <dgm:t>
        <a:bodyPr/>
        <a:lstStyle/>
        <a:p>
          <a:endParaRPr lang="zh-CN" altLang="en-US" sz="1800" b="1">
            <a:solidFill>
              <a:schemeClr val="tx1"/>
            </a:solidFill>
          </a:endParaRPr>
        </a:p>
      </dgm:t>
    </dgm:pt>
    <dgm:pt modelId="{C48F1377-C6CE-46A3-9F7D-06976E33E3BF}">
      <dgm:prSet phldrT="[Text]" custT="1"/>
      <dgm:spPr/>
      <dgm:t>
        <a:bodyPr/>
        <a:lstStyle/>
        <a:p>
          <a:r>
            <a:rPr lang="en-US" altLang="zh-CN" sz="2000" b="1" dirty="0" smtClean="0">
              <a:solidFill>
                <a:schemeClr val="tx1"/>
              </a:solidFill>
            </a:rPr>
            <a:t>Per-hop latency</a:t>
          </a:r>
          <a:endParaRPr lang="zh-CN" altLang="en-US" sz="2000" b="1" dirty="0">
            <a:solidFill>
              <a:schemeClr val="tx1"/>
            </a:solidFill>
          </a:endParaRPr>
        </a:p>
      </dgm:t>
    </dgm:pt>
    <dgm:pt modelId="{57A21704-042B-4F31-8A50-A90C1D58BB8A}" type="parTrans" cxnId="{2AA37ABE-D495-4D04-A623-1CC821AF6DB6}">
      <dgm:prSet/>
      <dgm:spPr/>
      <dgm:t>
        <a:bodyPr/>
        <a:lstStyle/>
        <a:p>
          <a:endParaRPr lang="zh-CN" altLang="en-US" sz="1800" b="1">
            <a:solidFill>
              <a:schemeClr val="tx1"/>
            </a:solidFill>
          </a:endParaRPr>
        </a:p>
      </dgm:t>
    </dgm:pt>
    <dgm:pt modelId="{162A1084-7FA7-4120-8765-85BB9D1E2654}" type="sibTrans" cxnId="{2AA37ABE-D495-4D04-A623-1CC821AF6DB6}">
      <dgm:prSet/>
      <dgm:spPr/>
      <dgm:t>
        <a:bodyPr/>
        <a:lstStyle/>
        <a:p>
          <a:endParaRPr lang="zh-CN" altLang="en-US" sz="1800" b="1">
            <a:solidFill>
              <a:schemeClr val="tx1"/>
            </a:solidFill>
          </a:endParaRPr>
        </a:p>
      </dgm:t>
    </dgm:pt>
    <dgm:pt modelId="{9C0A5187-44A7-4D2A-9747-2A78973A26D3}">
      <dgm:prSet phldrT="[Text]" custT="1"/>
      <dgm:spPr/>
      <dgm:t>
        <a:bodyPr/>
        <a:lstStyle/>
        <a:p>
          <a:r>
            <a:rPr lang="en-US" altLang="zh-CN" sz="2000" b="1" dirty="0" smtClean="0">
              <a:solidFill>
                <a:schemeClr val="tx1"/>
              </a:solidFill>
            </a:rPr>
            <a:t>Load balance</a:t>
          </a:r>
          <a:endParaRPr lang="zh-CN" altLang="en-US" sz="2000" b="1" dirty="0">
            <a:solidFill>
              <a:schemeClr val="tx1"/>
            </a:solidFill>
          </a:endParaRPr>
        </a:p>
      </dgm:t>
    </dgm:pt>
    <dgm:pt modelId="{19657243-A2A6-4B47-A6FD-4953AD95D057}" type="parTrans" cxnId="{A913963C-ED55-4C0E-AA73-25710CA1C606}">
      <dgm:prSet/>
      <dgm:spPr/>
      <dgm:t>
        <a:bodyPr/>
        <a:lstStyle/>
        <a:p>
          <a:endParaRPr lang="zh-CN" altLang="en-US" sz="1800" b="1">
            <a:solidFill>
              <a:schemeClr val="tx1"/>
            </a:solidFill>
          </a:endParaRPr>
        </a:p>
      </dgm:t>
    </dgm:pt>
    <dgm:pt modelId="{A3C80A5F-BB86-4B0F-82E0-CD52E69ED6E6}" type="sibTrans" cxnId="{A913963C-ED55-4C0E-AA73-25710CA1C606}">
      <dgm:prSet/>
      <dgm:spPr/>
      <dgm:t>
        <a:bodyPr/>
        <a:lstStyle/>
        <a:p>
          <a:endParaRPr lang="zh-CN" altLang="en-US" sz="1800" b="1">
            <a:solidFill>
              <a:schemeClr val="tx1"/>
            </a:solidFill>
          </a:endParaRPr>
        </a:p>
      </dgm:t>
    </dgm:pt>
    <dgm:pt modelId="{7A0E588F-09C3-4B2A-85D9-E46D144D10C4}">
      <dgm:prSet phldrT="[Text]" custT="1"/>
      <dgm:spPr/>
      <dgm:t>
        <a:bodyPr/>
        <a:lstStyle/>
        <a:p>
          <a:r>
            <a:rPr lang="en-US" altLang="zh-CN" sz="2000" b="1" dirty="0" smtClean="0">
              <a:solidFill>
                <a:schemeClr val="tx1"/>
              </a:solidFill>
            </a:rPr>
            <a:t>Data</a:t>
          </a:r>
        </a:p>
        <a:p>
          <a:r>
            <a:rPr lang="en-US" altLang="zh-CN" sz="2000" b="1" dirty="0" smtClean="0">
              <a:solidFill>
                <a:schemeClr val="tx1"/>
              </a:solidFill>
            </a:rPr>
            <a:t>Ava.</a:t>
          </a:r>
          <a:endParaRPr lang="zh-CN" altLang="en-US" sz="2000" b="1" dirty="0">
            <a:solidFill>
              <a:schemeClr val="tx1"/>
            </a:solidFill>
          </a:endParaRPr>
        </a:p>
      </dgm:t>
    </dgm:pt>
    <dgm:pt modelId="{674E8D8B-DD45-4C1C-A77F-B6FA89D1188D}" type="parTrans" cxnId="{87FA7636-5F4F-4E2A-A73C-139DBFB114DB}">
      <dgm:prSet/>
      <dgm:spPr/>
      <dgm:t>
        <a:bodyPr/>
        <a:lstStyle/>
        <a:p>
          <a:endParaRPr lang="zh-CN" altLang="en-US" sz="1800"/>
        </a:p>
      </dgm:t>
    </dgm:pt>
    <dgm:pt modelId="{B6978E15-600B-4ED9-B0BD-0EF8670213AA}" type="sibTrans" cxnId="{87FA7636-5F4F-4E2A-A73C-139DBFB114DB}">
      <dgm:prSet/>
      <dgm:spPr/>
      <dgm:t>
        <a:bodyPr/>
        <a:lstStyle/>
        <a:p>
          <a:endParaRPr lang="zh-CN" altLang="en-US" sz="1800"/>
        </a:p>
      </dgm:t>
    </dgm:pt>
    <dgm:pt modelId="{9926B515-A288-4162-A45C-B7D93DCD115D}" type="pres">
      <dgm:prSet presAssocID="{2EE42014-3A34-46D6-8E93-7DA5C5A671FD}" presName="compositeShape" presStyleCnt="0">
        <dgm:presLayoutVars>
          <dgm:chMax val="7"/>
          <dgm:dir/>
          <dgm:resizeHandles val="exact"/>
        </dgm:presLayoutVars>
      </dgm:prSet>
      <dgm:spPr/>
      <dgm:t>
        <a:bodyPr/>
        <a:lstStyle/>
        <a:p>
          <a:endParaRPr lang="zh-CN" altLang="en-US"/>
        </a:p>
      </dgm:t>
    </dgm:pt>
    <dgm:pt modelId="{67C3AC89-653E-446F-80F1-C1BE6358A7A9}" type="pres">
      <dgm:prSet presAssocID="{F9DA1AA1-62F7-4499-9936-D5CE01E1FB76}" presName="circ1" presStyleLbl="vennNode1" presStyleIdx="0" presStyleCnt="4"/>
      <dgm:spPr/>
      <dgm:t>
        <a:bodyPr/>
        <a:lstStyle/>
        <a:p>
          <a:endParaRPr lang="zh-CN" altLang="en-US"/>
        </a:p>
      </dgm:t>
    </dgm:pt>
    <dgm:pt modelId="{507BE281-0AD7-4D79-9BE7-D19306479B0E}" type="pres">
      <dgm:prSet presAssocID="{F9DA1AA1-62F7-4499-9936-D5CE01E1FB76}" presName="circ1Tx" presStyleLbl="revTx" presStyleIdx="0" presStyleCnt="0">
        <dgm:presLayoutVars>
          <dgm:chMax val="0"/>
          <dgm:chPref val="0"/>
          <dgm:bulletEnabled val="1"/>
        </dgm:presLayoutVars>
      </dgm:prSet>
      <dgm:spPr/>
      <dgm:t>
        <a:bodyPr/>
        <a:lstStyle/>
        <a:p>
          <a:endParaRPr lang="zh-CN" altLang="en-US"/>
        </a:p>
      </dgm:t>
    </dgm:pt>
    <dgm:pt modelId="{5147747A-0BA5-497D-9912-73F98DD7FCF7}" type="pres">
      <dgm:prSet presAssocID="{C48F1377-C6CE-46A3-9F7D-06976E33E3BF}" presName="circ2" presStyleLbl="vennNode1" presStyleIdx="1" presStyleCnt="4"/>
      <dgm:spPr/>
      <dgm:t>
        <a:bodyPr/>
        <a:lstStyle/>
        <a:p>
          <a:endParaRPr lang="zh-CN" altLang="en-US"/>
        </a:p>
      </dgm:t>
    </dgm:pt>
    <dgm:pt modelId="{135ADB85-6CBD-4552-9A24-6D41B0A999BA}" type="pres">
      <dgm:prSet presAssocID="{C48F1377-C6CE-46A3-9F7D-06976E33E3BF}" presName="circ2Tx" presStyleLbl="revTx" presStyleIdx="0" presStyleCnt="0">
        <dgm:presLayoutVars>
          <dgm:chMax val="0"/>
          <dgm:chPref val="0"/>
          <dgm:bulletEnabled val="1"/>
        </dgm:presLayoutVars>
      </dgm:prSet>
      <dgm:spPr/>
      <dgm:t>
        <a:bodyPr/>
        <a:lstStyle/>
        <a:p>
          <a:endParaRPr lang="zh-CN" altLang="en-US"/>
        </a:p>
      </dgm:t>
    </dgm:pt>
    <dgm:pt modelId="{76D86D6D-3CCA-4EEE-AB09-5F1BE0391D04}" type="pres">
      <dgm:prSet presAssocID="{9C0A5187-44A7-4D2A-9747-2A78973A26D3}" presName="circ3" presStyleLbl="vennNode1" presStyleIdx="2" presStyleCnt="4"/>
      <dgm:spPr/>
      <dgm:t>
        <a:bodyPr/>
        <a:lstStyle/>
        <a:p>
          <a:endParaRPr lang="zh-CN" altLang="en-US"/>
        </a:p>
      </dgm:t>
    </dgm:pt>
    <dgm:pt modelId="{CCE8105A-370E-4AB9-A517-720CE48729FC}" type="pres">
      <dgm:prSet presAssocID="{9C0A5187-44A7-4D2A-9747-2A78973A26D3}" presName="circ3Tx" presStyleLbl="revTx" presStyleIdx="0" presStyleCnt="0">
        <dgm:presLayoutVars>
          <dgm:chMax val="0"/>
          <dgm:chPref val="0"/>
          <dgm:bulletEnabled val="1"/>
        </dgm:presLayoutVars>
      </dgm:prSet>
      <dgm:spPr/>
      <dgm:t>
        <a:bodyPr/>
        <a:lstStyle/>
        <a:p>
          <a:endParaRPr lang="zh-CN" altLang="en-US"/>
        </a:p>
      </dgm:t>
    </dgm:pt>
    <dgm:pt modelId="{C1D36EA5-DEFC-4A13-B03A-3B4105A6E123}" type="pres">
      <dgm:prSet presAssocID="{7A0E588F-09C3-4B2A-85D9-E46D144D10C4}" presName="circ4" presStyleLbl="vennNode1" presStyleIdx="3" presStyleCnt="4"/>
      <dgm:spPr/>
      <dgm:t>
        <a:bodyPr/>
        <a:lstStyle/>
        <a:p>
          <a:endParaRPr lang="zh-CN" altLang="en-US"/>
        </a:p>
      </dgm:t>
    </dgm:pt>
    <dgm:pt modelId="{E49D767A-68C2-4236-BDDB-8F4A146ED1C8}" type="pres">
      <dgm:prSet presAssocID="{7A0E588F-09C3-4B2A-85D9-E46D144D10C4}" presName="circ4Tx" presStyleLbl="revTx" presStyleIdx="0" presStyleCnt="0">
        <dgm:presLayoutVars>
          <dgm:chMax val="0"/>
          <dgm:chPref val="0"/>
          <dgm:bulletEnabled val="1"/>
        </dgm:presLayoutVars>
      </dgm:prSet>
      <dgm:spPr/>
      <dgm:t>
        <a:bodyPr/>
        <a:lstStyle/>
        <a:p>
          <a:endParaRPr lang="zh-CN" altLang="en-US"/>
        </a:p>
      </dgm:t>
    </dgm:pt>
  </dgm:ptLst>
  <dgm:cxnLst>
    <dgm:cxn modelId="{2AA37ABE-D495-4D04-A623-1CC821AF6DB6}" srcId="{2EE42014-3A34-46D6-8E93-7DA5C5A671FD}" destId="{C48F1377-C6CE-46A3-9F7D-06976E33E3BF}" srcOrd="1" destOrd="0" parTransId="{57A21704-042B-4F31-8A50-A90C1D58BB8A}" sibTransId="{162A1084-7FA7-4120-8765-85BB9D1E2654}"/>
    <dgm:cxn modelId="{FB77EF11-50EE-4B20-AEE2-62198BAC9DF6}" type="presOf" srcId="{C48F1377-C6CE-46A3-9F7D-06976E33E3BF}" destId="{135ADB85-6CBD-4552-9A24-6D41B0A999BA}" srcOrd="1" destOrd="0" presId="urn:microsoft.com/office/officeart/2005/8/layout/venn1"/>
    <dgm:cxn modelId="{A913963C-ED55-4C0E-AA73-25710CA1C606}" srcId="{2EE42014-3A34-46D6-8E93-7DA5C5A671FD}" destId="{9C0A5187-44A7-4D2A-9747-2A78973A26D3}" srcOrd="2" destOrd="0" parTransId="{19657243-A2A6-4B47-A6FD-4953AD95D057}" sibTransId="{A3C80A5F-BB86-4B0F-82E0-CD52E69ED6E6}"/>
    <dgm:cxn modelId="{87FA7636-5F4F-4E2A-A73C-139DBFB114DB}" srcId="{2EE42014-3A34-46D6-8E93-7DA5C5A671FD}" destId="{7A0E588F-09C3-4B2A-85D9-E46D144D10C4}" srcOrd="3" destOrd="0" parTransId="{674E8D8B-DD45-4C1C-A77F-B6FA89D1188D}" sibTransId="{B6978E15-600B-4ED9-B0BD-0EF8670213AA}"/>
    <dgm:cxn modelId="{52736AE3-781D-42A0-A181-0A822CCB597B}" type="presOf" srcId="{7A0E588F-09C3-4B2A-85D9-E46D144D10C4}" destId="{E49D767A-68C2-4236-BDDB-8F4A146ED1C8}" srcOrd="1" destOrd="0" presId="urn:microsoft.com/office/officeart/2005/8/layout/venn1"/>
    <dgm:cxn modelId="{3717FE29-6C8C-467D-BD78-B558C014C4F7}" type="presOf" srcId="{9C0A5187-44A7-4D2A-9747-2A78973A26D3}" destId="{CCE8105A-370E-4AB9-A517-720CE48729FC}" srcOrd="1" destOrd="0" presId="urn:microsoft.com/office/officeart/2005/8/layout/venn1"/>
    <dgm:cxn modelId="{48195243-943E-4BA3-BA33-C26AB52287BB}" srcId="{2EE42014-3A34-46D6-8E93-7DA5C5A671FD}" destId="{F9DA1AA1-62F7-4499-9936-D5CE01E1FB76}" srcOrd="0" destOrd="0" parTransId="{72EBE0F6-F5BF-46E1-AB5F-5AD66861CE75}" sibTransId="{CA33DB89-5536-45DF-B621-F83F66080921}"/>
    <dgm:cxn modelId="{4150B3A0-590F-4351-9DCC-3804ADDB68CC}" type="presOf" srcId="{F9DA1AA1-62F7-4499-9936-D5CE01E1FB76}" destId="{507BE281-0AD7-4D79-9BE7-D19306479B0E}" srcOrd="1" destOrd="0" presId="urn:microsoft.com/office/officeart/2005/8/layout/venn1"/>
    <dgm:cxn modelId="{6825D754-08DA-4039-9D4F-D579B10BC0D4}" type="presOf" srcId="{7A0E588F-09C3-4B2A-85D9-E46D144D10C4}" destId="{C1D36EA5-DEFC-4A13-B03A-3B4105A6E123}" srcOrd="0" destOrd="0" presId="urn:microsoft.com/office/officeart/2005/8/layout/venn1"/>
    <dgm:cxn modelId="{2A82213F-0C75-4F1D-9E4C-D382D054FE2A}" type="presOf" srcId="{9C0A5187-44A7-4D2A-9747-2A78973A26D3}" destId="{76D86D6D-3CCA-4EEE-AB09-5F1BE0391D04}" srcOrd="0" destOrd="0" presId="urn:microsoft.com/office/officeart/2005/8/layout/venn1"/>
    <dgm:cxn modelId="{3B2B0D02-FFF2-469D-8ADE-C9D729F3AC2B}" type="presOf" srcId="{C48F1377-C6CE-46A3-9F7D-06976E33E3BF}" destId="{5147747A-0BA5-497D-9912-73F98DD7FCF7}" srcOrd="0" destOrd="0" presId="urn:microsoft.com/office/officeart/2005/8/layout/venn1"/>
    <dgm:cxn modelId="{011AA1D2-A952-42CD-AF0D-A62F954EEE21}" type="presOf" srcId="{2EE42014-3A34-46D6-8E93-7DA5C5A671FD}" destId="{9926B515-A288-4162-A45C-B7D93DCD115D}" srcOrd="0" destOrd="0" presId="urn:microsoft.com/office/officeart/2005/8/layout/venn1"/>
    <dgm:cxn modelId="{6F128AF4-94E4-47B0-B5CE-8E0A8CAC226D}" type="presOf" srcId="{F9DA1AA1-62F7-4499-9936-D5CE01E1FB76}" destId="{67C3AC89-653E-446F-80F1-C1BE6358A7A9}" srcOrd="0" destOrd="0" presId="urn:microsoft.com/office/officeart/2005/8/layout/venn1"/>
    <dgm:cxn modelId="{D93CB8B0-CC71-4F8E-B0D0-45ED7A829DD1}" type="presParOf" srcId="{9926B515-A288-4162-A45C-B7D93DCD115D}" destId="{67C3AC89-653E-446F-80F1-C1BE6358A7A9}" srcOrd="0" destOrd="0" presId="urn:microsoft.com/office/officeart/2005/8/layout/venn1"/>
    <dgm:cxn modelId="{5ED66732-6315-421B-B2C2-6C41ED2E4B06}" type="presParOf" srcId="{9926B515-A288-4162-A45C-B7D93DCD115D}" destId="{507BE281-0AD7-4D79-9BE7-D19306479B0E}" srcOrd="1" destOrd="0" presId="urn:microsoft.com/office/officeart/2005/8/layout/venn1"/>
    <dgm:cxn modelId="{95DBF106-3D20-478C-976F-392CEF27DE33}" type="presParOf" srcId="{9926B515-A288-4162-A45C-B7D93DCD115D}" destId="{5147747A-0BA5-497D-9912-73F98DD7FCF7}" srcOrd="2" destOrd="0" presId="urn:microsoft.com/office/officeart/2005/8/layout/venn1"/>
    <dgm:cxn modelId="{551378A3-DB8D-441D-BC31-5D3465C33BE4}" type="presParOf" srcId="{9926B515-A288-4162-A45C-B7D93DCD115D}" destId="{135ADB85-6CBD-4552-9A24-6D41B0A999BA}" srcOrd="3" destOrd="0" presId="urn:microsoft.com/office/officeart/2005/8/layout/venn1"/>
    <dgm:cxn modelId="{72DC124B-60ED-49E8-A4DA-12FF771384B1}" type="presParOf" srcId="{9926B515-A288-4162-A45C-B7D93DCD115D}" destId="{76D86D6D-3CCA-4EEE-AB09-5F1BE0391D04}" srcOrd="4" destOrd="0" presId="urn:microsoft.com/office/officeart/2005/8/layout/venn1"/>
    <dgm:cxn modelId="{6368D21D-1BFF-49FD-9B9B-A658AA4673CF}" type="presParOf" srcId="{9926B515-A288-4162-A45C-B7D93DCD115D}" destId="{CCE8105A-370E-4AB9-A517-720CE48729FC}" srcOrd="5" destOrd="0" presId="urn:microsoft.com/office/officeart/2005/8/layout/venn1"/>
    <dgm:cxn modelId="{39ACCF6D-5E39-400D-8205-44E22B6753AA}" type="presParOf" srcId="{9926B515-A288-4162-A45C-B7D93DCD115D}" destId="{C1D36EA5-DEFC-4A13-B03A-3B4105A6E123}" srcOrd="6" destOrd="0" presId="urn:microsoft.com/office/officeart/2005/8/layout/venn1"/>
    <dgm:cxn modelId="{073A417C-43E2-4B30-BEAB-A0893E5AC0C4}" type="presParOf" srcId="{9926B515-A288-4162-A45C-B7D93DCD115D}" destId="{E49D767A-68C2-4236-BDDB-8F4A146ED1C8}" srcOrd="7"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8DF776-4ACD-4041-8753-738824FC0AFB}">
      <dsp:nvSpPr>
        <dsp:cNvPr id="0" name=""/>
        <dsp:cNvSpPr/>
      </dsp:nvSpPr>
      <dsp:spPr>
        <a:xfrm rot="10800000">
          <a:off x="1027342" y="2415"/>
          <a:ext cx="3509739" cy="573239"/>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2783" tIns="99060" rIns="184912" bIns="99060" numCol="1" spcCol="1270" anchor="ctr" anchorCtr="0">
          <a:noAutofit/>
        </a:bodyPr>
        <a:lstStyle/>
        <a:p>
          <a:pPr lvl="0" algn="l" defTabSz="1155700">
            <a:lnSpc>
              <a:spcPct val="90000"/>
            </a:lnSpc>
            <a:spcBef>
              <a:spcPct val="0"/>
            </a:spcBef>
            <a:spcAft>
              <a:spcPct val="35000"/>
            </a:spcAft>
          </a:pPr>
          <a:r>
            <a:rPr lang="en-US" altLang="zh-CN" sz="2600" kern="1200" dirty="0" smtClean="0">
              <a:solidFill>
                <a:schemeClr val="tx1">
                  <a:lumMod val="95000"/>
                  <a:lumOff val="5000"/>
                </a:schemeClr>
              </a:solidFill>
            </a:rPr>
            <a:t>1. Background</a:t>
          </a:r>
          <a:endParaRPr lang="zh-CN" altLang="en-US" sz="2600" kern="1200" dirty="0">
            <a:solidFill>
              <a:schemeClr val="tx1">
                <a:lumMod val="95000"/>
                <a:lumOff val="5000"/>
              </a:schemeClr>
            </a:solidFill>
          </a:endParaRPr>
        </a:p>
      </dsp:txBody>
      <dsp:txXfrm rot="10800000">
        <a:off x="1170652" y="2415"/>
        <a:ext cx="3366429" cy="573239"/>
      </dsp:txXfrm>
    </dsp:sp>
    <dsp:sp modelId="{4B18D9CF-AB6D-483A-98C2-B824686309A8}">
      <dsp:nvSpPr>
        <dsp:cNvPr id="0" name=""/>
        <dsp:cNvSpPr/>
      </dsp:nvSpPr>
      <dsp:spPr>
        <a:xfrm>
          <a:off x="740722" y="2415"/>
          <a:ext cx="573239" cy="573239"/>
        </a:xfrm>
        <a:prstGeom prst="ellipse">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A8020B-DE84-4713-B75F-64B66127EE1D}">
      <dsp:nvSpPr>
        <dsp:cNvPr id="0" name=""/>
        <dsp:cNvSpPr/>
      </dsp:nvSpPr>
      <dsp:spPr>
        <a:xfrm rot="10800000">
          <a:off x="1027342" y="746771"/>
          <a:ext cx="3509739" cy="573239"/>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2783" tIns="99060" rIns="184912" bIns="99060" numCol="1" spcCol="1270" anchor="ctr" anchorCtr="0">
          <a:noAutofit/>
        </a:bodyPr>
        <a:lstStyle/>
        <a:p>
          <a:pPr lvl="0" algn="l" defTabSz="1155700">
            <a:lnSpc>
              <a:spcPct val="90000"/>
            </a:lnSpc>
            <a:spcBef>
              <a:spcPct val="0"/>
            </a:spcBef>
            <a:spcAft>
              <a:spcPct val="35000"/>
            </a:spcAft>
          </a:pPr>
          <a:r>
            <a:rPr lang="en-US" altLang="zh-CN" sz="2600" kern="1200" dirty="0" smtClean="0">
              <a:solidFill>
                <a:schemeClr val="tx1">
                  <a:lumMod val="95000"/>
                  <a:lumOff val="5000"/>
                </a:schemeClr>
              </a:solidFill>
            </a:rPr>
            <a:t>2. What is CAN</a:t>
          </a:r>
          <a:endParaRPr lang="zh-CN" altLang="en-US" sz="2600" kern="1200" dirty="0">
            <a:solidFill>
              <a:schemeClr val="tx1">
                <a:lumMod val="95000"/>
                <a:lumOff val="5000"/>
              </a:schemeClr>
            </a:solidFill>
          </a:endParaRPr>
        </a:p>
      </dsp:txBody>
      <dsp:txXfrm rot="10800000">
        <a:off x="1170652" y="746771"/>
        <a:ext cx="3366429" cy="573239"/>
      </dsp:txXfrm>
    </dsp:sp>
    <dsp:sp modelId="{24878867-D315-4016-B236-265F3F4547A2}">
      <dsp:nvSpPr>
        <dsp:cNvPr id="0" name=""/>
        <dsp:cNvSpPr/>
      </dsp:nvSpPr>
      <dsp:spPr>
        <a:xfrm>
          <a:off x="740722" y="746771"/>
          <a:ext cx="573239" cy="573239"/>
        </a:xfrm>
        <a:prstGeom prst="ellipse">
          <a:avLst/>
        </a:prstGeom>
        <a:solidFill>
          <a:schemeClr val="accent3">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0CD328-04EF-4CB1-BD5E-B70520611934}">
      <dsp:nvSpPr>
        <dsp:cNvPr id="0" name=""/>
        <dsp:cNvSpPr/>
      </dsp:nvSpPr>
      <dsp:spPr>
        <a:xfrm rot="10800000">
          <a:off x="1027342" y="1491127"/>
          <a:ext cx="3509739" cy="573239"/>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2783" tIns="99060" rIns="184912" bIns="99060" numCol="1" spcCol="1270" anchor="ctr" anchorCtr="0">
          <a:noAutofit/>
        </a:bodyPr>
        <a:lstStyle/>
        <a:p>
          <a:pPr lvl="0" algn="l" defTabSz="1155700">
            <a:lnSpc>
              <a:spcPct val="90000"/>
            </a:lnSpc>
            <a:spcBef>
              <a:spcPct val="0"/>
            </a:spcBef>
            <a:spcAft>
              <a:spcPct val="35000"/>
            </a:spcAft>
          </a:pPr>
          <a:r>
            <a:rPr lang="en-US" altLang="zh-CN" sz="2600" kern="1200" dirty="0" smtClean="0">
              <a:solidFill>
                <a:schemeClr val="tx1">
                  <a:lumMod val="95000"/>
                  <a:lumOff val="5000"/>
                </a:schemeClr>
              </a:solidFill>
            </a:rPr>
            <a:t>3. Vanilla Design</a:t>
          </a:r>
          <a:endParaRPr lang="zh-CN" altLang="en-US" sz="2600" kern="1200" dirty="0">
            <a:solidFill>
              <a:schemeClr val="tx1">
                <a:lumMod val="95000"/>
                <a:lumOff val="5000"/>
              </a:schemeClr>
            </a:solidFill>
          </a:endParaRPr>
        </a:p>
      </dsp:txBody>
      <dsp:txXfrm rot="10800000">
        <a:off x="1170652" y="1491127"/>
        <a:ext cx="3366429" cy="573239"/>
      </dsp:txXfrm>
    </dsp:sp>
    <dsp:sp modelId="{22469419-A4BB-48B8-BCA3-7F19C328BA8D}">
      <dsp:nvSpPr>
        <dsp:cNvPr id="0" name=""/>
        <dsp:cNvSpPr/>
      </dsp:nvSpPr>
      <dsp:spPr>
        <a:xfrm>
          <a:off x="740722" y="1491127"/>
          <a:ext cx="573239" cy="573239"/>
        </a:xfrm>
        <a:prstGeom prst="ellipse">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3C26F7-1FB6-4037-BBBF-B76DC41267B3}">
      <dsp:nvSpPr>
        <dsp:cNvPr id="0" name=""/>
        <dsp:cNvSpPr/>
      </dsp:nvSpPr>
      <dsp:spPr>
        <a:xfrm rot="10800000">
          <a:off x="1027342" y="2235483"/>
          <a:ext cx="3509739" cy="573239"/>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2783" tIns="99060" rIns="184912" bIns="99060" numCol="1" spcCol="1270" anchor="ctr" anchorCtr="0">
          <a:noAutofit/>
        </a:bodyPr>
        <a:lstStyle/>
        <a:p>
          <a:pPr lvl="0" algn="l" defTabSz="1155700">
            <a:lnSpc>
              <a:spcPct val="90000"/>
            </a:lnSpc>
            <a:spcBef>
              <a:spcPct val="0"/>
            </a:spcBef>
            <a:spcAft>
              <a:spcPct val="35000"/>
            </a:spcAft>
          </a:pPr>
          <a:r>
            <a:rPr lang="en-US" altLang="zh-CN" sz="2600" kern="1200" dirty="0" smtClean="0">
              <a:solidFill>
                <a:schemeClr val="tx1">
                  <a:lumMod val="95000"/>
                  <a:lumOff val="5000"/>
                </a:schemeClr>
              </a:solidFill>
            </a:rPr>
            <a:t>4. Improvements</a:t>
          </a:r>
          <a:endParaRPr lang="zh-CN" altLang="en-US" sz="2600" kern="1200" dirty="0">
            <a:solidFill>
              <a:schemeClr val="tx1">
                <a:lumMod val="95000"/>
                <a:lumOff val="5000"/>
              </a:schemeClr>
            </a:solidFill>
          </a:endParaRPr>
        </a:p>
      </dsp:txBody>
      <dsp:txXfrm rot="10800000">
        <a:off x="1170652" y="2235483"/>
        <a:ext cx="3366429" cy="573239"/>
      </dsp:txXfrm>
    </dsp:sp>
    <dsp:sp modelId="{939D148A-0620-490A-918D-B1E6C5CA07D9}">
      <dsp:nvSpPr>
        <dsp:cNvPr id="0" name=""/>
        <dsp:cNvSpPr/>
      </dsp:nvSpPr>
      <dsp:spPr>
        <a:xfrm>
          <a:off x="740722" y="2235483"/>
          <a:ext cx="573239" cy="573239"/>
        </a:xfrm>
        <a:prstGeom prst="ellipse">
          <a:avLst/>
        </a:prstGeom>
        <a:solidFill>
          <a:schemeClr val="accent5">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4AA433-D089-4D6B-B807-97858CC33D91}">
      <dsp:nvSpPr>
        <dsp:cNvPr id="0" name=""/>
        <dsp:cNvSpPr/>
      </dsp:nvSpPr>
      <dsp:spPr>
        <a:xfrm rot="10800000">
          <a:off x="1027342" y="2979839"/>
          <a:ext cx="3509739" cy="573239"/>
        </a:xfrm>
        <a:prstGeom prst="homePlat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2783" tIns="99060" rIns="184912" bIns="99060" numCol="1" spcCol="1270" anchor="ctr" anchorCtr="0">
          <a:noAutofit/>
        </a:bodyPr>
        <a:lstStyle/>
        <a:p>
          <a:pPr lvl="0" algn="l" defTabSz="1155700">
            <a:lnSpc>
              <a:spcPct val="90000"/>
            </a:lnSpc>
            <a:spcBef>
              <a:spcPct val="0"/>
            </a:spcBef>
            <a:spcAft>
              <a:spcPct val="35000"/>
            </a:spcAft>
          </a:pPr>
          <a:endParaRPr lang="zh-CN" altLang="en-US" sz="2600" kern="1200" dirty="0">
            <a:solidFill>
              <a:schemeClr val="tx1">
                <a:lumMod val="95000"/>
                <a:lumOff val="5000"/>
              </a:schemeClr>
            </a:solidFill>
          </a:endParaRPr>
        </a:p>
      </dsp:txBody>
      <dsp:txXfrm rot="10800000">
        <a:off x="1170652" y="2979839"/>
        <a:ext cx="3366429" cy="573239"/>
      </dsp:txXfrm>
    </dsp:sp>
    <dsp:sp modelId="{65B565C9-A2B4-43A8-A9F6-369D0981C365}">
      <dsp:nvSpPr>
        <dsp:cNvPr id="0" name=""/>
        <dsp:cNvSpPr/>
      </dsp:nvSpPr>
      <dsp:spPr>
        <a:xfrm>
          <a:off x="740722" y="2979839"/>
          <a:ext cx="573239" cy="573239"/>
        </a:xfrm>
        <a:prstGeom prst="ellipse">
          <a:avLst/>
        </a:prstGeom>
        <a:solidFill>
          <a:schemeClr val="accent6">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8DF776-4ACD-4041-8753-738824FC0AFB}">
      <dsp:nvSpPr>
        <dsp:cNvPr id="0" name=""/>
        <dsp:cNvSpPr/>
      </dsp:nvSpPr>
      <dsp:spPr>
        <a:xfrm rot="10800000">
          <a:off x="1025202" y="2483"/>
          <a:ext cx="3502431" cy="572045"/>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2256" tIns="99060" rIns="184912" bIns="99060" numCol="1" spcCol="1270" anchor="ctr" anchorCtr="0">
          <a:noAutofit/>
        </a:bodyPr>
        <a:lstStyle/>
        <a:p>
          <a:pPr lvl="0" algn="ctr" defTabSz="1155700">
            <a:lnSpc>
              <a:spcPct val="90000"/>
            </a:lnSpc>
            <a:spcBef>
              <a:spcPct val="0"/>
            </a:spcBef>
            <a:spcAft>
              <a:spcPct val="35000"/>
            </a:spcAft>
          </a:pPr>
          <a:endParaRPr lang="zh-CN" altLang="en-US" sz="2600" kern="1200" dirty="0">
            <a:solidFill>
              <a:schemeClr val="tx1">
                <a:lumMod val="95000"/>
                <a:lumOff val="5000"/>
              </a:schemeClr>
            </a:solidFill>
          </a:endParaRPr>
        </a:p>
      </dsp:txBody>
      <dsp:txXfrm rot="10800000">
        <a:off x="1168213" y="2483"/>
        <a:ext cx="3359420" cy="572045"/>
      </dsp:txXfrm>
    </dsp:sp>
    <dsp:sp modelId="{4B18D9CF-AB6D-483A-98C2-B824686309A8}">
      <dsp:nvSpPr>
        <dsp:cNvPr id="0" name=""/>
        <dsp:cNvSpPr/>
      </dsp:nvSpPr>
      <dsp:spPr>
        <a:xfrm>
          <a:off x="739179" y="2483"/>
          <a:ext cx="572045" cy="572045"/>
        </a:xfrm>
        <a:prstGeom prst="ellipse">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A8020B-DE84-4713-B75F-64B66127EE1D}">
      <dsp:nvSpPr>
        <dsp:cNvPr id="0" name=""/>
        <dsp:cNvSpPr/>
      </dsp:nvSpPr>
      <dsp:spPr>
        <a:xfrm rot="10800000">
          <a:off x="1025202" y="745289"/>
          <a:ext cx="3502431" cy="572045"/>
        </a:xfrm>
        <a:prstGeom prst="homePlate">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2256" tIns="99060" rIns="184912" bIns="99060" numCol="1" spcCol="1270" anchor="ctr" anchorCtr="0">
          <a:noAutofit/>
        </a:bodyPr>
        <a:lstStyle/>
        <a:p>
          <a:pPr lvl="0" algn="ctr" defTabSz="1155700">
            <a:lnSpc>
              <a:spcPct val="90000"/>
            </a:lnSpc>
            <a:spcBef>
              <a:spcPct val="0"/>
            </a:spcBef>
            <a:spcAft>
              <a:spcPct val="35000"/>
            </a:spcAft>
          </a:pPr>
          <a:endParaRPr lang="zh-CN" altLang="en-US" sz="2600" kern="1200" dirty="0">
            <a:solidFill>
              <a:schemeClr val="tx1">
                <a:lumMod val="95000"/>
                <a:lumOff val="5000"/>
              </a:schemeClr>
            </a:solidFill>
          </a:endParaRPr>
        </a:p>
      </dsp:txBody>
      <dsp:txXfrm rot="10800000">
        <a:off x="1168213" y="745289"/>
        <a:ext cx="3359420" cy="572045"/>
      </dsp:txXfrm>
    </dsp:sp>
    <dsp:sp modelId="{24878867-D315-4016-B236-265F3F4547A2}">
      <dsp:nvSpPr>
        <dsp:cNvPr id="0" name=""/>
        <dsp:cNvSpPr/>
      </dsp:nvSpPr>
      <dsp:spPr>
        <a:xfrm>
          <a:off x="739179" y="745289"/>
          <a:ext cx="572045" cy="572045"/>
        </a:xfrm>
        <a:prstGeom prst="ellipse">
          <a:avLst/>
        </a:prstGeom>
        <a:solidFill>
          <a:schemeClr val="accent2">
            <a:tint val="50000"/>
            <a:hueOff val="-220166"/>
            <a:satOff val="-19042"/>
            <a:lumOff val="-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0CD328-04EF-4CB1-BD5E-B70520611934}">
      <dsp:nvSpPr>
        <dsp:cNvPr id="0" name=""/>
        <dsp:cNvSpPr/>
      </dsp:nvSpPr>
      <dsp:spPr>
        <a:xfrm rot="10800000">
          <a:off x="1025202" y="1488095"/>
          <a:ext cx="3502431" cy="572045"/>
        </a:xfrm>
        <a:prstGeom prst="homePlate">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2256" tIns="99060" rIns="184912" bIns="99060" numCol="1" spcCol="1270" anchor="ctr" anchorCtr="0">
          <a:noAutofit/>
        </a:bodyPr>
        <a:lstStyle/>
        <a:p>
          <a:pPr lvl="0" algn="ctr" defTabSz="1155700">
            <a:lnSpc>
              <a:spcPct val="90000"/>
            </a:lnSpc>
            <a:spcBef>
              <a:spcPct val="0"/>
            </a:spcBef>
            <a:spcAft>
              <a:spcPct val="35000"/>
            </a:spcAft>
          </a:pPr>
          <a:endParaRPr lang="zh-CN" altLang="en-US" sz="2600" kern="1200" dirty="0">
            <a:solidFill>
              <a:schemeClr val="tx1">
                <a:lumMod val="95000"/>
                <a:lumOff val="5000"/>
              </a:schemeClr>
            </a:solidFill>
          </a:endParaRPr>
        </a:p>
      </dsp:txBody>
      <dsp:txXfrm rot="10800000">
        <a:off x="1168213" y="1488095"/>
        <a:ext cx="3359420" cy="572045"/>
      </dsp:txXfrm>
    </dsp:sp>
    <dsp:sp modelId="{22469419-A4BB-48B8-BCA3-7F19C328BA8D}">
      <dsp:nvSpPr>
        <dsp:cNvPr id="0" name=""/>
        <dsp:cNvSpPr/>
      </dsp:nvSpPr>
      <dsp:spPr>
        <a:xfrm>
          <a:off x="739179" y="1488095"/>
          <a:ext cx="572045" cy="572045"/>
        </a:xfrm>
        <a:prstGeom prst="ellipse">
          <a:avLst/>
        </a:prstGeom>
        <a:solidFill>
          <a:schemeClr val="accent2">
            <a:tint val="50000"/>
            <a:hueOff val="-440331"/>
            <a:satOff val="-38085"/>
            <a:lumOff val="-3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3C26F7-1FB6-4037-BBBF-B76DC41267B3}">
      <dsp:nvSpPr>
        <dsp:cNvPr id="0" name=""/>
        <dsp:cNvSpPr/>
      </dsp:nvSpPr>
      <dsp:spPr>
        <a:xfrm rot="10800000">
          <a:off x="1025202" y="2230901"/>
          <a:ext cx="3502431" cy="572045"/>
        </a:xfrm>
        <a:prstGeom prst="homePlate">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2256" tIns="99060" rIns="184912" bIns="99060" numCol="1" spcCol="1270" anchor="ctr" anchorCtr="0">
          <a:noAutofit/>
        </a:bodyPr>
        <a:lstStyle/>
        <a:p>
          <a:pPr lvl="0" algn="ctr" defTabSz="1155700">
            <a:lnSpc>
              <a:spcPct val="90000"/>
            </a:lnSpc>
            <a:spcBef>
              <a:spcPct val="0"/>
            </a:spcBef>
            <a:spcAft>
              <a:spcPct val="35000"/>
            </a:spcAft>
          </a:pPr>
          <a:endParaRPr lang="zh-CN" altLang="en-US" sz="2600" kern="1200" dirty="0">
            <a:solidFill>
              <a:schemeClr val="tx1">
                <a:lumMod val="95000"/>
                <a:lumOff val="5000"/>
              </a:schemeClr>
            </a:solidFill>
          </a:endParaRPr>
        </a:p>
      </dsp:txBody>
      <dsp:txXfrm rot="10800000">
        <a:off x="1168213" y="2230901"/>
        <a:ext cx="3359420" cy="572045"/>
      </dsp:txXfrm>
    </dsp:sp>
    <dsp:sp modelId="{939D148A-0620-490A-918D-B1E6C5CA07D9}">
      <dsp:nvSpPr>
        <dsp:cNvPr id="0" name=""/>
        <dsp:cNvSpPr/>
      </dsp:nvSpPr>
      <dsp:spPr>
        <a:xfrm>
          <a:off x="739179" y="2230901"/>
          <a:ext cx="572045" cy="572045"/>
        </a:xfrm>
        <a:prstGeom prst="ellipse">
          <a:avLst/>
        </a:prstGeom>
        <a:solidFill>
          <a:schemeClr val="accent2">
            <a:tint val="50000"/>
            <a:hueOff val="-660497"/>
            <a:satOff val="-57127"/>
            <a:lumOff val="-5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4AA433-D089-4D6B-B807-97858CC33D91}">
      <dsp:nvSpPr>
        <dsp:cNvPr id="0" name=""/>
        <dsp:cNvSpPr/>
      </dsp:nvSpPr>
      <dsp:spPr>
        <a:xfrm rot="10800000">
          <a:off x="1025202" y="2973707"/>
          <a:ext cx="3502431" cy="572045"/>
        </a:xfrm>
        <a:prstGeom prst="homePlat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2256" tIns="99060" rIns="184912" bIns="99060" numCol="1" spcCol="1270" anchor="ctr" anchorCtr="0">
          <a:noAutofit/>
        </a:bodyPr>
        <a:lstStyle/>
        <a:p>
          <a:pPr lvl="0" algn="ctr" defTabSz="1155700">
            <a:lnSpc>
              <a:spcPct val="90000"/>
            </a:lnSpc>
            <a:spcBef>
              <a:spcPct val="0"/>
            </a:spcBef>
            <a:spcAft>
              <a:spcPct val="35000"/>
            </a:spcAft>
          </a:pPr>
          <a:endParaRPr lang="zh-CN" altLang="en-US" sz="2600" kern="1200" dirty="0">
            <a:solidFill>
              <a:schemeClr val="tx1">
                <a:lumMod val="95000"/>
                <a:lumOff val="5000"/>
              </a:schemeClr>
            </a:solidFill>
          </a:endParaRPr>
        </a:p>
      </dsp:txBody>
      <dsp:txXfrm rot="10800000">
        <a:off x="1168213" y="2973707"/>
        <a:ext cx="3359420" cy="572045"/>
      </dsp:txXfrm>
    </dsp:sp>
    <dsp:sp modelId="{65B565C9-A2B4-43A8-A9F6-369D0981C365}">
      <dsp:nvSpPr>
        <dsp:cNvPr id="0" name=""/>
        <dsp:cNvSpPr/>
      </dsp:nvSpPr>
      <dsp:spPr>
        <a:xfrm>
          <a:off x="739179" y="2973707"/>
          <a:ext cx="572045" cy="572045"/>
        </a:xfrm>
        <a:prstGeom prst="ellipse">
          <a:avLst/>
        </a:prstGeom>
        <a:solidFill>
          <a:schemeClr val="accent2">
            <a:tint val="50000"/>
            <a:hueOff val="-880662"/>
            <a:satOff val="-76170"/>
            <a:lumOff val="-7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A6BEBF-46F6-4870-9CB5-499020392374}">
      <dsp:nvSpPr>
        <dsp:cNvPr id="0" name=""/>
        <dsp:cNvSpPr/>
      </dsp:nvSpPr>
      <dsp:spPr>
        <a:xfrm rot="16200000">
          <a:off x="-521088" y="522174"/>
          <a:ext cx="3868186" cy="2823836"/>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4930" bIns="0" numCol="1" spcCol="1270" anchor="t" anchorCtr="0">
          <a:noAutofit/>
        </a:bodyPr>
        <a:lstStyle/>
        <a:p>
          <a:pPr lvl="0" algn="l" defTabSz="933450">
            <a:lnSpc>
              <a:spcPct val="90000"/>
            </a:lnSpc>
            <a:spcBef>
              <a:spcPct val="0"/>
            </a:spcBef>
            <a:spcAft>
              <a:spcPct val="35000"/>
            </a:spcAft>
          </a:pPr>
          <a:r>
            <a:rPr lang="en-US" altLang="zh-CN" sz="2100" b="1" kern="1200" dirty="0" smtClean="0">
              <a:solidFill>
                <a:schemeClr val="bg1"/>
              </a:solidFill>
              <a:latin typeface="微软雅黑" panose="020B0503020204020204" pitchFamily="34" charset="-122"/>
              <a:ea typeface="微软雅黑" panose="020B0503020204020204" pitchFamily="34" charset="-122"/>
            </a:rPr>
            <a:t>Bootstrap</a:t>
          </a:r>
          <a:endParaRPr lang="zh-CN" altLang="en-US" sz="2100" b="1" kern="1200" dirty="0">
            <a:solidFill>
              <a:schemeClr val="bg1"/>
            </a:solidFill>
            <a:latin typeface="微软雅黑" panose="020B0503020204020204" pitchFamily="34" charset="-122"/>
            <a:ea typeface="微软雅黑" panose="020B0503020204020204" pitchFamily="34" charset="-122"/>
          </a:endParaRPr>
        </a:p>
        <a:p>
          <a:pPr marL="171450" lvl="1" indent="-171450" algn="l" defTabSz="711200">
            <a:lnSpc>
              <a:spcPct val="90000"/>
            </a:lnSpc>
            <a:spcBef>
              <a:spcPct val="0"/>
            </a:spcBef>
            <a:spcAft>
              <a:spcPct val="15000"/>
            </a:spcAft>
            <a:buChar char="••"/>
          </a:pPr>
          <a:r>
            <a:rPr lang="en-US" altLang="zh-CN" sz="1600" b="1" kern="1200" dirty="0" smtClean="0">
              <a:solidFill>
                <a:schemeClr val="bg1"/>
              </a:solidFill>
              <a:latin typeface="微软雅黑" panose="020B0503020204020204" pitchFamily="34" charset="-122"/>
              <a:ea typeface="微软雅黑" panose="020B0503020204020204" pitchFamily="34" charset="-122"/>
            </a:rPr>
            <a:t>Bootstrap nodes</a:t>
          </a:r>
          <a:endParaRPr lang="zh-CN" altLang="en-US" sz="1600" b="1" kern="1200" dirty="0">
            <a:solidFill>
              <a:schemeClr val="bg1"/>
            </a:solidFill>
            <a:latin typeface="微软雅黑" panose="020B0503020204020204" pitchFamily="34" charset="-122"/>
            <a:ea typeface="微软雅黑" panose="020B0503020204020204" pitchFamily="34" charset="-122"/>
          </a:endParaRPr>
        </a:p>
        <a:p>
          <a:pPr marL="171450" lvl="1" indent="-171450" algn="l" defTabSz="711200">
            <a:lnSpc>
              <a:spcPct val="90000"/>
            </a:lnSpc>
            <a:spcBef>
              <a:spcPct val="0"/>
            </a:spcBef>
            <a:spcAft>
              <a:spcPct val="15000"/>
            </a:spcAft>
            <a:buChar char="••"/>
          </a:pPr>
          <a:endParaRPr lang="zh-CN" altLang="en-US" sz="1600" b="1" kern="1200" dirty="0">
            <a:solidFill>
              <a:schemeClr val="bg1"/>
            </a:solidFill>
            <a:latin typeface="微软雅黑" panose="020B0503020204020204" pitchFamily="34" charset="-122"/>
            <a:ea typeface="微软雅黑" panose="020B0503020204020204" pitchFamily="34" charset="-122"/>
          </a:endParaRPr>
        </a:p>
      </dsp:txBody>
      <dsp:txXfrm rot="5400000">
        <a:off x="1087" y="773636"/>
        <a:ext cx="2823836" cy="2320912"/>
      </dsp:txXfrm>
    </dsp:sp>
    <dsp:sp modelId="{60E09381-2B39-49B1-9FE0-4444A8455DB4}">
      <dsp:nvSpPr>
        <dsp:cNvPr id="0" name=""/>
        <dsp:cNvSpPr/>
      </dsp:nvSpPr>
      <dsp:spPr>
        <a:xfrm rot="16200000">
          <a:off x="2514535" y="522174"/>
          <a:ext cx="3868186" cy="2823836"/>
        </a:xfrm>
        <a:prstGeom prst="flowChartManualOperati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4930" bIns="0" numCol="1" spcCol="1270" anchor="t" anchorCtr="0">
          <a:noAutofit/>
        </a:bodyPr>
        <a:lstStyle/>
        <a:p>
          <a:pPr lvl="0" algn="l" defTabSz="933450">
            <a:lnSpc>
              <a:spcPct val="90000"/>
            </a:lnSpc>
            <a:spcBef>
              <a:spcPct val="0"/>
            </a:spcBef>
            <a:spcAft>
              <a:spcPct val="35000"/>
            </a:spcAft>
          </a:pPr>
          <a:r>
            <a:rPr lang="en-US" altLang="zh-CN" sz="2100" b="1" kern="1200" dirty="0" smtClean="0">
              <a:solidFill>
                <a:schemeClr val="bg1"/>
              </a:solidFill>
              <a:latin typeface="微软雅黑" panose="020B0503020204020204" pitchFamily="34" charset="-122"/>
              <a:ea typeface="微软雅黑" panose="020B0503020204020204" pitchFamily="34" charset="-122"/>
            </a:rPr>
            <a:t>New nodes join in</a:t>
          </a:r>
          <a:endParaRPr lang="zh-CN" altLang="en-US" sz="2100" b="1" kern="1200" dirty="0">
            <a:solidFill>
              <a:schemeClr val="bg1"/>
            </a:solidFill>
            <a:latin typeface="微软雅黑" panose="020B0503020204020204" pitchFamily="34" charset="-122"/>
            <a:ea typeface="微软雅黑" panose="020B0503020204020204" pitchFamily="34" charset="-122"/>
          </a:endParaRPr>
        </a:p>
        <a:p>
          <a:pPr marL="171450" lvl="1" indent="-171450" algn="l" defTabSz="711200">
            <a:lnSpc>
              <a:spcPct val="90000"/>
            </a:lnSpc>
            <a:spcBef>
              <a:spcPct val="0"/>
            </a:spcBef>
            <a:spcAft>
              <a:spcPct val="15000"/>
            </a:spcAft>
            <a:buChar char="••"/>
          </a:pPr>
          <a:r>
            <a:rPr lang="en-US" altLang="zh-CN" sz="1600" b="1" kern="1200" dirty="0" smtClean="0">
              <a:solidFill>
                <a:schemeClr val="bg1"/>
              </a:solidFill>
              <a:latin typeface="微软雅黑" panose="020B0503020204020204" pitchFamily="34" charset="-122"/>
              <a:ea typeface="微软雅黑" panose="020B0503020204020204" pitchFamily="34" charset="-122"/>
            </a:rPr>
            <a:t>Talk to a bootstrap node</a:t>
          </a:r>
          <a:endParaRPr lang="zh-CN" altLang="en-US" sz="1600" b="1" kern="1200" dirty="0">
            <a:solidFill>
              <a:schemeClr val="bg1"/>
            </a:solidFill>
            <a:latin typeface="微软雅黑" panose="020B0503020204020204" pitchFamily="34" charset="-122"/>
            <a:ea typeface="微软雅黑" panose="020B0503020204020204" pitchFamily="34" charset="-122"/>
          </a:endParaRPr>
        </a:p>
        <a:p>
          <a:pPr marL="171450" lvl="1" indent="-171450" algn="l" defTabSz="711200">
            <a:lnSpc>
              <a:spcPct val="90000"/>
            </a:lnSpc>
            <a:spcBef>
              <a:spcPct val="0"/>
            </a:spcBef>
            <a:spcAft>
              <a:spcPct val="15000"/>
            </a:spcAft>
            <a:buChar char="••"/>
          </a:pPr>
          <a:r>
            <a:rPr lang="en-US" altLang="zh-CN" sz="1600" b="1" kern="1200" dirty="0" smtClean="0">
              <a:solidFill>
                <a:schemeClr val="bg1"/>
              </a:solidFill>
              <a:latin typeface="微软雅黑" panose="020B0503020204020204" pitchFamily="34" charset="-122"/>
              <a:ea typeface="微软雅黑" panose="020B0503020204020204" pitchFamily="34" charset="-122"/>
            </a:rPr>
            <a:t>Pick a random  point</a:t>
          </a:r>
          <a:endParaRPr lang="zh-CN" altLang="en-US" sz="1600" b="1" kern="1200" dirty="0">
            <a:solidFill>
              <a:schemeClr val="bg1"/>
            </a:solidFill>
            <a:latin typeface="微软雅黑" panose="020B0503020204020204" pitchFamily="34" charset="-122"/>
            <a:ea typeface="微软雅黑" panose="020B0503020204020204" pitchFamily="34" charset="-122"/>
          </a:endParaRPr>
        </a:p>
        <a:p>
          <a:pPr marL="171450" lvl="1" indent="-171450" algn="l" defTabSz="711200">
            <a:lnSpc>
              <a:spcPct val="90000"/>
            </a:lnSpc>
            <a:spcBef>
              <a:spcPct val="0"/>
            </a:spcBef>
            <a:spcAft>
              <a:spcPct val="15000"/>
            </a:spcAft>
            <a:buChar char="••"/>
          </a:pPr>
          <a:r>
            <a:rPr lang="en-US" altLang="zh-CN" sz="1600" b="1" kern="1200" dirty="0" smtClean="0">
              <a:solidFill>
                <a:schemeClr val="bg1"/>
              </a:solidFill>
              <a:latin typeface="微软雅黑" panose="020B0503020204020204" pitchFamily="34" charset="-122"/>
              <a:ea typeface="微软雅黑" panose="020B0503020204020204" pitchFamily="34" charset="-122"/>
            </a:rPr>
            <a:t>Get a zone</a:t>
          </a:r>
          <a:endParaRPr lang="zh-CN" altLang="en-US" sz="1600" b="1" kern="1200" dirty="0">
            <a:solidFill>
              <a:schemeClr val="bg1"/>
            </a:solidFill>
            <a:latin typeface="微软雅黑" panose="020B0503020204020204" pitchFamily="34" charset="-122"/>
            <a:ea typeface="微软雅黑" panose="020B0503020204020204" pitchFamily="34" charset="-122"/>
          </a:endParaRPr>
        </a:p>
        <a:p>
          <a:pPr marL="171450" lvl="1" indent="-171450" algn="l" defTabSz="711200">
            <a:lnSpc>
              <a:spcPct val="90000"/>
            </a:lnSpc>
            <a:spcBef>
              <a:spcPct val="0"/>
            </a:spcBef>
            <a:spcAft>
              <a:spcPct val="15000"/>
            </a:spcAft>
            <a:buChar char="••"/>
          </a:pPr>
          <a:r>
            <a:rPr lang="en-US" altLang="zh-CN" sz="1600" b="1" kern="1200" dirty="0" smtClean="0">
              <a:solidFill>
                <a:schemeClr val="bg1"/>
              </a:solidFill>
              <a:latin typeface="微软雅黑" panose="020B0503020204020204" pitchFamily="34" charset="-122"/>
              <a:ea typeface="微软雅黑" panose="020B0503020204020204" pitchFamily="34" charset="-122"/>
            </a:rPr>
            <a:t>Update the routing</a:t>
          </a:r>
          <a:endParaRPr lang="zh-CN" altLang="en-US" sz="1600" b="1" kern="1200" dirty="0">
            <a:solidFill>
              <a:schemeClr val="bg1"/>
            </a:solidFill>
            <a:latin typeface="微软雅黑" panose="020B0503020204020204" pitchFamily="34" charset="-122"/>
            <a:ea typeface="微软雅黑" panose="020B0503020204020204" pitchFamily="34" charset="-122"/>
          </a:endParaRPr>
        </a:p>
      </dsp:txBody>
      <dsp:txXfrm rot="5400000">
        <a:off x="3036710" y="773636"/>
        <a:ext cx="2823836" cy="2320912"/>
      </dsp:txXfrm>
    </dsp:sp>
    <dsp:sp modelId="{02D773A5-3917-42D4-AF5A-E0D5FCD84AFB}">
      <dsp:nvSpPr>
        <dsp:cNvPr id="0" name=""/>
        <dsp:cNvSpPr/>
      </dsp:nvSpPr>
      <dsp:spPr>
        <a:xfrm rot="16200000">
          <a:off x="5550159" y="522174"/>
          <a:ext cx="3868186" cy="2823836"/>
        </a:xfrm>
        <a:prstGeom prst="flowChartManualOperation">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4930" bIns="0" numCol="1" spcCol="1270" anchor="t" anchorCtr="0">
          <a:noAutofit/>
        </a:bodyPr>
        <a:lstStyle/>
        <a:p>
          <a:pPr lvl="0" algn="l" defTabSz="933450">
            <a:lnSpc>
              <a:spcPct val="90000"/>
            </a:lnSpc>
            <a:spcBef>
              <a:spcPct val="0"/>
            </a:spcBef>
            <a:spcAft>
              <a:spcPct val="35000"/>
            </a:spcAft>
          </a:pPr>
          <a:r>
            <a:rPr lang="en-US" altLang="zh-CN" sz="2100" b="1" kern="1200" dirty="0" smtClean="0">
              <a:solidFill>
                <a:schemeClr val="bg1"/>
              </a:solidFill>
              <a:latin typeface="微软雅黑" panose="020B0503020204020204" pitchFamily="34" charset="-122"/>
              <a:ea typeface="微软雅黑" panose="020B0503020204020204" pitchFamily="34" charset="-122"/>
            </a:rPr>
            <a:t>Maintenance</a:t>
          </a:r>
          <a:endParaRPr lang="zh-CN" altLang="en-US" sz="2100" b="1" kern="1200" dirty="0">
            <a:solidFill>
              <a:schemeClr val="bg1"/>
            </a:solidFill>
            <a:latin typeface="微软雅黑" panose="020B0503020204020204" pitchFamily="34" charset="-122"/>
            <a:ea typeface="微软雅黑" panose="020B0503020204020204" pitchFamily="34" charset="-122"/>
          </a:endParaRPr>
        </a:p>
        <a:p>
          <a:pPr marL="171450" lvl="1" indent="-171450" algn="l" defTabSz="711200">
            <a:lnSpc>
              <a:spcPct val="90000"/>
            </a:lnSpc>
            <a:spcBef>
              <a:spcPct val="0"/>
            </a:spcBef>
            <a:spcAft>
              <a:spcPct val="15000"/>
            </a:spcAft>
            <a:buChar char="••"/>
          </a:pPr>
          <a:r>
            <a:rPr lang="en-US" altLang="zh-CN" sz="1600" b="1" kern="1200" smtClean="0">
              <a:solidFill>
                <a:schemeClr val="bg1"/>
              </a:solidFill>
              <a:latin typeface="微软雅黑" panose="020B0503020204020204" pitchFamily="34" charset="-122"/>
              <a:ea typeface="微软雅黑" panose="020B0503020204020204" pitchFamily="34" charset="-122"/>
            </a:rPr>
            <a:t>Departure</a:t>
          </a:r>
          <a:endParaRPr lang="zh-CN" altLang="en-US" sz="1600" b="1" kern="1200" dirty="0">
            <a:solidFill>
              <a:schemeClr val="bg1"/>
            </a:solidFill>
            <a:latin typeface="微软雅黑" panose="020B0503020204020204" pitchFamily="34" charset="-122"/>
            <a:ea typeface="微软雅黑" panose="020B0503020204020204" pitchFamily="34" charset="-122"/>
          </a:endParaRPr>
        </a:p>
        <a:p>
          <a:pPr marL="171450" lvl="1" indent="-171450" algn="l" defTabSz="711200">
            <a:lnSpc>
              <a:spcPct val="90000"/>
            </a:lnSpc>
            <a:spcBef>
              <a:spcPct val="0"/>
            </a:spcBef>
            <a:spcAft>
              <a:spcPct val="15000"/>
            </a:spcAft>
            <a:buChar char="••"/>
          </a:pPr>
          <a:r>
            <a:rPr lang="en-US" altLang="zh-CN" sz="1600" b="1" kern="1200" smtClean="0">
              <a:solidFill>
                <a:schemeClr val="bg1"/>
              </a:solidFill>
              <a:latin typeface="微软雅黑" panose="020B0503020204020204" pitchFamily="34" charset="-122"/>
              <a:ea typeface="微软雅黑" panose="020B0503020204020204" pitchFamily="34" charset="-122"/>
            </a:rPr>
            <a:t>Recovery</a:t>
          </a:r>
          <a:endParaRPr lang="zh-CN" altLang="en-US" sz="1600" b="1" kern="1200" dirty="0">
            <a:solidFill>
              <a:schemeClr val="bg1"/>
            </a:solidFill>
            <a:latin typeface="微软雅黑" panose="020B0503020204020204" pitchFamily="34" charset="-122"/>
            <a:ea typeface="微软雅黑" panose="020B0503020204020204" pitchFamily="34" charset="-122"/>
          </a:endParaRPr>
        </a:p>
      </dsp:txBody>
      <dsp:txXfrm rot="5400000">
        <a:off x="6072334" y="773636"/>
        <a:ext cx="2823836" cy="23209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0C56B7-9493-441F-9501-E72B59671539}">
      <dsp:nvSpPr>
        <dsp:cNvPr id="0" name=""/>
        <dsp:cNvSpPr/>
      </dsp:nvSpPr>
      <dsp:spPr>
        <a:xfrm>
          <a:off x="1728847" y="3850"/>
          <a:ext cx="4619761" cy="715855"/>
        </a:xfrm>
        <a:prstGeom prst="roundRect">
          <a:avLst>
            <a:gd name="adj" fmla="val 10000"/>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CN" sz="2800" kern="1200" dirty="0" smtClean="0"/>
            <a:t>Talk to a bootstrap node</a:t>
          </a:r>
          <a:endParaRPr lang="zh-CN" altLang="en-US" sz="2800" kern="1200" dirty="0"/>
        </a:p>
      </dsp:txBody>
      <dsp:txXfrm>
        <a:off x="1749814" y="24817"/>
        <a:ext cx="4577827" cy="673921"/>
      </dsp:txXfrm>
    </dsp:sp>
    <dsp:sp modelId="{F71FFB49-E90D-4364-917F-E044DCEF03D0}">
      <dsp:nvSpPr>
        <dsp:cNvPr id="0" name=""/>
        <dsp:cNvSpPr/>
      </dsp:nvSpPr>
      <dsp:spPr>
        <a:xfrm rot="5400000">
          <a:off x="3904505" y="737602"/>
          <a:ext cx="268445" cy="32213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rot="-5400000">
        <a:off x="3942088" y="764447"/>
        <a:ext cx="193281" cy="187912"/>
      </dsp:txXfrm>
    </dsp:sp>
    <dsp:sp modelId="{94D30C6F-C91C-4D5A-ADB6-1E314CA4E4DB}">
      <dsp:nvSpPr>
        <dsp:cNvPr id="0" name=""/>
        <dsp:cNvSpPr/>
      </dsp:nvSpPr>
      <dsp:spPr>
        <a:xfrm>
          <a:off x="2380347" y="1077634"/>
          <a:ext cx="3316760" cy="715855"/>
        </a:xfrm>
        <a:prstGeom prst="roundRect">
          <a:avLst>
            <a:gd name="adj" fmla="val 1000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CN" sz="2800" kern="1200" dirty="0" smtClean="0"/>
            <a:t>Pick a random node</a:t>
          </a:r>
          <a:endParaRPr lang="zh-CN" altLang="en-US" sz="2800" kern="1200" dirty="0"/>
        </a:p>
      </dsp:txBody>
      <dsp:txXfrm>
        <a:off x="2401314" y="1098601"/>
        <a:ext cx="3274826" cy="673921"/>
      </dsp:txXfrm>
    </dsp:sp>
    <dsp:sp modelId="{8AB27A0B-2FEF-4B21-AEB8-C7FBB385FCD0}">
      <dsp:nvSpPr>
        <dsp:cNvPr id="0" name=""/>
        <dsp:cNvSpPr/>
      </dsp:nvSpPr>
      <dsp:spPr>
        <a:xfrm rot="5400000">
          <a:off x="3904505" y="1811386"/>
          <a:ext cx="268445" cy="322135"/>
        </a:xfrm>
        <a:prstGeom prst="rightArrow">
          <a:avLst>
            <a:gd name="adj1" fmla="val 60000"/>
            <a:gd name="adj2" fmla="val 50000"/>
          </a:avLst>
        </a:prstGeom>
        <a:solidFill>
          <a:schemeClr val="accent3">
            <a:hueOff val="1355300"/>
            <a:satOff val="50000"/>
            <a:lumOff val="-73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rot="-5400000">
        <a:off x="3942088" y="1838231"/>
        <a:ext cx="193281" cy="187912"/>
      </dsp:txXfrm>
    </dsp:sp>
    <dsp:sp modelId="{39DF120D-AB93-4DD4-88D8-0094B8B939E0}">
      <dsp:nvSpPr>
        <dsp:cNvPr id="0" name=""/>
        <dsp:cNvSpPr/>
      </dsp:nvSpPr>
      <dsp:spPr>
        <a:xfrm>
          <a:off x="2607016" y="2151417"/>
          <a:ext cx="2863423" cy="715855"/>
        </a:xfrm>
        <a:prstGeom prst="roundRect">
          <a:avLst>
            <a:gd name="adj" fmla="val 10000"/>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CN" sz="2800" kern="1200" dirty="0" smtClean="0"/>
            <a:t>Get a zone</a:t>
          </a:r>
          <a:endParaRPr lang="zh-CN" altLang="en-US" sz="2800" kern="1200" dirty="0"/>
        </a:p>
      </dsp:txBody>
      <dsp:txXfrm>
        <a:off x="2627983" y="2172384"/>
        <a:ext cx="2821489" cy="673921"/>
      </dsp:txXfrm>
    </dsp:sp>
    <dsp:sp modelId="{DC3DABF2-D1E9-48F2-A0E6-3028E140A2E4}">
      <dsp:nvSpPr>
        <dsp:cNvPr id="0" name=""/>
        <dsp:cNvSpPr/>
      </dsp:nvSpPr>
      <dsp:spPr>
        <a:xfrm rot="5400000">
          <a:off x="3904505" y="2885170"/>
          <a:ext cx="268445" cy="322135"/>
        </a:xfrm>
        <a:prstGeom prst="rightArrow">
          <a:avLst>
            <a:gd name="adj1" fmla="val 60000"/>
            <a:gd name="adj2" fmla="val 50000"/>
          </a:avLst>
        </a:prstGeom>
        <a:solidFill>
          <a:schemeClr val="accent3">
            <a:hueOff val="2710599"/>
            <a:satOff val="100000"/>
            <a:lumOff val="-1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rot="-5400000">
        <a:off x="3942088" y="2912015"/>
        <a:ext cx="193281" cy="187912"/>
      </dsp:txXfrm>
    </dsp:sp>
    <dsp:sp modelId="{016D4A02-C247-421D-B85E-1FDFC803EC24}">
      <dsp:nvSpPr>
        <dsp:cNvPr id="0" name=""/>
        <dsp:cNvSpPr/>
      </dsp:nvSpPr>
      <dsp:spPr>
        <a:xfrm>
          <a:off x="2322291" y="3225201"/>
          <a:ext cx="3432872" cy="715855"/>
        </a:xfrm>
        <a:prstGeom prst="roundRect">
          <a:avLst>
            <a:gd name="adj" fmla="val 10000"/>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CN" sz="2800" kern="1200" dirty="0" smtClean="0"/>
            <a:t>Update the routing</a:t>
          </a:r>
          <a:endParaRPr lang="zh-CN" altLang="en-US" sz="2800" kern="1200" dirty="0"/>
        </a:p>
      </dsp:txBody>
      <dsp:txXfrm>
        <a:off x="2343258" y="3246168"/>
        <a:ext cx="3390938" cy="6739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C3AC89-653E-446F-80F1-C1BE6358A7A9}">
      <dsp:nvSpPr>
        <dsp:cNvPr id="0" name=""/>
        <dsp:cNvSpPr/>
      </dsp:nvSpPr>
      <dsp:spPr>
        <a:xfrm>
          <a:off x="2553774" y="41980"/>
          <a:ext cx="2182975" cy="2182975"/>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n-US" altLang="zh-CN" sz="2000" b="1" kern="1200" dirty="0" smtClean="0">
              <a:solidFill>
                <a:schemeClr val="tx1"/>
              </a:solidFill>
            </a:rPr>
            <a:t>Path length</a:t>
          </a:r>
          <a:endParaRPr lang="zh-CN" altLang="en-US" sz="2000" b="1" kern="1200" dirty="0">
            <a:solidFill>
              <a:schemeClr val="tx1"/>
            </a:solidFill>
          </a:endParaRPr>
        </a:p>
      </dsp:txBody>
      <dsp:txXfrm>
        <a:off x="2805655" y="335842"/>
        <a:ext cx="1679212" cy="692674"/>
      </dsp:txXfrm>
    </dsp:sp>
    <dsp:sp modelId="{5147747A-0BA5-497D-9912-73F98DD7FCF7}">
      <dsp:nvSpPr>
        <dsp:cNvPr id="0" name=""/>
        <dsp:cNvSpPr/>
      </dsp:nvSpPr>
      <dsp:spPr>
        <a:xfrm>
          <a:off x="3519321" y="1007527"/>
          <a:ext cx="2182975" cy="2182975"/>
        </a:xfrm>
        <a:prstGeom prst="ellipse">
          <a:avLst/>
        </a:prstGeom>
        <a:solidFill>
          <a:schemeClr val="accent3">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n-US" altLang="zh-CN" sz="2000" b="1" kern="1200" dirty="0" smtClean="0">
              <a:solidFill>
                <a:schemeClr val="tx1"/>
              </a:solidFill>
            </a:rPr>
            <a:t>Per-hop latency</a:t>
          </a:r>
          <a:endParaRPr lang="zh-CN" altLang="en-US" sz="2000" b="1" kern="1200" dirty="0">
            <a:solidFill>
              <a:schemeClr val="tx1"/>
            </a:solidFill>
          </a:endParaRPr>
        </a:p>
      </dsp:txBody>
      <dsp:txXfrm>
        <a:off x="4694769" y="1259409"/>
        <a:ext cx="839606" cy="1679212"/>
      </dsp:txXfrm>
    </dsp:sp>
    <dsp:sp modelId="{76D86D6D-3CCA-4EEE-AB09-5F1BE0391D04}">
      <dsp:nvSpPr>
        <dsp:cNvPr id="0" name=""/>
        <dsp:cNvSpPr/>
      </dsp:nvSpPr>
      <dsp:spPr>
        <a:xfrm>
          <a:off x="2553774" y="1973074"/>
          <a:ext cx="2182975" cy="2182975"/>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n-US" altLang="zh-CN" sz="2000" b="1" kern="1200" dirty="0" smtClean="0">
              <a:solidFill>
                <a:schemeClr val="tx1"/>
              </a:solidFill>
            </a:rPr>
            <a:t>Load balance</a:t>
          </a:r>
          <a:endParaRPr lang="zh-CN" altLang="en-US" sz="2000" b="1" kern="1200" dirty="0">
            <a:solidFill>
              <a:schemeClr val="tx1"/>
            </a:solidFill>
          </a:endParaRPr>
        </a:p>
      </dsp:txBody>
      <dsp:txXfrm>
        <a:off x="2805655" y="3169512"/>
        <a:ext cx="1679212" cy="692674"/>
      </dsp:txXfrm>
    </dsp:sp>
    <dsp:sp modelId="{C1D36EA5-DEFC-4A13-B03A-3B4105A6E123}">
      <dsp:nvSpPr>
        <dsp:cNvPr id="0" name=""/>
        <dsp:cNvSpPr/>
      </dsp:nvSpPr>
      <dsp:spPr>
        <a:xfrm>
          <a:off x="1588227" y="1007527"/>
          <a:ext cx="2182975" cy="2182975"/>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n-US" altLang="zh-CN" sz="2000" b="1" kern="1200" dirty="0" smtClean="0">
              <a:solidFill>
                <a:schemeClr val="tx1"/>
              </a:solidFill>
            </a:rPr>
            <a:t>Data</a:t>
          </a:r>
        </a:p>
        <a:p>
          <a:pPr lvl="0" algn="ctr" defTabSz="889000">
            <a:lnSpc>
              <a:spcPct val="90000"/>
            </a:lnSpc>
            <a:spcBef>
              <a:spcPct val="0"/>
            </a:spcBef>
            <a:spcAft>
              <a:spcPct val="35000"/>
            </a:spcAft>
          </a:pPr>
          <a:r>
            <a:rPr lang="en-US" altLang="zh-CN" sz="2000" b="1" kern="1200" dirty="0" smtClean="0">
              <a:solidFill>
                <a:schemeClr val="tx1"/>
              </a:solidFill>
            </a:rPr>
            <a:t>Ava.</a:t>
          </a:r>
          <a:endParaRPr lang="zh-CN" altLang="en-US" sz="2000" b="1" kern="1200" dirty="0">
            <a:solidFill>
              <a:schemeClr val="tx1"/>
            </a:solidFill>
          </a:endParaRPr>
        </a:p>
      </dsp:txBody>
      <dsp:txXfrm>
        <a:off x="1756148" y="1259409"/>
        <a:ext cx="839606" cy="1679212"/>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9E281C-E8E2-4271-8B7C-EF991E9FE719}" type="datetimeFigureOut">
              <a:rPr lang="zh-CN" altLang="en-US" smtClean="0"/>
              <a:t>2018/1/31</a:t>
            </a:fld>
            <a:endParaRPr lang="zh-CN"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6DD7D-9378-44C1-B31E-71E2C12F71A8}" type="slidenum">
              <a:rPr lang="zh-CN" altLang="en-US" smtClean="0"/>
              <a:t>‹#›</a:t>
            </a:fld>
            <a:endParaRPr lang="zh-CN" altLang="en-US"/>
          </a:p>
        </p:txBody>
      </p:sp>
    </p:spTree>
    <p:extLst>
      <p:ext uri="{BB962C8B-B14F-4D97-AF65-F5344CB8AC3E}">
        <p14:creationId xmlns:p14="http://schemas.microsoft.com/office/powerpoint/2010/main" val="1569422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Good morning everyone,</a:t>
            </a:r>
            <a:r>
              <a:rPr lang="en-US" altLang="zh-CN" baseline="0" dirty="0" smtClean="0"/>
              <a:t> today we want to share the things that we learned in this paper:</a:t>
            </a:r>
            <a:r>
              <a:rPr lang="zh-CN" altLang="en-US" baseline="0" dirty="0" smtClean="0"/>
              <a:t> </a:t>
            </a:r>
            <a:r>
              <a:rPr lang="en-US" altLang="zh-CN" baseline="0" dirty="0" smtClean="0"/>
              <a:t>A Scalable Content-Addressable </a:t>
            </a:r>
            <a:r>
              <a:rPr lang="en-US" altLang="zh-CN" baseline="0" dirty="0" err="1" smtClean="0"/>
              <a:t>Networkd</a:t>
            </a:r>
            <a:r>
              <a:rPr lang="en-US" altLang="zh-CN" baseline="0" dirty="0" smtClean="0"/>
              <a:t>. I am </a:t>
            </a:r>
            <a:r>
              <a:rPr lang="en-US" altLang="zh-CN" baseline="0" dirty="0" err="1" smtClean="0"/>
              <a:t>tianpeng</a:t>
            </a:r>
            <a:r>
              <a:rPr lang="en-US" altLang="zh-CN" baseline="0" dirty="0" smtClean="0"/>
              <a:t>, and this is my partner </a:t>
            </a:r>
            <a:r>
              <a:rPr lang="en-US" altLang="zh-CN" baseline="0" dirty="0" err="1" smtClean="0"/>
              <a:t>haochen</a:t>
            </a:r>
            <a:r>
              <a:rPr lang="en-US" altLang="zh-CN" baseline="0" dirty="0" smtClean="0"/>
              <a:t>.</a:t>
            </a:r>
          </a:p>
        </p:txBody>
      </p:sp>
      <p:sp>
        <p:nvSpPr>
          <p:cNvPr id="4" name="Slide Number Placeholder 3"/>
          <p:cNvSpPr>
            <a:spLocks noGrp="1"/>
          </p:cNvSpPr>
          <p:nvPr>
            <p:ph type="sldNum" sz="quarter" idx="10"/>
          </p:nvPr>
        </p:nvSpPr>
        <p:spPr/>
        <p:txBody>
          <a:bodyPr/>
          <a:lstStyle/>
          <a:p>
            <a:fld id="{A886DD7D-9378-44C1-B31E-71E2C12F71A8}" type="slidenum">
              <a:rPr lang="zh-CN" altLang="en-US" smtClean="0"/>
              <a:t>1</a:t>
            </a:fld>
            <a:endParaRPr lang="zh-CN" altLang="en-US"/>
          </a:p>
        </p:txBody>
      </p:sp>
    </p:spTree>
    <p:extLst>
      <p:ext uri="{BB962C8B-B14F-4D97-AF65-F5344CB8AC3E}">
        <p14:creationId xmlns:p14="http://schemas.microsoft.com/office/powerpoint/2010/main" val="4231402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To under</a:t>
            </a:r>
            <a:r>
              <a:rPr lang="en-US" altLang="zh-CN" baseline="0" dirty="0" smtClean="0"/>
              <a:t>stand the vanilla design, t</a:t>
            </a:r>
            <a:r>
              <a:rPr lang="en-US" altLang="zh-CN" dirty="0" smtClean="0"/>
              <a:t>here</a:t>
            </a:r>
            <a:r>
              <a:rPr lang="en-US" altLang="zh-CN" baseline="0" dirty="0" smtClean="0"/>
              <a:t> are 3 important parts: bootstrap, the joining of new nodes and maintenance</a:t>
            </a:r>
          </a:p>
        </p:txBody>
      </p:sp>
      <p:sp>
        <p:nvSpPr>
          <p:cNvPr id="4" name="Slide Number Placeholder 3"/>
          <p:cNvSpPr>
            <a:spLocks noGrp="1"/>
          </p:cNvSpPr>
          <p:nvPr>
            <p:ph type="sldNum" sz="quarter" idx="10"/>
          </p:nvPr>
        </p:nvSpPr>
        <p:spPr/>
        <p:txBody>
          <a:bodyPr/>
          <a:lstStyle/>
          <a:p>
            <a:fld id="{A886DD7D-9378-44C1-B31E-71E2C12F71A8}" type="slidenum">
              <a:rPr lang="zh-CN" altLang="en-US" smtClean="0"/>
              <a:t>10</a:t>
            </a:fld>
            <a:endParaRPr lang="zh-CN" altLang="en-US"/>
          </a:p>
        </p:txBody>
      </p:sp>
    </p:spTree>
    <p:extLst>
      <p:ext uri="{BB962C8B-B14F-4D97-AF65-F5344CB8AC3E}">
        <p14:creationId xmlns:p14="http://schemas.microsoft.com/office/powerpoint/2010/main" val="1119107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 bootstrap is pretty</a:t>
            </a:r>
            <a:r>
              <a:rPr lang="en-US" altLang="zh-CN" baseline="0" dirty="0" smtClean="0"/>
              <a:t> straight forward.</a:t>
            </a:r>
          </a:p>
          <a:p>
            <a:r>
              <a:rPr lang="en-US" altLang="zh-CN" baseline="0" dirty="0" smtClean="0"/>
              <a:t>First, There are some present nodes.</a:t>
            </a:r>
          </a:p>
          <a:p>
            <a:r>
              <a:rPr lang="en-US" altLang="zh-CN" baseline="0" dirty="0" smtClean="0"/>
              <a:t>Second, Zones are already there.</a:t>
            </a:r>
          </a:p>
          <a:p>
            <a:r>
              <a:rPr lang="en-US" altLang="zh-CN" baseline="0" dirty="0" smtClean="0"/>
              <a:t>This concept is borrowed from YOID project which </a:t>
            </a:r>
            <a:r>
              <a:rPr lang="en-US" altLang="zh-CN" baseline="0" dirty="0" err="1" smtClean="0"/>
              <a:t>i</a:t>
            </a:r>
            <a:r>
              <a:rPr lang="en-US" altLang="zh-CN" baseline="0" dirty="0" smtClean="0"/>
              <a:t> am not </a:t>
            </a:r>
            <a:r>
              <a:rPr lang="en-US" altLang="zh-CN" baseline="0" dirty="0" err="1" smtClean="0"/>
              <a:t>gonna</a:t>
            </a:r>
            <a:r>
              <a:rPr lang="en-US" altLang="zh-CN" baseline="0" dirty="0" smtClean="0"/>
              <a:t> discuss in detail here.</a:t>
            </a:r>
          </a:p>
        </p:txBody>
      </p:sp>
      <p:sp>
        <p:nvSpPr>
          <p:cNvPr id="4" name="Slide Number Placeholder 3"/>
          <p:cNvSpPr>
            <a:spLocks noGrp="1"/>
          </p:cNvSpPr>
          <p:nvPr>
            <p:ph type="sldNum" sz="quarter" idx="10"/>
          </p:nvPr>
        </p:nvSpPr>
        <p:spPr/>
        <p:txBody>
          <a:bodyPr/>
          <a:lstStyle/>
          <a:p>
            <a:fld id="{A886DD7D-9378-44C1-B31E-71E2C12F71A8}" type="slidenum">
              <a:rPr lang="zh-CN" altLang="en-US" smtClean="0"/>
              <a:t>11</a:t>
            </a:fld>
            <a:endParaRPr lang="zh-CN" altLang="en-US"/>
          </a:p>
        </p:txBody>
      </p:sp>
    </p:spTree>
    <p:extLst>
      <p:ext uri="{BB962C8B-B14F-4D97-AF65-F5344CB8AC3E}">
        <p14:creationId xmlns:p14="http://schemas.microsoft.com/office/powerpoint/2010/main" val="941102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If a new node wants to join, it has to go through four steps.</a:t>
            </a:r>
          </a:p>
          <a:p>
            <a:r>
              <a:rPr lang="en-US" altLang="zh-CN" dirty="0" smtClean="0"/>
              <a:t>First</a:t>
            </a:r>
            <a:r>
              <a:rPr lang="en-US" altLang="zh-CN" baseline="0" dirty="0" smtClean="0"/>
              <a:t> it talks to a bootstrap node.</a:t>
            </a:r>
          </a:p>
          <a:p>
            <a:r>
              <a:rPr lang="en-US" altLang="zh-CN" baseline="0" dirty="0" smtClean="0"/>
              <a:t>Then it pick a random node, and then it get a zone.</a:t>
            </a:r>
          </a:p>
          <a:p>
            <a:r>
              <a:rPr lang="en-US" altLang="zh-CN" baseline="0" dirty="0" smtClean="0"/>
              <a:t>Finally, update the routing.</a:t>
            </a:r>
            <a:endParaRPr lang="zh-CN" altLang="en-US" dirty="0"/>
          </a:p>
        </p:txBody>
      </p:sp>
      <p:sp>
        <p:nvSpPr>
          <p:cNvPr id="4" name="Slide Number Placeholder 3"/>
          <p:cNvSpPr>
            <a:spLocks noGrp="1"/>
          </p:cNvSpPr>
          <p:nvPr>
            <p:ph type="sldNum" sz="quarter" idx="10"/>
          </p:nvPr>
        </p:nvSpPr>
        <p:spPr/>
        <p:txBody>
          <a:bodyPr/>
          <a:lstStyle/>
          <a:p>
            <a:fld id="{A886DD7D-9378-44C1-B31E-71E2C12F71A8}" type="slidenum">
              <a:rPr lang="zh-CN" altLang="en-US" smtClean="0"/>
              <a:t>12</a:t>
            </a:fld>
            <a:endParaRPr lang="zh-CN" altLang="en-US"/>
          </a:p>
        </p:txBody>
      </p:sp>
    </p:spTree>
    <p:extLst>
      <p:ext uri="{BB962C8B-B14F-4D97-AF65-F5344CB8AC3E}">
        <p14:creationId xmlns:p14="http://schemas.microsoft.com/office/powerpoint/2010/main" val="3365882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First,</a:t>
            </a:r>
            <a:r>
              <a:rPr lang="en-US" altLang="zh-CN" baseline="0" dirty="0" smtClean="0"/>
              <a:t> it has to talk to a bootstrap node.</a:t>
            </a:r>
          </a:p>
          <a:p>
            <a:r>
              <a:rPr lang="en-US" altLang="zh-CN" baseline="0" dirty="0" smtClean="0"/>
              <a:t>Then the bootstrap node will give it a list of the nodes already in the system.</a:t>
            </a:r>
            <a:endParaRPr lang="zh-CN" altLang="en-US" dirty="0"/>
          </a:p>
        </p:txBody>
      </p:sp>
      <p:sp>
        <p:nvSpPr>
          <p:cNvPr id="4" name="Slide Number Placeholder 3"/>
          <p:cNvSpPr>
            <a:spLocks noGrp="1"/>
          </p:cNvSpPr>
          <p:nvPr>
            <p:ph type="sldNum" sz="quarter" idx="10"/>
          </p:nvPr>
        </p:nvSpPr>
        <p:spPr/>
        <p:txBody>
          <a:bodyPr/>
          <a:lstStyle/>
          <a:p>
            <a:fld id="{A886DD7D-9378-44C1-B31E-71E2C12F71A8}" type="slidenum">
              <a:rPr lang="zh-CN" altLang="en-US" smtClean="0"/>
              <a:t>13</a:t>
            </a:fld>
            <a:endParaRPr lang="zh-CN" altLang="en-US"/>
          </a:p>
        </p:txBody>
      </p:sp>
    </p:spTree>
    <p:extLst>
      <p:ext uri="{BB962C8B-B14F-4D97-AF65-F5344CB8AC3E}">
        <p14:creationId xmlns:p14="http://schemas.microsoft.com/office/powerpoint/2010/main" val="1619386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Then</a:t>
            </a:r>
            <a:r>
              <a:rPr lang="en-US" altLang="zh-CN" baseline="0" dirty="0" smtClean="0"/>
              <a:t> the new node will randomly choose one of them.</a:t>
            </a:r>
          </a:p>
          <a:p>
            <a:r>
              <a:rPr lang="en-US" altLang="zh-CN" baseline="0" dirty="0" smtClean="0"/>
              <a:t>Here it chooses the node in charge of zone 1.</a:t>
            </a:r>
            <a:endParaRPr lang="zh-CN" altLang="en-US" dirty="0"/>
          </a:p>
        </p:txBody>
      </p:sp>
      <p:sp>
        <p:nvSpPr>
          <p:cNvPr id="4" name="Slide Number Placeholder 3"/>
          <p:cNvSpPr>
            <a:spLocks noGrp="1"/>
          </p:cNvSpPr>
          <p:nvPr>
            <p:ph type="sldNum" sz="quarter" idx="10"/>
          </p:nvPr>
        </p:nvSpPr>
        <p:spPr/>
        <p:txBody>
          <a:bodyPr/>
          <a:lstStyle/>
          <a:p>
            <a:fld id="{A886DD7D-9378-44C1-B31E-71E2C12F71A8}" type="slidenum">
              <a:rPr lang="zh-CN" altLang="en-US" smtClean="0"/>
              <a:t>14</a:t>
            </a:fld>
            <a:endParaRPr lang="zh-CN" altLang="en-US"/>
          </a:p>
        </p:txBody>
      </p:sp>
    </p:spTree>
    <p:extLst>
      <p:ext uri="{BB962C8B-B14F-4D97-AF65-F5344CB8AC3E}">
        <p14:creationId xmlns:p14="http://schemas.microsoft.com/office/powerpoint/2010/main" val="1543911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 node in charge of zone</a:t>
            </a:r>
            <a:r>
              <a:rPr lang="en-US" altLang="zh-CN" baseline="0" dirty="0" smtClean="0"/>
              <a:t> 1 gives half of its zone to the new node in charge of zone 7.</a:t>
            </a:r>
            <a:endParaRPr lang="zh-CN" altLang="en-US" dirty="0"/>
          </a:p>
        </p:txBody>
      </p:sp>
      <p:sp>
        <p:nvSpPr>
          <p:cNvPr id="4" name="Slide Number Placeholder 3"/>
          <p:cNvSpPr>
            <a:spLocks noGrp="1"/>
          </p:cNvSpPr>
          <p:nvPr>
            <p:ph type="sldNum" sz="quarter" idx="10"/>
          </p:nvPr>
        </p:nvSpPr>
        <p:spPr/>
        <p:txBody>
          <a:bodyPr/>
          <a:lstStyle/>
          <a:p>
            <a:fld id="{A886DD7D-9378-44C1-B31E-71E2C12F71A8}" type="slidenum">
              <a:rPr lang="zh-CN" altLang="en-US" smtClean="0"/>
              <a:t>15</a:t>
            </a:fld>
            <a:endParaRPr lang="zh-CN" altLang="en-US"/>
          </a:p>
        </p:txBody>
      </p:sp>
    </p:spTree>
    <p:extLst>
      <p:ext uri="{BB962C8B-B14F-4D97-AF65-F5344CB8AC3E}">
        <p14:creationId xmlns:p14="http://schemas.microsoft.com/office/powerpoint/2010/main" val="4177975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Af</a:t>
            </a:r>
            <a:r>
              <a:rPr lang="en-US" altLang="zh-CN" baseline="0" dirty="0" smtClean="0"/>
              <a:t>ter the splitting, the routing may need to be updated.</a:t>
            </a:r>
          </a:p>
          <a:p>
            <a:r>
              <a:rPr lang="en-US" altLang="zh-CN" baseline="0" dirty="0" smtClean="0"/>
              <a:t>Before new node joins, the route is like this.</a:t>
            </a:r>
            <a:endParaRPr lang="zh-CN" altLang="en-US" dirty="0"/>
          </a:p>
        </p:txBody>
      </p:sp>
      <p:sp>
        <p:nvSpPr>
          <p:cNvPr id="4" name="Slide Number Placeholder 3"/>
          <p:cNvSpPr>
            <a:spLocks noGrp="1"/>
          </p:cNvSpPr>
          <p:nvPr>
            <p:ph type="sldNum" sz="quarter" idx="10"/>
          </p:nvPr>
        </p:nvSpPr>
        <p:spPr/>
        <p:txBody>
          <a:bodyPr/>
          <a:lstStyle/>
          <a:p>
            <a:fld id="{A886DD7D-9378-44C1-B31E-71E2C12F71A8}" type="slidenum">
              <a:rPr lang="zh-CN" altLang="en-US" smtClean="0"/>
              <a:t>16</a:t>
            </a:fld>
            <a:endParaRPr lang="zh-CN" altLang="en-US"/>
          </a:p>
        </p:txBody>
      </p:sp>
    </p:spTree>
    <p:extLst>
      <p:ext uri="{BB962C8B-B14F-4D97-AF65-F5344CB8AC3E}">
        <p14:creationId xmlns:p14="http://schemas.microsoft.com/office/powerpoint/2010/main" val="2190638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After</a:t>
            </a:r>
            <a:r>
              <a:rPr lang="en-US" altLang="zh-CN" baseline="0" dirty="0" smtClean="0"/>
              <a:t> the new node joins, the node in charge of zone 2 has to take it into account while forwarding requests.</a:t>
            </a:r>
            <a:endParaRPr lang="zh-CN" altLang="en-US" dirty="0"/>
          </a:p>
        </p:txBody>
      </p:sp>
      <p:sp>
        <p:nvSpPr>
          <p:cNvPr id="4" name="Slide Number Placeholder 3"/>
          <p:cNvSpPr>
            <a:spLocks noGrp="1"/>
          </p:cNvSpPr>
          <p:nvPr>
            <p:ph type="sldNum" sz="quarter" idx="10"/>
          </p:nvPr>
        </p:nvSpPr>
        <p:spPr/>
        <p:txBody>
          <a:bodyPr/>
          <a:lstStyle/>
          <a:p>
            <a:fld id="{A886DD7D-9378-44C1-B31E-71E2C12F71A8}" type="slidenum">
              <a:rPr lang="zh-CN" altLang="en-US" smtClean="0"/>
              <a:t>17</a:t>
            </a:fld>
            <a:endParaRPr lang="zh-CN" altLang="en-US"/>
          </a:p>
        </p:txBody>
      </p:sp>
    </p:spTree>
    <p:extLst>
      <p:ext uri="{BB962C8B-B14F-4D97-AF65-F5344CB8AC3E}">
        <p14:creationId xmlns:p14="http://schemas.microsoft.com/office/powerpoint/2010/main" val="3791214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When</a:t>
            </a:r>
            <a:r>
              <a:rPr lang="en-US" altLang="zh-CN" baseline="0" dirty="0" smtClean="0"/>
              <a:t> nodes depart or are lost, we need maintenance.</a:t>
            </a:r>
            <a:endParaRPr lang="zh-CN" altLang="en-US" dirty="0"/>
          </a:p>
        </p:txBody>
      </p:sp>
      <p:sp>
        <p:nvSpPr>
          <p:cNvPr id="4" name="Slide Number Placeholder 3"/>
          <p:cNvSpPr>
            <a:spLocks noGrp="1"/>
          </p:cNvSpPr>
          <p:nvPr>
            <p:ph type="sldNum" sz="quarter" idx="10"/>
          </p:nvPr>
        </p:nvSpPr>
        <p:spPr/>
        <p:txBody>
          <a:bodyPr/>
          <a:lstStyle/>
          <a:p>
            <a:fld id="{A886DD7D-9378-44C1-B31E-71E2C12F71A8}" type="slidenum">
              <a:rPr lang="zh-CN" altLang="en-US" smtClean="0"/>
              <a:t>18</a:t>
            </a:fld>
            <a:endParaRPr lang="zh-CN" altLang="en-US"/>
          </a:p>
        </p:txBody>
      </p:sp>
    </p:spTree>
    <p:extLst>
      <p:ext uri="{BB962C8B-B14F-4D97-AF65-F5344CB8AC3E}">
        <p14:creationId xmlns:p14="http://schemas.microsoft.com/office/powerpoint/2010/main" val="273814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If the node in charge of zone 7 quits or is lost.</a:t>
            </a:r>
            <a:endParaRPr lang="zh-CN" altLang="en-US" dirty="0"/>
          </a:p>
        </p:txBody>
      </p:sp>
      <p:sp>
        <p:nvSpPr>
          <p:cNvPr id="4" name="Slide Number Placeholder 3"/>
          <p:cNvSpPr>
            <a:spLocks noGrp="1"/>
          </p:cNvSpPr>
          <p:nvPr>
            <p:ph type="sldNum" sz="quarter" idx="10"/>
          </p:nvPr>
        </p:nvSpPr>
        <p:spPr/>
        <p:txBody>
          <a:bodyPr/>
          <a:lstStyle/>
          <a:p>
            <a:fld id="{A886DD7D-9378-44C1-B31E-71E2C12F71A8}" type="slidenum">
              <a:rPr lang="zh-CN" altLang="en-US" smtClean="0"/>
              <a:t>19</a:t>
            </a:fld>
            <a:endParaRPr lang="zh-CN" altLang="en-US"/>
          </a:p>
        </p:txBody>
      </p:sp>
    </p:spTree>
    <p:extLst>
      <p:ext uri="{BB962C8B-B14F-4D97-AF65-F5344CB8AC3E}">
        <p14:creationId xmlns:p14="http://schemas.microsoft.com/office/powerpoint/2010/main" val="293648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 am going to </a:t>
            </a:r>
            <a:r>
              <a:rPr lang="en-US" altLang="zh-CN" baseline="0" dirty="0" smtClean="0"/>
              <a:t>introduce the first 4 topics. Then </a:t>
            </a:r>
            <a:r>
              <a:rPr lang="en-US" altLang="zh-CN" baseline="0" dirty="0" err="1" smtClean="0"/>
              <a:t>Haochen</a:t>
            </a:r>
            <a:r>
              <a:rPr lang="en-US" altLang="zh-CN" baseline="0" dirty="0" smtClean="0"/>
              <a:t> will talk about the remaining content.</a:t>
            </a:r>
            <a:endParaRPr lang="zh-CN" altLang="en-US" dirty="0"/>
          </a:p>
        </p:txBody>
      </p:sp>
      <p:sp>
        <p:nvSpPr>
          <p:cNvPr id="4" name="Slide Number Placeholder 3"/>
          <p:cNvSpPr>
            <a:spLocks noGrp="1"/>
          </p:cNvSpPr>
          <p:nvPr>
            <p:ph type="sldNum" sz="quarter" idx="10"/>
          </p:nvPr>
        </p:nvSpPr>
        <p:spPr/>
        <p:txBody>
          <a:bodyPr/>
          <a:lstStyle/>
          <a:p>
            <a:fld id="{A886DD7D-9378-44C1-B31E-71E2C12F71A8}" type="slidenum">
              <a:rPr lang="zh-CN" altLang="en-US" smtClean="0"/>
              <a:t>2</a:t>
            </a:fld>
            <a:endParaRPr lang="zh-CN" altLang="en-US"/>
          </a:p>
        </p:txBody>
      </p:sp>
    </p:spTree>
    <p:extLst>
      <p:ext uri="{BB962C8B-B14F-4D97-AF65-F5344CB8AC3E}">
        <p14:creationId xmlns:p14="http://schemas.microsoft.com/office/powerpoint/2010/main" val="8212804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Then its</a:t>
            </a:r>
            <a:r>
              <a:rPr lang="en-US" altLang="zh-CN" baseline="0" dirty="0" smtClean="0"/>
              <a:t> zone should be reclaimed by one of its neighbors. </a:t>
            </a:r>
          </a:p>
          <a:p>
            <a:r>
              <a:rPr lang="en-US" altLang="zh-CN" baseline="0" dirty="0" smtClean="0"/>
              <a:t>It’s zone 1 here.</a:t>
            </a:r>
            <a:endParaRPr lang="zh-CN" altLang="en-US" dirty="0"/>
          </a:p>
        </p:txBody>
      </p:sp>
      <p:sp>
        <p:nvSpPr>
          <p:cNvPr id="4" name="Slide Number Placeholder 3"/>
          <p:cNvSpPr>
            <a:spLocks noGrp="1"/>
          </p:cNvSpPr>
          <p:nvPr>
            <p:ph type="sldNum" sz="quarter" idx="10"/>
          </p:nvPr>
        </p:nvSpPr>
        <p:spPr/>
        <p:txBody>
          <a:bodyPr/>
          <a:lstStyle/>
          <a:p>
            <a:fld id="{A886DD7D-9378-44C1-B31E-71E2C12F71A8}" type="slidenum">
              <a:rPr lang="zh-CN" altLang="en-US" smtClean="0"/>
              <a:t>20</a:t>
            </a:fld>
            <a:endParaRPr lang="zh-CN" altLang="en-US"/>
          </a:p>
        </p:txBody>
      </p:sp>
    </p:spTree>
    <p:extLst>
      <p:ext uri="{BB962C8B-B14F-4D97-AF65-F5344CB8AC3E}">
        <p14:creationId xmlns:p14="http://schemas.microsoft.com/office/powerpoint/2010/main" val="606490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If</a:t>
            </a:r>
            <a:r>
              <a:rPr lang="en-US" altLang="zh-CN" baseline="0" dirty="0" smtClean="0"/>
              <a:t> more than one node are down, an expanding ring search for stable nodes is performed, as shown in the picture.</a:t>
            </a:r>
            <a:endParaRPr lang="zh-CN" altLang="en-US" dirty="0"/>
          </a:p>
        </p:txBody>
      </p:sp>
      <p:sp>
        <p:nvSpPr>
          <p:cNvPr id="4" name="Slide Number Placeholder 3"/>
          <p:cNvSpPr>
            <a:spLocks noGrp="1"/>
          </p:cNvSpPr>
          <p:nvPr>
            <p:ph type="sldNum" sz="quarter" idx="10"/>
          </p:nvPr>
        </p:nvSpPr>
        <p:spPr/>
        <p:txBody>
          <a:bodyPr/>
          <a:lstStyle/>
          <a:p>
            <a:fld id="{A886DD7D-9378-44C1-B31E-71E2C12F71A8}" type="slidenum">
              <a:rPr lang="zh-CN" altLang="en-US" smtClean="0"/>
              <a:t>21</a:t>
            </a:fld>
            <a:endParaRPr lang="zh-CN" altLang="en-US"/>
          </a:p>
        </p:txBody>
      </p:sp>
    </p:spTree>
    <p:extLst>
      <p:ext uri="{BB962C8B-B14F-4D97-AF65-F5344CB8AC3E}">
        <p14:creationId xmlns:p14="http://schemas.microsoft.com/office/powerpoint/2010/main" val="2966915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When</a:t>
            </a:r>
            <a:r>
              <a:rPr lang="en-US" altLang="zh-CN" baseline="0" dirty="0" smtClean="0"/>
              <a:t> stable nodes are found, they will take over the dead zones.</a:t>
            </a:r>
          </a:p>
          <a:p>
            <a:r>
              <a:rPr lang="en-US" altLang="zh-CN" baseline="0" dirty="0" smtClean="0"/>
              <a:t>However, the key-pairs are temporarily lost until the dead nodes come alive.</a:t>
            </a:r>
          </a:p>
        </p:txBody>
      </p:sp>
      <p:sp>
        <p:nvSpPr>
          <p:cNvPr id="4" name="Slide Number Placeholder 3"/>
          <p:cNvSpPr>
            <a:spLocks noGrp="1"/>
          </p:cNvSpPr>
          <p:nvPr>
            <p:ph type="sldNum" sz="quarter" idx="10"/>
          </p:nvPr>
        </p:nvSpPr>
        <p:spPr/>
        <p:txBody>
          <a:bodyPr/>
          <a:lstStyle/>
          <a:p>
            <a:fld id="{A886DD7D-9378-44C1-B31E-71E2C12F71A8}" type="slidenum">
              <a:rPr lang="zh-CN" altLang="en-US" smtClean="0"/>
              <a:t>22</a:t>
            </a:fld>
            <a:endParaRPr lang="zh-CN" altLang="en-US"/>
          </a:p>
        </p:txBody>
      </p:sp>
    </p:spTree>
    <p:extLst>
      <p:ext uri="{BB962C8B-B14F-4D97-AF65-F5344CB8AC3E}">
        <p14:creationId xmlns:p14="http://schemas.microsoft.com/office/powerpoint/2010/main" val="39047533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There are actually some</a:t>
            </a:r>
            <a:r>
              <a:rPr lang="en-US" altLang="zh-CN" baseline="0" dirty="0" smtClean="0"/>
              <a:t> </a:t>
            </a:r>
            <a:r>
              <a:rPr lang="en-US" altLang="zh-CN" dirty="0" smtClean="0"/>
              <a:t>improvements that can be applied</a:t>
            </a:r>
            <a:r>
              <a:rPr lang="en-US" altLang="zh-CN" baseline="0" dirty="0" smtClean="0"/>
              <a:t> to the </a:t>
            </a:r>
            <a:r>
              <a:rPr lang="en-US" altLang="zh-CN" dirty="0" smtClean="0"/>
              <a:t>vanilla version. </a:t>
            </a:r>
          </a:p>
          <a:p>
            <a:r>
              <a:rPr lang="en-US" altLang="zh-CN" dirty="0" smtClean="0"/>
              <a:t>We have categorized the them in</a:t>
            </a:r>
            <a:r>
              <a:rPr lang="en-US" altLang="zh-CN" baseline="0" dirty="0" smtClean="0"/>
              <a:t> 4 aspects:  path length, data availability, per-hop latency and load balance.</a:t>
            </a:r>
            <a:endParaRPr lang="zh-CN" altLang="en-US" dirty="0"/>
          </a:p>
        </p:txBody>
      </p:sp>
      <p:sp>
        <p:nvSpPr>
          <p:cNvPr id="4" name="Slide Number Placeholder 3"/>
          <p:cNvSpPr>
            <a:spLocks noGrp="1"/>
          </p:cNvSpPr>
          <p:nvPr>
            <p:ph type="sldNum" sz="quarter" idx="10"/>
          </p:nvPr>
        </p:nvSpPr>
        <p:spPr/>
        <p:txBody>
          <a:bodyPr/>
          <a:lstStyle/>
          <a:p>
            <a:fld id="{A886DD7D-9378-44C1-B31E-71E2C12F71A8}" type="slidenum">
              <a:rPr lang="zh-CN" altLang="en-US" smtClean="0"/>
              <a:t>23</a:t>
            </a:fld>
            <a:endParaRPr lang="zh-CN" altLang="en-US"/>
          </a:p>
        </p:txBody>
      </p:sp>
    </p:spTree>
    <p:extLst>
      <p:ext uri="{BB962C8B-B14F-4D97-AF65-F5344CB8AC3E}">
        <p14:creationId xmlns:p14="http://schemas.microsoft.com/office/powerpoint/2010/main" val="387354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smtClean="0"/>
              <a:t>There improvements are put in the table accordingly.</a:t>
            </a:r>
          </a:p>
          <a:p>
            <a:r>
              <a:rPr lang="en-US" altLang="zh-CN" baseline="0" dirty="0" smtClean="0"/>
              <a:t>For the sake of time limit, I will pick just one for each aspect to discuss.</a:t>
            </a:r>
            <a:endParaRPr lang="zh-CN" altLang="en-US" dirty="0"/>
          </a:p>
        </p:txBody>
      </p:sp>
      <p:sp>
        <p:nvSpPr>
          <p:cNvPr id="4" name="Slide Number Placeholder 3"/>
          <p:cNvSpPr>
            <a:spLocks noGrp="1"/>
          </p:cNvSpPr>
          <p:nvPr>
            <p:ph type="sldNum" sz="quarter" idx="10"/>
          </p:nvPr>
        </p:nvSpPr>
        <p:spPr/>
        <p:txBody>
          <a:bodyPr/>
          <a:lstStyle/>
          <a:p>
            <a:fld id="{A886DD7D-9378-44C1-B31E-71E2C12F71A8}" type="slidenum">
              <a:rPr lang="zh-CN" altLang="en-US" smtClean="0"/>
              <a:t>24</a:t>
            </a:fld>
            <a:endParaRPr lang="zh-CN" altLang="en-US"/>
          </a:p>
        </p:txBody>
      </p:sp>
    </p:spTree>
    <p:extLst>
      <p:ext uri="{BB962C8B-B14F-4D97-AF65-F5344CB8AC3E}">
        <p14:creationId xmlns:p14="http://schemas.microsoft.com/office/powerpoint/2010/main" val="38392730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To</a:t>
            </a:r>
            <a:r>
              <a:rPr lang="en-US" altLang="zh-CN" baseline="0" dirty="0" smtClean="0"/>
              <a:t> shorten path length, we can add dimensions.</a:t>
            </a:r>
            <a:endParaRPr lang="en-US" altLang="zh-CN" dirty="0" smtClean="0"/>
          </a:p>
          <a:p>
            <a:r>
              <a:rPr lang="en-US" altLang="zh-CN" dirty="0" smtClean="0"/>
              <a:t>More</a:t>
            </a:r>
            <a:r>
              <a:rPr lang="en-US" altLang="zh-CN" baseline="0" dirty="0" smtClean="0"/>
              <a:t> dimensions mean more neighbors, which means better connectivity.</a:t>
            </a:r>
            <a:endParaRPr lang="zh-CN" altLang="en-US" dirty="0"/>
          </a:p>
        </p:txBody>
      </p:sp>
      <p:sp>
        <p:nvSpPr>
          <p:cNvPr id="4" name="Slide Number Placeholder 3"/>
          <p:cNvSpPr>
            <a:spLocks noGrp="1"/>
          </p:cNvSpPr>
          <p:nvPr>
            <p:ph type="sldNum" sz="quarter" idx="10"/>
          </p:nvPr>
        </p:nvSpPr>
        <p:spPr/>
        <p:txBody>
          <a:bodyPr/>
          <a:lstStyle/>
          <a:p>
            <a:fld id="{A886DD7D-9378-44C1-B31E-71E2C12F71A8}" type="slidenum">
              <a:rPr lang="zh-CN" altLang="en-US" smtClean="0"/>
              <a:t>25</a:t>
            </a:fld>
            <a:endParaRPr lang="zh-CN" altLang="en-US"/>
          </a:p>
        </p:txBody>
      </p:sp>
    </p:spTree>
    <p:extLst>
      <p:ext uri="{BB962C8B-B14F-4D97-AF65-F5344CB8AC3E}">
        <p14:creationId xmlns:p14="http://schemas.microsoft.com/office/powerpoint/2010/main" val="1217926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 latencies</a:t>
            </a:r>
            <a:r>
              <a:rPr lang="en-US" altLang="zh-CN" baseline="0" dirty="0" smtClean="0"/>
              <a:t> between nodes are different.</a:t>
            </a:r>
          </a:p>
          <a:p>
            <a:r>
              <a:rPr lang="en-US" altLang="zh-CN" baseline="0" dirty="0" smtClean="0"/>
              <a:t>For example, If go directly from A to B, the latency is 1000ms, while the latency is 18ms if we travel through c, d  and then to B.</a:t>
            </a:r>
          </a:p>
        </p:txBody>
      </p:sp>
      <p:sp>
        <p:nvSpPr>
          <p:cNvPr id="4" name="Slide Number Placeholder 3"/>
          <p:cNvSpPr>
            <a:spLocks noGrp="1"/>
          </p:cNvSpPr>
          <p:nvPr>
            <p:ph type="sldNum" sz="quarter" idx="10"/>
          </p:nvPr>
        </p:nvSpPr>
        <p:spPr/>
        <p:txBody>
          <a:bodyPr/>
          <a:lstStyle/>
          <a:p>
            <a:fld id="{A886DD7D-9378-44C1-B31E-71E2C12F71A8}" type="slidenum">
              <a:rPr lang="zh-CN" altLang="en-US" smtClean="0"/>
              <a:t>26</a:t>
            </a:fld>
            <a:endParaRPr lang="zh-CN" altLang="en-US"/>
          </a:p>
        </p:txBody>
      </p:sp>
    </p:spTree>
    <p:extLst>
      <p:ext uri="{BB962C8B-B14F-4D97-AF65-F5344CB8AC3E}">
        <p14:creationId xmlns:p14="http://schemas.microsoft.com/office/powerpoint/2010/main" val="5470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Some nodes may have larger zones.</a:t>
            </a:r>
          </a:p>
          <a:p>
            <a:r>
              <a:rPr lang="en-US" altLang="zh-CN" dirty="0" smtClean="0"/>
              <a:t>For</a:t>
            </a:r>
            <a:r>
              <a:rPr lang="en-US" altLang="zh-CN" baseline="0" dirty="0" smtClean="0"/>
              <a:t> area A, all the queries have to be processed by a single node.</a:t>
            </a:r>
          </a:p>
          <a:p>
            <a:r>
              <a:rPr lang="en-US" altLang="zh-CN" baseline="0" dirty="0" smtClean="0"/>
              <a:t>For area B, there are 8 zones which means there 8 nodes. So the node in charge of A is vulnerable to overloading.</a:t>
            </a:r>
          </a:p>
          <a:p>
            <a:r>
              <a:rPr lang="en-US" altLang="zh-CN" baseline="0" dirty="0" smtClean="0"/>
              <a:t>We can perform a uniform partition in the situation. If a new node wants to take a share of B, one node in the B would first check its neighbors, the largest zone has to split, </a:t>
            </a:r>
            <a:r>
              <a:rPr lang="en-US" altLang="zh-CN" baseline="0" dirty="0" err="1" smtClean="0"/>
              <a:t>eg</a:t>
            </a:r>
            <a:r>
              <a:rPr lang="en-US" altLang="zh-CN" baseline="0" dirty="0" smtClean="0"/>
              <a:t>: here A has to give half of its area to the new node and the future requests are balanced among two nodes instead of A alone.</a:t>
            </a:r>
            <a:endParaRPr lang="zh-CN" altLang="en-US" dirty="0"/>
          </a:p>
        </p:txBody>
      </p:sp>
      <p:sp>
        <p:nvSpPr>
          <p:cNvPr id="4" name="Slide Number Placeholder 3"/>
          <p:cNvSpPr>
            <a:spLocks noGrp="1"/>
          </p:cNvSpPr>
          <p:nvPr>
            <p:ph type="sldNum" sz="quarter" idx="10"/>
          </p:nvPr>
        </p:nvSpPr>
        <p:spPr/>
        <p:txBody>
          <a:bodyPr/>
          <a:lstStyle/>
          <a:p>
            <a:fld id="{A886DD7D-9378-44C1-B31E-71E2C12F71A8}" type="slidenum">
              <a:rPr lang="zh-CN" altLang="en-US" smtClean="0"/>
              <a:t>27</a:t>
            </a:fld>
            <a:endParaRPr lang="zh-CN" altLang="en-US"/>
          </a:p>
        </p:txBody>
      </p:sp>
    </p:spTree>
    <p:extLst>
      <p:ext uri="{BB962C8B-B14F-4D97-AF65-F5344CB8AC3E}">
        <p14:creationId xmlns:p14="http://schemas.microsoft.com/office/powerpoint/2010/main" val="4636449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Sometimes</a:t>
            </a:r>
            <a:r>
              <a:rPr lang="en-US" altLang="zh-CN" baseline="0" dirty="0" smtClean="0"/>
              <a:t> data can be unavailable, for example if a node is overloaded with some popular data, it may be unable to respond for a period of time.</a:t>
            </a:r>
          </a:p>
          <a:p>
            <a:r>
              <a:rPr lang="en-US" altLang="zh-CN" baseline="0" dirty="0" smtClean="0"/>
              <a:t>But if its neighbors can use a cache to store its popular data, the popular data have multiple copies, </a:t>
            </a:r>
            <a:r>
              <a:rPr lang="en-US" altLang="zh-CN" baseline="0" smtClean="0"/>
              <a:t>they </a:t>
            </a:r>
            <a:r>
              <a:rPr lang="en-US" altLang="zh-CN" baseline="0" smtClean="0"/>
              <a:t>can improve </a:t>
            </a:r>
            <a:r>
              <a:rPr lang="en-US" altLang="zh-CN" baseline="0" dirty="0" smtClean="0"/>
              <a:t>the data availability even if the origin is damaged.</a:t>
            </a:r>
            <a:endParaRPr lang="zh-CN" altLang="en-US" dirty="0"/>
          </a:p>
        </p:txBody>
      </p:sp>
      <p:sp>
        <p:nvSpPr>
          <p:cNvPr id="4" name="Slide Number Placeholder 3"/>
          <p:cNvSpPr>
            <a:spLocks noGrp="1"/>
          </p:cNvSpPr>
          <p:nvPr>
            <p:ph type="sldNum" sz="quarter" idx="10"/>
          </p:nvPr>
        </p:nvSpPr>
        <p:spPr/>
        <p:txBody>
          <a:bodyPr/>
          <a:lstStyle/>
          <a:p>
            <a:fld id="{A886DD7D-9378-44C1-B31E-71E2C12F71A8}" type="slidenum">
              <a:rPr lang="zh-CN" altLang="en-US" smtClean="0"/>
              <a:t>28</a:t>
            </a:fld>
            <a:endParaRPr lang="zh-CN" altLang="en-US"/>
          </a:p>
        </p:txBody>
      </p:sp>
    </p:spTree>
    <p:extLst>
      <p:ext uri="{BB962C8B-B14F-4D97-AF65-F5344CB8AC3E}">
        <p14:creationId xmlns:p14="http://schemas.microsoft.com/office/powerpoint/2010/main" val="2776153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First</a:t>
            </a:r>
            <a:r>
              <a:rPr lang="en-US" altLang="zh-CN" baseline="0" dirty="0" smtClean="0"/>
              <a:t> I would like to talk about the background where CAN was invented.</a:t>
            </a:r>
          </a:p>
          <a:p>
            <a:r>
              <a:rPr lang="en-US" altLang="zh-CN" baseline="0" dirty="0" smtClean="0"/>
              <a:t>There were already other p2p systems out there, among witch Napster and Gnutella were popular.</a:t>
            </a:r>
            <a:endParaRPr lang="zh-CN" altLang="en-US" dirty="0"/>
          </a:p>
        </p:txBody>
      </p:sp>
      <p:sp>
        <p:nvSpPr>
          <p:cNvPr id="4" name="Slide Number Placeholder 3"/>
          <p:cNvSpPr>
            <a:spLocks noGrp="1"/>
          </p:cNvSpPr>
          <p:nvPr>
            <p:ph type="sldNum" sz="quarter" idx="10"/>
          </p:nvPr>
        </p:nvSpPr>
        <p:spPr/>
        <p:txBody>
          <a:bodyPr/>
          <a:lstStyle/>
          <a:p>
            <a:fld id="{A886DD7D-9378-44C1-B31E-71E2C12F71A8}" type="slidenum">
              <a:rPr lang="zh-CN" altLang="en-US" smtClean="0"/>
              <a:t>3</a:t>
            </a:fld>
            <a:endParaRPr lang="zh-CN" altLang="en-US"/>
          </a:p>
        </p:txBody>
      </p:sp>
    </p:spTree>
    <p:extLst>
      <p:ext uri="{BB962C8B-B14F-4D97-AF65-F5344CB8AC3E}">
        <p14:creationId xmlns:p14="http://schemas.microsoft.com/office/powerpoint/2010/main" val="768538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They were</a:t>
            </a:r>
            <a:r>
              <a:rPr lang="en-US" altLang="zh-CN" baseline="0" dirty="0" smtClean="0"/>
              <a:t> both P2P file transfer systems.</a:t>
            </a:r>
          </a:p>
          <a:p>
            <a:r>
              <a:rPr lang="en-US" altLang="zh-CN" baseline="0" dirty="0" smtClean="0"/>
              <a:t> But </a:t>
            </a:r>
            <a:r>
              <a:rPr lang="en-US" altLang="zh-CN" baseline="0" dirty="0" err="1" smtClean="0"/>
              <a:t>napster</a:t>
            </a:r>
            <a:r>
              <a:rPr lang="en-US" altLang="zh-CN" baseline="0" dirty="0" smtClean="0"/>
              <a:t> used Client-Server based file locating, which is obviously not scalable.</a:t>
            </a:r>
          </a:p>
          <a:p>
            <a:r>
              <a:rPr lang="en-US" altLang="zh-CN" baseline="0" dirty="0" smtClean="0"/>
              <a:t>On the other hand Gnutella used Flooding.</a:t>
            </a:r>
          </a:p>
          <a:p>
            <a:r>
              <a:rPr lang="en-US" altLang="zh-CN" dirty="0" smtClean="0"/>
              <a:t>A</a:t>
            </a:r>
            <a:r>
              <a:rPr lang="en-US" altLang="zh-CN" baseline="0" dirty="0" smtClean="0"/>
              <a:t>n important thing to note here is that I am just discussing the *then* features of these two systems. There might be improvements later.</a:t>
            </a:r>
            <a:endParaRPr lang="zh-CN" altLang="en-US" dirty="0"/>
          </a:p>
        </p:txBody>
      </p:sp>
      <p:sp>
        <p:nvSpPr>
          <p:cNvPr id="4" name="Slide Number Placeholder 3"/>
          <p:cNvSpPr>
            <a:spLocks noGrp="1"/>
          </p:cNvSpPr>
          <p:nvPr>
            <p:ph type="sldNum" sz="quarter" idx="10"/>
          </p:nvPr>
        </p:nvSpPr>
        <p:spPr/>
        <p:txBody>
          <a:bodyPr/>
          <a:lstStyle/>
          <a:p>
            <a:fld id="{A886DD7D-9378-44C1-B31E-71E2C12F71A8}" type="slidenum">
              <a:rPr lang="zh-CN" altLang="en-US" smtClean="0"/>
              <a:t>4</a:t>
            </a:fld>
            <a:endParaRPr lang="zh-CN" altLang="en-US"/>
          </a:p>
        </p:txBody>
      </p:sp>
    </p:spTree>
    <p:extLst>
      <p:ext uri="{BB962C8B-B14F-4D97-AF65-F5344CB8AC3E}">
        <p14:creationId xmlns:p14="http://schemas.microsoft.com/office/powerpoint/2010/main" val="3500096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Let’s look at flooding. Clearly</a:t>
            </a:r>
            <a:r>
              <a:rPr lang="en-US" altLang="zh-CN" baseline="0" dirty="0" smtClean="0"/>
              <a:t> flooding is not applicable on large scale p2p systems, because it will consume a lot of bandwidth.</a:t>
            </a:r>
            <a:endParaRPr lang="zh-CN" altLang="en-US" dirty="0"/>
          </a:p>
        </p:txBody>
      </p:sp>
      <p:sp>
        <p:nvSpPr>
          <p:cNvPr id="4" name="Slide Number Placeholder 3"/>
          <p:cNvSpPr>
            <a:spLocks noGrp="1"/>
          </p:cNvSpPr>
          <p:nvPr>
            <p:ph type="sldNum" sz="quarter" idx="10"/>
          </p:nvPr>
        </p:nvSpPr>
        <p:spPr/>
        <p:txBody>
          <a:bodyPr/>
          <a:lstStyle/>
          <a:p>
            <a:fld id="{A886DD7D-9378-44C1-B31E-71E2C12F71A8}" type="slidenum">
              <a:rPr lang="zh-CN" altLang="en-US" smtClean="0"/>
              <a:t>5</a:t>
            </a:fld>
            <a:endParaRPr lang="zh-CN" altLang="en-US"/>
          </a:p>
        </p:txBody>
      </p:sp>
    </p:spTree>
    <p:extLst>
      <p:ext uri="{BB962C8B-B14F-4D97-AF65-F5344CB8AC3E}">
        <p14:creationId xmlns:p14="http://schemas.microsoft.com/office/powerpoint/2010/main" val="2071272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Because</a:t>
            </a:r>
            <a:r>
              <a:rPr lang="en-US" altLang="zh-CN" baseline="0" dirty="0" smtClean="0"/>
              <a:t> of the above limitations of other systems. CAN was invented to improve the indexing performance.</a:t>
            </a:r>
          </a:p>
          <a:p>
            <a:r>
              <a:rPr lang="en-US" altLang="zh-CN" baseline="0" dirty="0" smtClean="0"/>
              <a:t>It’s a </a:t>
            </a:r>
            <a:r>
              <a:rPr lang="en-US" altLang="zh-CN" baseline="0" dirty="0" err="1" smtClean="0"/>
              <a:t>Hashtable</a:t>
            </a:r>
            <a:r>
              <a:rPr lang="en-US" altLang="zh-CN" baseline="0" dirty="0" smtClean="0"/>
              <a:t>, </a:t>
            </a:r>
          </a:p>
          <a:p>
            <a:r>
              <a:rPr lang="en-US" altLang="zh-CN" baseline="0" dirty="0" smtClean="0"/>
              <a:t>And it’s distributed, internet-scale and </a:t>
            </a:r>
            <a:r>
              <a:rPr lang="en-US" altLang="zh-CN" baseline="0" smtClean="0"/>
              <a:t>fault-tolerant.</a:t>
            </a:r>
            <a:endParaRPr lang="zh-CN" altLang="en-US" dirty="0"/>
          </a:p>
        </p:txBody>
      </p:sp>
      <p:sp>
        <p:nvSpPr>
          <p:cNvPr id="4" name="Slide Number Placeholder 3"/>
          <p:cNvSpPr>
            <a:spLocks noGrp="1"/>
          </p:cNvSpPr>
          <p:nvPr>
            <p:ph type="sldNum" sz="quarter" idx="10"/>
          </p:nvPr>
        </p:nvSpPr>
        <p:spPr/>
        <p:txBody>
          <a:bodyPr/>
          <a:lstStyle/>
          <a:p>
            <a:fld id="{A886DD7D-9378-44C1-B31E-71E2C12F71A8}" type="slidenum">
              <a:rPr lang="zh-CN" altLang="en-US" smtClean="0"/>
              <a:t>6</a:t>
            </a:fld>
            <a:endParaRPr lang="zh-CN" altLang="en-US"/>
          </a:p>
        </p:txBody>
      </p:sp>
    </p:spTree>
    <p:extLst>
      <p:ext uri="{BB962C8B-B14F-4D97-AF65-F5344CB8AC3E}">
        <p14:creationId xmlns:p14="http://schemas.microsoft.com/office/powerpoint/2010/main" val="4011825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a:t>
            </a:r>
            <a:r>
              <a:rPr lang="en-US" altLang="zh-CN" baseline="0" dirty="0" smtClean="0"/>
              <a:t> inventor of CAN consider the Indexing Scheme </a:t>
            </a:r>
            <a:r>
              <a:rPr lang="en-US" altLang="zh-CN" baseline="0" dirty="0" smtClean="0"/>
              <a:t>central to </a:t>
            </a:r>
            <a:r>
              <a:rPr lang="en-US" altLang="zh-CN" baseline="0" dirty="0" smtClean="0"/>
              <a:t>any P2P system and the indexing is key to the overall performance.</a:t>
            </a:r>
            <a:endParaRPr lang="zh-CN" altLang="en-US" dirty="0"/>
          </a:p>
        </p:txBody>
      </p:sp>
      <p:sp>
        <p:nvSpPr>
          <p:cNvPr id="4" name="Slide Number Placeholder 3"/>
          <p:cNvSpPr>
            <a:spLocks noGrp="1"/>
          </p:cNvSpPr>
          <p:nvPr>
            <p:ph type="sldNum" sz="quarter" idx="10"/>
          </p:nvPr>
        </p:nvSpPr>
        <p:spPr/>
        <p:txBody>
          <a:bodyPr/>
          <a:lstStyle/>
          <a:p>
            <a:fld id="{A886DD7D-9378-44C1-B31E-71E2C12F71A8}" type="slidenum">
              <a:rPr lang="zh-CN" altLang="en-US" smtClean="0"/>
              <a:t>7</a:t>
            </a:fld>
            <a:endParaRPr lang="zh-CN" altLang="en-US"/>
          </a:p>
        </p:txBody>
      </p:sp>
    </p:spTree>
    <p:extLst>
      <p:ext uri="{BB962C8B-B14F-4D97-AF65-F5344CB8AC3E}">
        <p14:creationId xmlns:p14="http://schemas.microsoft.com/office/powerpoint/2010/main" val="2321720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In this topic</a:t>
            </a:r>
            <a:r>
              <a:rPr lang="en-US" altLang="zh-CN" baseline="0" dirty="0" smtClean="0"/>
              <a:t> I want to talk about the vanilla design and in the next topic I will show some of the improvements.</a:t>
            </a:r>
          </a:p>
          <a:p>
            <a:r>
              <a:rPr lang="en-US" altLang="zh-CN" baseline="0" dirty="0" smtClean="0"/>
              <a:t>First the keys are distributed across a coordinate space.</a:t>
            </a:r>
          </a:p>
          <a:p>
            <a:r>
              <a:rPr lang="en-US" altLang="zh-CN" baseline="0" dirty="0" smtClean="0"/>
              <a:t>Second, the space is divided to zones.</a:t>
            </a:r>
          </a:p>
          <a:p>
            <a:r>
              <a:rPr lang="en-US" altLang="zh-CN" baseline="0" dirty="0" smtClean="0"/>
              <a:t>Third, each key resides in a specific zone.</a:t>
            </a:r>
          </a:p>
          <a:p>
            <a:r>
              <a:rPr lang="en-US" altLang="zh-CN" baseline="0" dirty="0" smtClean="0"/>
              <a:t>Fourth, each zone is taken care of by one node.</a:t>
            </a:r>
          </a:p>
          <a:p>
            <a:r>
              <a:rPr lang="en-US" altLang="zh-CN" baseline="0" dirty="0" smtClean="0"/>
              <a:t>Last but not the least, it uses greedy </a:t>
            </a:r>
            <a:r>
              <a:rPr lang="en-US" altLang="zh-CN" baseline="0" dirty="0" err="1" smtClean="0"/>
              <a:t>fowarding</a:t>
            </a:r>
            <a:r>
              <a:rPr lang="en-US" altLang="zh-CN" baseline="0" dirty="0" smtClean="0"/>
              <a:t> for the routing.</a:t>
            </a:r>
          </a:p>
        </p:txBody>
      </p:sp>
      <p:sp>
        <p:nvSpPr>
          <p:cNvPr id="4" name="Slide Number Placeholder 3"/>
          <p:cNvSpPr>
            <a:spLocks noGrp="1"/>
          </p:cNvSpPr>
          <p:nvPr>
            <p:ph type="sldNum" sz="quarter" idx="10"/>
          </p:nvPr>
        </p:nvSpPr>
        <p:spPr/>
        <p:txBody>
          <a:bodyPr/>
          <a:lstStyle/>
          <a:p>
            <a:fld id="{A886DD7D-9378-44C1-B31E-71E2C12F71A8}" type="slidenum">
              <a:rPr lang="zh-CN" altLang="en-US" smtClean="0"/>
              <a:t>8</a:t>
            </a:fld>
            <a:endParaRPr lang="zh-CN" altLang="en-US"/>
          </a:p>
        </p:txBody>
      </p:sp>
    </p:spTree>
    <p:extLst>
      <p:ext uri="{BB962C8B-B14F-4D97-AF65-F5344CB8AC3E}">
        <p14:creationId xmlns:p14="http://schemas.microsoft.com/office/powerpoint/2010/main" val="2240586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Look at the picture one. We</a:t>
            </a:r>
            <a:r>
              <a:rPr lang="en-US" altLang="zh-CN" baseline="0" dirty="0" smtClean="0"/>
              <a:t> can see that </a:t>
            </a:r>
            <a:r>
              <a:rPr lang="en-US" altLang="zh-CN" dirty="0" smtClean="0"/>
              <a:t>In a 2-d space,</a:t>
            </a:r>
            <a:r>
              <a:rPr lang="en-US" altLang="zh-CN" baseline="0" dirty="0" smtClean="0"/>
              <a:t> a node has four neighbors. In picture two, in a 3-d space, a node has 6 neighbors.</a:t>
            </a:r>
          </a:p>
          <a:p>
            <a:r>
              <a:rPr lang="en-US" altLang="zh-CN" baseline="0" dirty="0" smtClean="0"/>
              <a:t>Actually the number of neighbors is 2 times the number of dimensions.</a:t>
            </a:r>
          </a:p>
          <a:p>
            <a:r>
              <a:rPr lang="en-US" altLang="zh-CN" baseline="0" dirty="0" smtClean="0"/>
              <a:t>Take the first picture as an example</a:t>
            </a:r>
          </a:p>
          <a:p>
            <a:pPr marL="171450" indent="-171450">
              <a:buFont typeface="Arial" panose="020B0604020202020204" pitchFamily="34" charset="0"/>
              <a:buChar char="•"/>
            </a:pPr>
            <a:r>
              <a:rPr lang="en-US" altLang="zh-CN" baseline="0" dirty="0" smtClean="0"/>
              <a:t>Keys are scattered among 5 zones. </a:t>
            </a:r>
          </a:p>
          <a:p>
            <a:pPr marL="171450" indent="-171450">
              <a:buFont typeface="Arial" panose="020B0604020202020204" pitchFamily="34" charset="0"/>
              <a:buChar char="•"/>
            </a:pPr>
            <a:r>
              <a:rPr lang="en-US" altLang="zh-CN" baseline="0" dirty="0" smtClean="0"/>
              <a:t>And if the node in charge of zone D gets a query for some data in zone A, it will forward the request from B to A, instead of from E to B and then to A. It always chooses the shortest path.</a:t>
            </a:r>
          </a:p>
        </p:txBody>
      </p:sp>
      <p:sp>
        <p:nvSpPr>
          <p:cNvPr id="4" name="Slide Number Placeholder 3"/>
          <p:cNvSpPr>
            <a:spLocks noGrp="1"/>
          </p:cNvSpPr>
          <p:nvPr>
            <p:ph type="sldNum" sz="quarter" idx="10"/>
          </p:nvPr>
        </p:nvSpPr>
        <p:spPr/>
        <p:txBody>
          <a:bodyPr/>
          <a:lstStyle/>
          <a:p>
            <a:fld id="{A886DD7D-9378-44C1-B31E-71E2C12F71A8}" type="slidenum">
              <a:rPr lang="zh-CN" altLang="en-US" smtClean="0"/>
              <a:t>9</a:t>
            </a:fld>
            <a:endParaRPr lang="zh-CN" altLang="en-US"/>
          </a:p>
        </p:txBody>
      </p:sp>
    </p:spTree>
    <p:extLst>
      <p:ext uri="{BB962C8B-B14F-4D97-AF65-F5344CB8AC3E}">
        <p14:creationId xmlns:p14="http://schemas.microsoft.com/office/powerpoint/2010/main" val="453835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D8D36572-3F8C-40A7-ACFC-9AE319586473}" type="datetimeFigureOut">
              <a:rPr lang="zh-CN" altLang="en-US" smtClean="0"/>
              <a:t>2018/1/31</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4C8B2330-C7EA-475A-9D70-66926BA64E7A}" type="slidenum">
              <a:rPr lang="zh-CN" altLang="en-US" smtClean="0"/>
              <a:t>‹#›</a:t>
            </a:fld>
            <a:endParaRPr lang="zh-CN" altLang="en-US"/>
          </a:p>
        </p:txBody>
      </p:sp>
    </p:spTree>
    <p:extLst>
      <p:ext uri="{BB962C8B-B14F-4D97-AF65-F5344CB8AC3E}">
        <p14:creationId xmlns:p14="http://schemas.microsoft.com/office/powerpoint/2010/main" val="6035963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D8D36572-3F8C-40A7-ACFC-9AE319586473}" type="datetimeFigureOut">
              <a:rPr lang="zh-CN" altLang="en-US" smtClean="0"/>
              <a:t>2018/1/31</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4C8B2330-C7EA-475A-9D70-66926BA64E7A}" type="slidenum">
              <a:rPr lang="zh-CN" altLang="en-US" smtClean="0"/>
              <a:t>‹#›</a:t>
            </a:fld>
            <a:endParaRPr lang="zh-CN" altLang="en-US"/>
          </a:p>
        </p:txBody>
      </p:sp>
    </p:spTree>
    <p:extLst>
      <p:ext uri="{BB962C8B-B14F-4D97-AF65-F5344CB8AC3E}">
        <p14:creationId xmlns:p14="http://schemas.microsoft.com/office/powerpoint/2010/main" val="172888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a:prstGeom prst="rect">
            <a:avLst/>
          </a:prstGeo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2" y="273845"/>
            <a:ext cx="5800725" cy="4358879"/>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D8D36572-3F8C-40A7-ACFC-9AE319586473}" type="datetimeFigureOut">
              <a:rPr lang="zh-CN" altLang="en-US" smtClean="0"/>
              <a:t>2018/1/31</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4C8B2330-C7EA-475A-9D70-66926BA64E7A}" type="slidenum">
              <a:rPr lang="zh-CN" altLang="en-US" smtClean="0"/>
              <a:t>‹#›</a:t>
            </a:fld>
            <a:endParaRPr lang="zh-CN" altLang="en-US"/>
          </a:p>
        </p:txBody>
      </p:sp>
    </p:spTree>
    <p:extLst>
      <p:ext uri="{BB962C8B-B14F-4D97-AF65-F5344CB8AC3E}">
        <p14:creationId xmlns:p14="http://schemas.microsoft.com/office/powerpoint/2010/main" val="255519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D8D36572-3F8C-40A7-ACFC-9AE319586473}" type="datetimeFigureOut">
              <a:rPr lang="zh-CN" altLang="en-US" smtClean="0"/>
              <a:t>2018/1/31</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4C8B2330-C7EA-475A-9D70-66926BA64E7A}" type="slidenum">
              <a:rPr lang="zh-CN" altLang="en-US" smtClean="0"/>
              <a:t>‹#›</a:t>
            </a:fld>
            <a:endParaRPr lang="zh-CN" altLang="en-US"/>
          </a:p>
        </p:txBody>
      </p:sp>
    </p:spTree>
    <p:extLst>
      <p:ext uri="{BB962C8B-B14F-4D97-AF65-F5344CB8AC3E}">
        <p14:creationId xmlns:p14="http://schemas.microsoft.com/office/powerpoint/2010/main" val="39562397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a:prstGeom prst="rect">
            <a:avLst/>
          </a:prstGeo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9"/>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D8D36572-3F8C-40A7-ACFC-9AE319586473}" type="datetimeFigureOut">
              <a:rPr lang="zh-CN" altLang="en-US" smtClean="0"/>
              <a:t>2018/1/31</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4C8B2330-C7EA-475A-9D70-66926BA64E7A}" type="slidenum">
              <a:rPr lang="zh-CN" altLang="en-US" smtClean="0"/>
              <a:t>‹#›</a:t>
            </a:fld>
            <a:endParaRPr lang="zh-CN" altLang="en-US"/>
          </a:p>
        </p:txBody>
      </p:sp>
    </p:spTree>
    <p:extLst>
      <p:ext uri="{BB962C8B-B14F-4D97-AF65-F5344CB8AC3E}">
        <p14:creationId xmlns:p14="http://schemas.microsoft.com/office/powerpoint/2010/main" val="50011473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D8D36572-3F8C-40A7-ACFC-9AE319586473}" type="datetimeFigureOut">
              <a:rPr lang="zh-CN" altLang="en-US" smtClean="0"/>
              <a:t>2018/1/31</a:t>
            </a:fld>
            <a:endParaRPr lang="zh-CN" altLang="en-U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4C8B2330-C7EA-475A-9D70-66926BA64E7A}" type="slidenum">
              <a:rPr lang="zh-CN" altLang="en-US" smtClean="0"/>
              <a:t>‹#›</a:t>
            </a:fld>
            <a:endParaRPr lang="zh-CN" altLang="en-US"/>
          </a:p>
        </p:txBody>
      </p:sp>
    </p:spTree>
    <p:extLst>
      <p:ext uri="{BB962C8B-B14F-4D97-AF65-F5344CB8AC3E}">
        <p14:creationId xmlns:p14="http://schemas.microsoft.com/office/powerpoint/2010/main" val="27951856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2"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2" y="1878806"/>
            <a:ext cx="3887391" cy="2763441"/>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a:xfrm>
            <a:off x="628650" y="4767264"/>
            <a:ext cx="2057400" cy="273844"/>
          </a:xfrm>
          <a:prstGeom prst="rect">
            <a:avLst/>
          </a:prstGeom>
        </p:spPr>
        <p:txBody>
          <a:bodyPr/>
          <a:lstStyle/>
          <a:p>
            <a:fld id="{D8D36572-3F8C-40A7-ACFC-9AE319586473}" type="datetimeFigureOut">
              <a:rPr lang="zh-CN" altLang="en-US" smtClean="0"/>
              <a:t>2018/1/31</a:t>
            </a:fld>
            <a:endParaRPr lang="zh-CN" altLang="en-US"/>
          </a:p>
        </p:txBody>
      </p:sp>
      <p:sp>
        <p:nvSpPr>
          <p:cNvPr id="8" name="Footer Placeholder 7"/>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6457950" y="4767264"/>
            <a:ext cx="2057400" cy="273844"/>
          </a:xfrm>
          <a:prstGeom prst="rect">
            <a:avLst/>
          </a:prstGeom>
        </p:spPr>
        <p:txBody>
          <a:bodyPr/>
          <a:lstStyle/>
          <a:p>
            <a:fld id="{4C8B2330-C7EA-475A-9D70-66926BA64E7A}" type="slidenum">
              <a:rPr lang="zh-CN" altLang="en-US" smtClean="0"/>
              <a:t>‹#›</a:t>
            </a:fld>
            <a:endParaRPr lang="zh-CN" altLang="en-US"/>
          </a:p>
        </p:txBody>
      </p:sp>
    </p:spTree>
    <p:extLst>
      <p:ext uri="{BB962C8B-B14F-4D97-AF65-F5344CB8AC3E}">
        <p14:creationId xmlns:p14="http://schemas.microsoft.com/office/powerpoint/2010/main" val="1408683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a:xfrm>
            <a:off x="628650" y="4767264"/>
            <a:ext cx="2057400" cy="273844"/>
          </a:xfrm>
          <a:prstGeom prst="rect">
            <a:avLst/>
          </a:prstGeom>
        </p:spPr>
        <p:txBody>
          <a:bodyPr/>
          <a:lstStyle/>
          <a:p>
            <a:fld id="{D8D36572-3F8C-40A7-ACFC-9AE319586473}" type="datetimeFigureOut">
              <a:rPr lang="zh-CN" altLang="en-US" smtClean="0"/>
              <a:t>2018/1/31</a:t>
            </a:fld>
            <a:endParaRPr lang="zh-CN" altLang="en-US"/>
          </a:p>
        </p:txBody>
      </p:sp>
      <p:sp>
        <p:nvSpPr>
          <p:cNvPr id="4" name="Footer Placeholder 3"/>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6457950" y="4767264"/>
            <a:ext cx="2057400" cy="273844"/>
          </a:xfrm>
          <a:prstGeom prst="rect">
            <a:avLst/>
          </a:prstGeom>
        </p:spPr>
        <p:txBody>
          <a:bodyPr/>
          <a:lstStyle/>
          <a:p>
            <a:fld id="{4C8B2330-C7EA-475A-9D70-66926BA64E7A}" type="slidenum">
              <a:rPr lang="zh-CN" altLang="en-US" smtClean="0"/>
              <a:t>‹#›</a:t>
            </a:fld>
            <a:endParaRPr lang="zh-CN" altLang="en-US"/>
          </a:p>
        </p:txBody>
      </p:sp>
    </p:spTree>
    <p:extLst>
      <p:ext uri="{BB962C8B-B14F-4D97-AF65-F5344CB8AC3E}">
        <p14:creationId xmlns:p14="http://schemas.microsoft.com/office/powerpoint/2010/main" val="1790739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4"/>
            <a:ext cx="2057400" cy="273844"/>
          </a:xfrm>
          <a:prstGeom prst="rect">
            <a:avLst/>
          </a:prstGeom>
        </p:spPr>
        <p:txBody>
          <a:bodyPr/>
          <a:lstStyle/>
          <a:p>
            <a:fld id="{D8D36572-3F8C-40A7-ACFC-9AE319586473}" type="datetimeFigureOut">
              <a:rPr lang="zh-CN" altLang="en-US" smtClean="0"/>
              <a:t>2018/1/31</a:t>
            </a:fld>
            <a:endParaRPr lang="zh-CN" altLang="en-US"/>
          </a:p>
        </p:txBody>
      </p:sp>
      <p:sp>
        <p:nvSpPr>
          <p:cNvPr id="3" name="Footer Placeholder 2"/>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6457950" y="4767264"/>
            <a:ext cx="2057400" cy="273844"/>
          </a:xfrm>
          <a:prstGeom prst="rect">
            <a:avLst/>
          </a:prstGeom>
        </p:spPr>
        <p:txBody>
          <a:bodyPr/>
          <a:lstStyle/>
          <a:p>
            <a:fld id="{4C8B2330-C7EA-475A-9D70-66926BA64E7A}" type="slidenum">
              <a:rPr lang="zh-CN" altLang="en-US" smtClean="0"/>
              <a:t>‹#›</a:t>
            </a:fld>
            <a:endParaRPr lang="zh-CN" altLang="en-US"/>
          </a:p>
        </p:txBody>
      </p:sp>
    </p:spTree>
    <p:extLst>
      <p:ext uri="{BB962C8B-B14F-4D97-AF65-F5344CB8AC3E}">
        <p14:creationId xmlns:p14="http://schemas.microsoft.com/office/powerpoint/2010/main" val="280571000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70"/>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1"/>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D8D36572-3F8C-40A7-ACFC-9AE319586473}" type="datetimeFigureOut">
              <a:rPr lang="zh-CN" altLang="en-US" smtClean="0"/>
              <a:t>2018/1/31</a:t>
            </a:fld>
            <a:endParaRPr lang="zh-CN" altLang="en-U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4C8B2330-C7EA-475A-9D70-66926BA64E7A}" type="slidenum">
              <a:rPr lang="zh-CN" altLang="en-US" smtClean="0"/>
              <a:t>‹#›</a:t>
            </a:fld>
            <a:endParaRPr lang="zh-CN" altLang="en-US"/>
          </a:p>
        </p:txBody>
      </p:sp>
    </p:spTree>
    <p:extLst>
      <p:ext uri="{BB962C8B-B14F-4D97-AF65-F5344CB8AC3E}">
        <p14:creationId xmlns:p14="http://schemas.microsoft.com/office/powerpoint/2010/main" val="712661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70"/>
            <a:ext cx="4629150" cy="3655219"/>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1"/>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D8D36572-3F8C-40A7-ACFC-9AE319586473}" type="datetimeFigureOut">
              <a:rPr lang="zh-CN" altLang="en-US" smtClean="0"/>
              <a:t>2018/1/31</a:t>
            </a:fld>
            <a:endParaRPr lang="zh-CN" altLang="en-U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4C8B2330-C7EA-475A-9D70-66926BA64E7A}" type="slidenum">
              <a:rPr lang="zh-CN" altLang="en-US" smtClean="0"/>
              <a:t>‹#›</a:t>
            </a:fld>
            <a:endParaRPr lang="zh-CN" altLang="en-US"/>
          </a:p>
        </p:txBody>
      </p:sp>
    </p:spTree>
    <p:extLst>
      <p:ext uri="{BB962C8B-B14F-4D97-AF65-F5344CB8AC3E}">
        <p14:creationId xmlns:p14="http://schemas.microsoft.com/office/powerpoint/2010/main" val="1998447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774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13" Type="http://schemas.microsoft.com/office/2007/relationships/diagramDrawing" Target="../diagrams/drawing2.xm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QuickStyle" Target="../diagrams/quickStyle2.xml"/><Relationship Id="rId5" Type="http://schemas.openxmlformats.org/officeDocument/2006/relationships/diagramQuickStyle" Target="../diagrams/quickStyle1.xml"/><Relationship Id="rId10" Type="http://schemas.openxmlformats.org/officeDocument/2006/relationships/diagramLayout" Target="../diagrams/layout2.xml"/><Relationship Id="rId4" Type="http://schemas.openxmlformats.org/officeDocument/2006/relationships/diagramLayout" Target="../diagrams/layout1.xml"/><Relationship Id="rId9" Type="http://schemas.openxmlformats.org/officeDocument/2006/relationships/diagramData" Target="../diagrams/data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image" Target="../media/image19.png"/><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image" Target="../media/image2.png"/><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slideLayout" Target="../slideLayouts/slideLayout2.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rot="18900000">
            <a:off x="2290290" y="1376546"/>
            <a:ext cx="172589" cy="191646"/>
          </a:xfrm>
          <a:prstGeom prst="roundRect">
            <a:avLst/>
          </a:prstGeom>
          <a:noFill/>
          <a:ln w="38100">
            <a:solidFill>
              <a:srgbClr val="FFBE3F"/>
            </a:solidFill>
          </a:ln>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6" name="圆角矩形 5"/>
          <p:cNvSpPr/>
          <p:nvPr/>
        </p:nvSpPr>
        <p:spPr>
          <a:xfrm>
            <a:off x="786298" y="1161092"/>
            <a:ext cx="454520" cy="504708"/>
          </a:xfrm>
          <a:prstGeom prst="roundRect">
            <a:avLst/>
          </a:prstGeom>
          <a:noFill/>
          <a:ln w="76200">
            <a:solidFill>
              <a:srgbClr val="FF4D5E"/>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7" name="圆角矩形 6"/>
          <p:cNvSpPr/>
          <p:nvPr/>
        </p:nvSpPr>
        <p:spPr>
          <a:xfrm>
            <a:off x="1572063" y="934927"/>
            <a:ext cx="278715" cy="309491"/>
          </a:xfrm>
          <a:prstGeom prst="roundRect">
            <a:avLst/>
          </a:prstGeom>
          <a:noFill/>
          <a:ln w="38100">
            <a:solidFill>
              <a:srgbClr val="FF4D5E"/>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8" name="圆角矩形 7"/>
          <p:cNvSpPr/>
          <p:nvPr/>
        </p:nvSpPr>
        <p:spPr>
          <a:xfrm>
            <a:off x="4330268" y="370701"/>
            <a:ext cx="680708" cy="755872"/>
          </a:xfrm>
          <a:prstGeom prst="roundRect">
            <a:avLst/>
          </a:prstGeom>
          <a:noFill/>
          <a:ln w="127000">
            <a:solidFill>
              <a:srgbClr val="8BAA45"/>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9" name="圆角矩形 8"/>
          <p:cNvSpPr/>
          <p:nvPr/>
        </p:nvSpPr>
        <p:spPr>
          <a:xfrm>
            <a:off x="3260432" y="1113478"/>
            <a:ext cx="584230" cy="648741"/>
          </a:xfrm>
          <a:prstGeom prst="roundRect">
            <a:avLst/>
          </a:prstGeom>
          <a:noFill/>
          <a:ln w="127000">
            <a:solidFill>
              <a:srgbClr val="1C8CA1"/>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11" name="圆角矩形 10"/>
          <p:cNvSpPr/>
          <p:nvPr/>
        </p:nvSpPr>
        <p:spPr>
          <a:xfrm>
            <a:off x="1218309" y="477832"/>
            <a:ext cx="584231" cy="635647"/>
          </a:xfrm>
          <a:prstGeom prst="roundRect">
            <a:avLst/>
          </a:prstGeom>
          <a:noFill/>
          <a:ln w="76200">
            <a:solidFill>
              <a:srgbClr val="8BAA45"/>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12" name="圆角矩形 11"/>
          <p:cNvSpPr/>
          <p:nvPr/>
        </p:nvSpPr>
        <p:spPr>
          <a:xfrm>
            <a:off x="343570" y="909930"/>
            <a:ext cx="583158" cy="648740"/>
          </a:xfrm>
          <a:prstGeom prst="roundRect">
            <a:avLst/>
          </a:prstGeom>
          <a:noFill/>
          <a:ln w="127000">
            <a:solidFill>
              <a:srgbClr val="1C8CA1"/>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13" name="圆角矩形 12"/>
          <p:cNvSpPr/>
          <p:nvPr/>
        </p:nvSpPr>
        <p:spPr>
          <a:xfrm>
            <a:off x="6615733" y="261064"/>
            <a:ext cx="680708" cy="757062"/>
          </a:xfrm>
          <a:prstGeom prst="roundRect">
            <a:avLst/>
          </a:prstGeom>
          <a:noFill/>
          <a:ln w="127000">
            <a:solidFill>
              <a:srgbClr val="FF4D5E"/>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14" name="圆角矩形 13"/>
          <p:cNvSpPr/>
          <p:nvPr/>
        </p:nvSpPr>
        <p:spPr>
          <a:xfrm>
            <a:off x="5497657" y="1115860"/>
            <a:ext cx="186525" cy="207121"/>
          </a:xfrm>
          <a:prstGeom prst="roundRect">
            <a:avLst/>
          </a:prstGeom>
          <a:noFill/>
          <a:ln w="38100">
            <a:solidFill>
              <a:srgbClr val="FFBE3F"/>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16" name="圆角矩形 15"/>
          <p:cNvSpPr/>
          <p:nvPr/>
        </p:nvSpPr>
        <p:spPr>
          <a:xfrm>
            <a:off x="1989062" y="1174187"/>
            <a:ext cx="347322" cy="386863"/>
          </a:xfrm>
          <a:prstGeom prst="roundRect">
            <a:avLst/>
          </a:prstGeom>
          <a:noFill/>
          <a:ln w="57150">
            <a:solidFill>
              <a:srgbClr val="8BAA45"/>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17" name="圆角矩形 16"/>
          <p:cNvSpPr/>
          <p:nvPr/>
        </p:nvSpPr>
        <p:spPr>
          <a:xfrm>
            <a:off x="2766249" y="555206"/>
            <a:ext cx="348395" cy="386863"/>
          </a:xfrm>
          <a:prstGeom prst="roundRect">
            <a:avLst/>
          </a:prstGeom>
          <a:noFill/>
          <a:ln w="57150">
            <a:solidFill>
              <a:srgbClr val="FFBE3F"/>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18" name="圆角矩形 17"/>
          <p:cNvSpPr/>
          <p:nvPr/>
        </p:nvSpPr>
        <p:spPr>
          <a:xfrm>
            <a:off x="3747113" y="555206"/>
            <a:ext cx="243339" cy="270209"/>
          </a:xfrm>
          <a:prstGeom prst="roundRect">
            <a:avLst/>
          </a:prstGeom>
          <a:noFill/>
          <a:ln w="38100">
            <a:solidFill>
              <a:srgbClr val="8BAA45"/>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19" name="圆角矩形 18"/>
          <p:cNvSpPr/>
          <p:nvPr/>
        </p:nvSpPr>
        <p:spPr>
          <a:xfrm>
            <a:off x="3882183" y="748041"/>
            <a:ext cx="242267" cy="270209"/>
          </a:xfrm>
          <a:prstGeom prst="roundRect">
            <a:avLst/>
          </a:prstGeom>
          <a:noFill/>
          <a:ln w="38100">
            <a:solidFill>
              <a:srgbClr val="FFBE3F"/>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20" name="圆角矩形 19"/>
          <p:cNvSpPr/>
          <p:nvPr/>
        </p:nvSpPr>
        <p:spPr>
          <a:xfrm>
            <a:off x="4857683" y="1278938"/>
            <a:ext cx="348394" cy="386863"/>
          </a:xfrm>
          <a:prstGeom prst="roundRect">
            <a:avLst/>
          </a:prstGeom>
          <a:noFill/>
          <a:ln w="57150">
            <a:solidFill>
              <a:srgbClr val="1C8CA1"/>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23" name="圆角矩形 22"/>
          <p:cNvSpPr/>
          <p:nvPr/>
        </p:nvSpPr>
        <p:spPr>
          <a:xfrm>
            <a:off x="1191509" y="1670563"/>
            <a:ext cx="179021" cy="198788"/>
          </a:xfrm>
          <a:prstGeom prst="roundRect">
            <a:avLst/>
          </a:prstGeom>
          <a:noFill/>
          <a:ln w="38100">
            <a:solidFill>
              <a:srgbClr val="1C8CA1"/>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24" name="圆角矩形 23"/>
          <p:cNvSpPr/>
          <p:nvPr/>
        </p:nvSpPr>
        <p:spPr>
          <a:xfrm rot="18900000">
            <a:off x="1678189" y="1433683"/>
            <a:ext cx="173661" cy="192837"/>
          </a:xfrm>
          <a:prstGeom prst="roundRect">
            <a:avLst/>
          </a:prstGeom>
          <a:noFill/>
          <a:ln w="38100">
            <a:solidFill>
              <a:srgbClr val="FF4D5E"/>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25" name="圆角矩形 24"/>
          <p:cNvSpPr/>
          <p:nvPr/>
        </p:nvSpPr>
        <p:spPr>
          <a:xfrm rot="18900000">
            <a:off x="2044807" y="744470"/>
            <a:ext cx="173661" cy="192837"/>
          </a:xfrm>
          <a:prstGeom prst="roundRect">
            <a:avLst/>
          </a:prstGeom>
          <a:noFill/>
          <a:ln w="38100">
            <a:solidFill>
              <a:srgbClr val="8BAA45"/>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26" name="圆角矩形 25"/>
          <p:cNvSpPr/>
          <p:nvPr/>
        </p:nvSpPr>
        <p:spPr>
          <a:xfrm rot="18900000">
            <a:off x="3903623" y="1509865"/>
            <a:ext cx="173661" cy="192837"/>
          </a:xfrm>
          <a:prstGeom prst="roundRect">
            <a:avLst/>
          </a:prstGeom>
          <a:noFill/>
          <a:ln w="38100">
            <a:solidFill>
              <a:srgbClr val="1C8CA1"/>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27" name="圆角矩形 26"/>
          <p:cNvSpPr/>
          <p:nvPr/>
        </p:nvSpPr>
        <p:spPr>
          <a:xfrm rot="18900000">
            <a:off x="6165503" y="828985"/>
            <a:ext cx="173661" cy="191646"/>
          </a:xfrm>
          <a:prstGeom prst="roundRect">
            <a:avLst/>
          </a:prstGeom>
          <a:noFill/>
          <a:ln w="38100">
            <a:solidFill>
              <a:srgbClr val="1C8CA1"/>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29" name="TextBox 86"/>
          <p:cNvSpPr txBox="1"/>
          <p:nvPr/>
        </p:nvSpPr>
        <p:spPr>
          <a:xfrm>
            <a:off x="38261" y="2284938"/>
            <a:ext cx="9090717" cy="1726818"/>
          </a:xfrm>
          <a:prstGeom prst="rect">
            <a:avLst/>
          </a:prstGeom>
          <a:noFill/>
        </p:spPr>
        <p:txBody>
          <a:bodyPr wrap="square" lIns="64199" tIns="32099" rIns="64199" bIns="32099">
            <a:spAutoFit/>
          </a:bodyPr>
          <a:lstStyle/>
          <a:p>
            <a:pPr algn="ctr">
              <a:defRPr/>
            </a:pPr>
            <a:r>
              <a:rPr lang="en-US" altLang="zh-CN" sz="5400" dirty="0"/>
              <a:t>A Scalable Content-Addressable Network</a:t>
            </a:r>
            <a:endParaRPr lang="zh-CN" altLang="en-US" sz="5040" b="1" dirty="0">
              <a:solidFill>
                <a:schemeClr val="tx1">
                  <a:lumMod val="75000"/>
                  <a:lumOff val="25000"/>
                </a:schemeClr>
              </a:solidFill>
              <a:effectLst>
                <a:outerShdw blurRad="38100" dist="38100" dir="2700000" algn="tl">
                  <a:srgbClr val="000000">
                    <a:alpha val="43137"/>
                  </a:srgbClr>
                </a:outerShdw>
              </a:effectLst>
              <a:latin typeface="方正粗倩简体" panose="03000509000000000000" pitchFamily="65" charset="-122"/>
              <a:ea typeface="方正粗倩简体" panose="03000509000000000000" pitchFamily="65" charset="-122"/>
            </a:endParaRPr>
          </a:p>
        </p:txBody>
      </p:sp>
      <p:cxnSp>
        <p:nvCxnSpPr>
          <p:cNvPr id="30" name="直接连接符 29"/>
          <p:cNvCxnSpPr/>
          <p:nvPr/>
        </p:nvCxnSpPr>
        <p:spPr>
          <a:xfrm flipH="1">
            <a:off x="3333327" y="3941141"/>
            <a:ext cx="5008297" cy="0"/>
          </a:xfrm>
          <a:prstGeom prst="line">
            <a:avLst/>
          </a:prstGeom>
          <a:ln w="28575">
            <a:solidFill>
              <a:srgbClr val="1C8CA1"/>
            </a:solidFill>
          </a:ln>
          <a:effectLst>
            <a:outerShdw blurRad="127000" dist="63500" dir="5400000" algn="t" rotWithShape="0">
              <a:schemeClr val="tx1">
                <a:lumMod val="75000"/>
                <a:lumOff val="25000"/>
                <a:alpha val="40000"/>
              </a:schemeClr>
            </a:outerShdw>
          </a:effectLst>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769624" y="4037670"/>
            <a:ext cx="4572000" cy="954107"/>
          </a:xfrm>
          <a:prstGeom prst="rect">
            <a:avLst/>
          </a:prstGeom>
        </p:spPr>
        <p:txBody>
          <a:bodyPr>
            <a:spAutoFit/>
          </a:bodyPr>
          <a:lstStyle/>
          <a:p>
            <a:pPr algn="r"/>
            <a:r>
              <a:rPr lang="en-US" altLang="zh-CN" sz="2800" dirty="0"/>
              <a:t>——</a:t>
            </a:r>
            <a:r>
              <a:rPr lang="en-US" altLang="zh-CN" sz="2800" dirty="0" err="1"/>
              <a:t>Hoachen</a:t>
            </a:r>
            <a:r>
              <a:rPr lang="en-US" altLang="zh-CN" sz="2800" dirty="0"/>
              <a:t> </a:t>
            </a:r>
            <a:r>
              <a:rPr lang="en-US" altLang="zh-CN" sz="2800" dirty="0" err="1"/>
              <a:t>Xu</a:t>
            </a:r>
            <a:r>
              <a:rPr lang="en-US" altLang="zh-CN" sz="2800" dirty="0"/>
              <a:t>,</a:t>
            </a:r>
          </a:p>
          <a:p>
            <a:pPr algn="r"/>
            <a:r>
              <a:rPr lang="en-US" altLang="zh-CN" sz="2800" dirty="0" err="1"/>
              <a:t>Tianpeng</a:t>
            </a:r>
            <a:r>
              <a:rPr lang="en-US" altLang="zh-CN" sz="2800" dirty="0"/>
              <a:t> Xia</a:t>
            </a:r>
            <a:endParaRPr lang="zh-CN" altLang="en-US" sz="2800" dirty="0"/>
          </a:p>
        </p:txBody>
      </p:sp>
    </p:spTree>
    <p:extLst>
      <p:ext uri="{BB962C8B-B14F-4D97-AF65-F5344CB8AC3E}">
        <p14:creationId xmlns:p14="http://schemas.microsoft.com/office/powerpoint/2010/main" val="1409389089"/>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additive="base">
                                        <p:cTn id="59" dur="500" fill="hold"/>
                                        <p:tgtEl>
                                          <p:spTgt spid="20"/>
                                        </p:tgtEl>
                                        <p:attrNameLst>
                                          <p:attrName>ppt_x</p:attrName>
                                        </p:attrNameLst>
                                      </p:cBhvr>
                                      <p:tavLst>
                                        <p:tav tm="0">
                                          <p:val>
                                            <p:strVal val="#ppt_x"/>
                                          </p:val>
                                        </p:tav>
                                        <p:tav tm="100000">
                                          <p:val>
                                            <p:strVal val="#ppt_x"/>
                                          </p:val>
                                        </p:tav>
                                      </p:tavLst>
                                    </p:anim>
                                    <p:anim calcmode="lin" valueType="num">
                                      <p:cBhvr additive="base">
                                        <p:cTn id="60" dur="500" fill="hold"/>
                                        <p:tgtEl>
                                          <p:spTgt spid="20"/>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500" fill="hold"/>
                                        <p:tgtEl>
                                          <p:spTgt spid="23"/>
                                        </p:tgtEl>
                                        <p:attrNameLst>
                                          <p:attrName>ppt_x</p:attrName>
                                        </p:attrNameLst>
                                      </p:cBhvr>
                                      <p:tavLst>
                                        <p:tav tm="0">
                                          <p:val>
                                            <p:strVal val="#ppt_x"/>
                                          </p:val>
                                        </p:tav>
                                        <p:tav tm="100000">
                                          <p:val>
                                            <p:strVal val="#ppt_x"/>
                                          </p:val>
                                        </p:tav>
                                      </p:tavLst>
                                    </p:anim>
                                    <p:anim calcmode="lin" valueType="num">
                                      <p:cBhvr additive="base">
                                        <p:cTn id="64" dur="500" fill="hold"/>
                                        <p:tgtEl>
                                          <p:spTgt spid="23"/>
                                        </p:tgtEl>
                                        <p:attrNameLst>
                                          <p:attrName>ppt_y</p:attrName>
                                        </p:attrNameLst>
                                      </p:cBhvr>
                                      <p:tavLst>
                                        <p:tav tm="0">
                                          <p:val>
                                            <p:strVal val="0-#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fill="hold"/>
                                        <p:tgtEl>
                                          <p:spTgt spid="24"/>
                                        </p:tgtEl>
                                        <p:attrNameLst>
                                          <p:attrName>ppt_x</p:attrName>
                                        </p:attrNameLst>
                                      </p:cBhvr>
                                      <p:tavLst>
                                        <p:tav tm="0">
                                          <p:val>
                                            <p:strVal val="#ppt_x"/>
                                          </p:val>
                                        </p:tav>
                                        <p:tav tm="100000">
                                          <p:val>
                                            <p:strVal val="#ppt_x"/>
                                          </p:val>
                                        </p:tav>
                                      </p:tavLst>
                                    </p:anim>
                                    <p:anim calcmode="lin" valueType="num">
                                      <p:cBhvr additive="base">
                                        <p:cTn id="68" dur="500" fill="hold"/>
                                        <p:tgtEl>
                                          <p:spTgt spid="24"/>
                                        </p:tgtEl>
                                        <p:attrNameLst>
                                          <p:attrName>ppt_y</p:attrName>
                                        </p:attrNameLst>
                                      </p:cBhvr>
                                      <p:tavLst>
                                        <p:tav tm="0">
                                          <p:val>
                                            <p:strVal val="0-#ppt_h/2"/>
                                          </p:val>
                                        </p:tav>
                                        <p:tav tm="100000">
                                          <p:val>
                                            <p:strVal val="#ppt_y"/>
                                          </p:val>
                                        </p:tav>
                                      </p:tavLst>
                                    </p:anim>
                                  </p:childTnLst>
                                </p:cTn>
                              </p:par>
                              <p:par>
                                <p:cTn id="69" presetID="2" presetClass="entr" presetSubtype="1"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additive="base">
                                        <p:cTn id="71" dur="500" fill="hold"/>
                                        <p:tgtEl>
                                          <p:spTgt spid="25"/>
                                        </p:tgtEl>
                                        <p:attrNameLst>
                                          <p:attrName>ppt_x</p:attrName>
                                        </p:attrNameLst>
                                      </p:cBhvr>
                                      <p:tavLst>
                                        <p:tav tm="0">
                                          <p:val>
                                            <p:strVal val="#ppt_x"/>
                                          </p:val>
                                        </p:tav>
                                        <p:tav tm="100000">
                                          <p:val>
                                            <p:strVal val="#ppt_x"/>
                                          </p:val>
                                        </p:tav>
                                      </p:tavLst>
                                    </p:anim>
                                    <p:anim calcmode="lin" valueType="num">
                                      <p:cBhvr additive="base">
                                        <p:cTn id="72" dur="500" fill="hold"/>
                                        <p:tgtEl>
                                          <p:spTgt spid="25"/>
                                        </p:tgtEl>
                                        <p:attrNameLst>
                                          <p:attrName>ppt_y</p:attrName>
                                        </p:attrNameLst>
                                      </p:cBhvr>
                                      <p:tavLst>
                                        <p:tav tm="0">
                                          <p:val>
                                            <p:strVal val="0-#ppt_h/2"/>
                                          </p:val>
                                        </p:tav>
                                        <p:tav tm="100000">
                                          <p:val>
                                            <p:strVal val="#ppt_y"/>
                                          </p:val>
                                        </p:tav>
                                      </p:tavLst>
                                    </p:anim>
                                  </p:childTnLst>
                                </p:cTn>
                              </p:par>
                              <p:par>
                                <p:cTn id="73" presetID="2" presetClass="entr" presetSubtype="1"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500" fill="hold"/>
                                        <p:tgtEl>
                                          <p:spTgt spid="26"/>
                                        </p:tgtEl>
                                        <p:attrNameLst>
                                          <p:attrName>ppt_x</p:attrName>
                                        </p:attrNameLst>
                                      </p:cBhvr>
                                      <p:tavLst>
                                        <p:tav tm="0">
                                          <p:val>
                                            <p:strVal val="#ppt_x"/>
                                          </p:val>
                                        </p:tav>
                                        <p:tav tm="100000">
                                          <p:val>
                                            <p:strVal val="#ppt_x"/>
                                          </p:val>
                                        </p:tav>
                                      </p:tavLst>
                                    </p:anim>
                                    <p:anim calcmode="lin" valueType="num">
                                      <p:cBhvr additive="base">
                                        <p:cTn id="76" dur="500" fill="hold"/>
                                        <p:tgtEl>
                                          <p:spTgt spid="26"/>
                                        </p:tgtEl>
                                        <p:attrNameLst>
                                          <p:attrName>ppt_y</p:attrName>
                                        </p:attrNameLst>
                                      </p:cBhvr>
                                      <p:tavLst>
                                        <p:tav tm="0">
                                          <p:val>
                                            <p:strVal val="0-#ppt_h/2"/>
                                          </p:val>
                                        </p:tav>
                                        <p:tav tm="100000">
                                          <p:val>
                                            <p:strVal val="#ppt_y"/>
                                          </p:val>
                                        </p:tav>
                                      </p:tavLst>
                                    </p:anim>
                                  </p:childTnLst>
                                </p:cTn>
                              </p:par>
                              <p:par>
                                <p:cTn id="77" presetID="2" presetClass="entr" presetSubtype="1" fill="hold" grpId="0" nodeType="withEffect">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cBhvr additive="base">
                                        <p:cTn id="79" dur="500" fill="hold"/>
                                        <p:tgtEl>
                                          <p:spTgt spid="27"/>
                                        </p:tgtEl>
                                        <p:attrNameLst>
                                          <p:attrName>ppt_x</p:attrName>
                                        </p:attrNameLst>
                                      </p:cBhvr>
                                      <p:tavLst>
                                        <p:tav tm="0">
                                          <p:val>
                                            <p:strVal val="#ppt_x"/>
                                          </p:val>
                                        </p:tav>
                                        <p:tav tm="100000">
                                          <p:val>
                                            <p:strVal val="#ppt_x"/>
                                          </p:val>
                                        </p:tav>
                                      </p:tavLst>
                                    </p:anim>
                                    <p:anim calcmode="lin" valueType="num">
                                      <p:cBhvr additive="base">
                                        <p:cTn id="80" dur="500" fill="hold"/>
                                        <p:tgtEl>
                                          <p:spTgt spid="27"/>
                                        </p:tgtEl>
                                        <p:attrNameLst>
                                          <p:attrName>ppt_y</p:attrName>
                                        </p:attrNameLst>
                                      </p:cBhvr>
                                      <p:tavLst>
                                        <p:tav tm="0">
                                          <p:val>
                                            <p:strVal val="0-#ppt_h/2"/>
                                          </p:val>
                                        </p:tav>
                                        <p:tav tm="100000">
                                          <p:val>
                                            <p:strVal val="#ppt_y"/>
                                          </p:val>
                                        </p:tav>
                                      </p:tavLst>
                                    </p:anim>
                                  </p:childTnLst>
                                </p:cTn>
                              </p:par>
                            </p:childTnLst>
                          </p:cTn>
                        </p:par>
                        <p:par>
                          <p:cTn id="81" fill="hold">
                            <p:stCondLst>
                              <p:cond delay="500"/>
                            </p:stCondLst>
                            <p:childTnLst>
                              <p:par>
                                <p:cTn id="82" presetID="2" presetClass="entr" presetSubtype="2" fill="hold" grpId="0" nodeType="afterEffect">
                                  <p:stCondLst>
                                    <p:cond delay="0"/>
                                  </p:stCondLst>
                                  <p:childTnLst>
                                    <p:set>
                                      <p:cBhvr>
                                        <p:cTn id="83" dur="1" fill="hold">
                                          <p:stCondLst>
                                            <p:cond delay="0"/>
                                          </p:stCondLst>
                                        </p:cTn>
                                        <p:tgtEl>
                                          <p:spTgt spid="29"/>
                                        </p:tgtEl>
                                        <p:attrNameLst>
                                          <p:attrName>style.visibility</p:attrName>
                                        </p:attrNameLst>
                                      </p:cBhvr>
                                      <p:to>
                                        <p:strVal val="visible"/>
                                      </p:to>
                                    </p:set>
                                    <p:anim calcmode="lin" valueType="num">
                                      <p:cBhvr additive="base">
                                        <p:cTn id="84" dur="500" fill="hold"/>
                                        <p:tgtEl>
                                          <p:spTgt spid="29"/>
                                        </p:tgtEl>
                                        <p:attrNameLst>
                                          <p:attrName>ppt_x</p:attrName>
                                        </p:attrNameLst>
                                      </p:cBhvr>
                                      <p:tavLst>
                                        <p:tav tm="0">
                                          <p:val>
                                            <p:strVal val="1+#ppt_w/2"/>
                                          </p:val>
                                        </p:tav>
                                        <p:tav tm="100000">
                                          <p:val>
                                            <p:strVal val="#ppt_x"/>
                                          </p:val>
                                        </p:tav>
                                      </p:tavLst>
                                    </p:anim>
                                    <p:anim calcmode="lin" valueType="num">
                                      <p:cBhvr additive="base">
                                        <p:cTn id="85" dur="500" fill="hold"/>
                                        <p:tgtEl>
                                          <p:spTgt spid="29"/>
                                        </p:tgtEl>
                                        <p:attrNameLst>
                                          <p:attrName>ppt_y</p:attrName>
                                        </p:attrNameLst>
                                      </p:cBhvr>
                                      <p:tavLst>
                                        <p:tav tm="0">
                                          <p:val>
                                            <p:strVal val="#ppt_y"/>
                                          </p:val>
                                        </p:tav>
                                        <p:tav tm="100000">
                                          <p:val>
                                            <p:strVal val="#ppt_y"/>
                                          </p:val>
                                        </p:tav>
                                      </p:tavLst>
                                    </p:anim>
                                  </p:childTnLst>
                                </p:cTn>
                              </p:par>
                            </p:childTnLst>
                          </p:cTn>
                        </p:par>
                        <p:par>
                          <p:cTn id="86" fill="hold">
                            <p:stCondLst>
                              <p:cond delay="1000"/>
                            </p:stCondLst>
                            <p:childTnLst>
                              <p:par>
                                <p:cTn id="87" presetID="22" presetClass="entr" presetSubtype="2" fill="hold" nodeType="after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wipe(right)">
                                      <p:cBhvr>
                                        <p:cTn id="8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1" grpId="0" animBg="1"/>
      <p:bldP spid="12" grpId="0" animBg="1"/>
      <p:bldP spid="13" grpId="0" animBg="1"/>
      <p:bldP spid="14" grpId="0" animBg="1"/>
      <p:bldP spid="16" grpId="0" animBg="1"/>
      <p:bldP spid="17" grpId="0" animBg="1"/>
      <p:bldP spid="18" grpId="0" animBg="1"/>
      <p:bldP spid="19" grpId="0" animBg="1"/>
      <p:bldP spid="20" grpId="0" animBg="1"/>
      <p:bldP spid="23" grpId="0" animBg="1"/>
      <p:bldP spid="24" grpId="0" animBg="1"/>
      <p:bldP spid="25" grpId="0" animBg="1"/>
      <p:bldP spid="26" grpId="0" animBg="1"/>
      <p:bldP spid="27" grpId="0" animBg="1"/>
      <p:bldP spid="2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4"/>
          <p:cNvGrpSpPr/>
          <p:nvPr/>
        </p:nvGrpSpPr>
        <p:grpSpPr>
          <a:xfrm>
            <a:off x="677090" y="401136"/>
            <a:ext cx="719358" cy="680050"/>
            <a:chOff x="168729" y="101037"/>
            <a:chExt cx="799287" cy="755611"/>
          </a:xfrm>
        </p:grpSpPr>
        <p:grpSp>
          <p:nvGrpSpPr>
            <p:cNvPr id="15" name="组合 5"/>
            <p:cNvGrpSpPr/>
            <p:nvPr/>
          </p:nvGrpSpPr>
          <p:grpSpPr>
            <a:xfrm>
              <a:off x="168729" y="101037"/>
              <a:ext cx="799287" cy="755611"/>
              <a:chOff x="2759425" y="1932990"/>
              <a:chExt cx="799287" cy="755611"/>
            </a:xfrm>
          </p:grpSpPr>
          <p:sp>
            <p:nvSpPr>
              <p:cNvPr id="17" name="椭圆 7"/>
              <p:cNvSpPr>
                <a:spLocks/>
              </p:cNvSpPr>
              <p:nvPr/>
            </p:nvSpPr>
            <p:spPr bwMode="auto">
              <a:xfrm rot="10800000">
                <a:off x="2759426" y="1949921"/>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8" name="椭圆 8"/>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9" name="椭圆 9"/>
              <p:cNvSpPr/>
              <p:nvPr/>
            </p:nvSpPr>
            <p:spPr>
              <a:xfrm>
                <a:off x="2771295" y="1942172"/>
                <a:ext cx="787417" cy="746429"/>
              </a:xfrm>
              <a:prstGeom prst="ellipse">
                <a:avLst/>
              </a:prstGeom>
              <a:solidFill>
                <a:srgbClr val="FFA616">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16" name="Picture 8" descr="C:\Users\ShiYanch\Desktop\PNG\System\White\MB_0006_back.png">
              <a:hlinkClick r:id="" action="ppaction://hlinkshowjump?jump=nextslide"/>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20" name="矩形 10"/>
          <p:cNvSpPr/>
          <p:nvPr/>
        </p:nvSpPr>
        <p:spPr>
          <a:xfrm>
            <a:off x="1473333" y="757149"/>
            <a:ext cx="7213469" cy="88756"/>
          </a:xfrm>
          <a:prstGeom prst="rect">
            <a:avLst/>
          </a:prstGeom>
          <a:solidFill>
            <a:srgbClr val="FFA61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sp>
        <p:nvSpPr>
          <p:cNvPr id="21" name="TextBox 20"/>
          <p:cNvSpPr txBox="1"/>
          <p:nvPr/>
        </p:nvSpPr>
        <p:spPr>
          <a:xfrm>
            <a:off x="1473333" y="77970"/>
            <a:ext cx="3333157" cy="646331"/>
          </a:xfrm>
          <a:prstGeom prst="rect">
            <a:avLst/>
          </a:prstGeom>
          <a:noFill/>
        </p:spPr>
        <p:txBody>
          <a:bodyPr wrap="none" rtlCol="0">
            <a:spAutoFit/>
          </a:bodyPr>
          <a:lstStyle/>
          <a:p>
            <a:r>
              <a:rPr lang="en-US" altLang="zh-CN" sz="3600" b="1" dirty="0" smtClean="0"/>
              <a:t>3. Vanilla Design</a:t>
            </a:r>
            <a:endParaRPr lang="zh-CN" altLang="en-US" sz="3600" b="1" dirty="0"/>
          </a:p>
        </p:txBody>
      </p:sp>
      <p:sp>
        <p:nvSpPr>
          <p:cNvPr id="22" name="AutoShape 2" descr="Image result for 靶心"/>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AutoShape 4" descr="Image result for 靶心"/>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25" name="Diagram 24"/>
          <p:cNvGraphicFramePr/>
          <p:nvPr>
            <p:extLst>
              <p:ext uri="{D42A27DB-BD31-4B8C-83A1-F6EECF244321}">
                <p14:modId xmlns:p14="http://schemas.microsoft.com/office/powerpoint/2010/main" val="667750729"/>
              </p:ext>
            </p:extLst>
          </p:nvPr>
        </p:nvGraphicFramePr>
        <p:xfrm>
          <a:off x="87084" y="1124728"/>
          <a:ext cx="8897257" cy="38681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3677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4"/>
          <p:cNvGrpSpPr/>
          <p:nvPr/>
        </p:nvGrpSpPr>
        <p:grpSpPr>
          <a:xfrm>
            <a:off x="677090" y="401136"/>
            <a:ext cx="719358" cy="680050"/>
            <a:chOff x="168729" y="101037"/>
            <a:chExt cx="799287" cy="755611"/>
          </a:xfrm>
        </p:grpSpPr>
        <p:grpSp>
          <p:nvGrpSpPr>
            <p:cNvPr id="5" name="组合 5"/>
            <p:cNvGrpSpPr/>
            <p:nvPr/>
          </p:nvGrpSpPr>
          <p:grpSpPr>
            <a:xfrm>
              <a:off x="168729" y="101037"/>
              <a:ext cx="799287" cy="755611"/>
              <a:chOff x="2759425" y="1932990"/>
              <a:chExt cx="799287" cy="755611"/>
            </a:xfrm>
          </p:grpSpPr>
          <p:sp>
            <p:nvSpPr>
              <p:cNvPr id="7" name="椭圆 7"/>
              <p:cNvSpPr>
                <a:spLocks/>
              </p:cNvSpPr>
              <p:nvPr/>
            </p:nvSpPr>
            <p:spPr bwMode="auto">
              <a:xfrm rot="10800000">
                <a:off x="2759426" y="1949921"/>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8" name="椭圆 8"/>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9" name="椭圆 9"/>
              <p:cNvSpPr/>
              <p:nvPr/>
            </p:nvSpPr>
            <p:spPr>
              <a:xfrm>
                <a:off x="2771295" y="1942172"/>
                <a:ext cx="787417" cy="746429"/>
              </a:xfrm>
              <a:prstGeom prst="ellipse">
                <a:avLst/>
              </a:prstGeom>
              <a:solidFill>
                <a:srgbClr val="FFA616">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6" name="Picture 8" descr="C:\Users\ShiYanch\Desktop\PNG\System\White\MB_0006_back.png">
              <a:hlinkClick r:id="" action="ppaction://hlinkshowjump?jump=nextslide"/>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10" name="矩形 10"/>
          <p:cNvSpPr/>
          <p:nvPr/>
        </p:nvSpPr>
        <p:spPr>
          <a:xfrm>
            <a:off x="1473333" y="757149"/>
            <a:ext cx="7213469" cy="88756"/>
          </a:xfrm>
          <a:prstGeom prst="rect">
            <a:avLst/>
          </a:prstGeom>
          <a:solidFill>
            <a:srgbClr val="FFA61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sp>
        <p:nvSpPr>
          <p:cNvPr id="11" name="TextBox 10"/>
          <p:cNvSpPr txBox="1"/>
          <p:nvPr/>
        </p:nvSpPr>
        <p:spPr>
          <a:xfrm>
            <a:off x="1473333" y="77970"/>
            <a:ext cx="2764603" cy="646331"/>
          </a:xfrm>
          <a:prstGeom prst="rect">
            <a:avLst/>
          </a:prstGeom>
          <a:noFill/>
        </p:spPr>
        <p:txBody>
          <a:bodyPr wrap="none" rtlCol="0">
            <a:spAutoFit/>
          </a:bodyPr>
          <a:lstStyle/>
          <a:p>
            <a:r>
              <a:rPr lang="en-US" altLang="zh-CN" sz="3600" b="1" dirty="0" smtClean="0"/>
              <a:t>3.1 Bootstrap</a:t>
            </a:r>
            <a:endParaRPr lang="zh-CN" altLang="en-US" sz="3600" b="1" dirty="0"/>
          </a:p>
        </p:txBody>
      </p:sp>
      <p:sp>
        <p:nvSpPr>
          <p:cNvPr id="12" name="AutoShape 2" descr="Image result for 靶心"/>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4" descr="Image result for 靶心"/>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TextBox 14"/>
          <p:cNvSpPr txBox="1"/>
          <p:nvPr/>
        </p:nvSpPr>
        <p:spPr>
          <a:xfrm>
            <a:off x="687773" y="1357848"/>
            <a:ext cx="6989987" cy="230832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CN" sz="3200" dirty="0" smtClean="0"/>
              <a:t>There are some preset nodes</a:t>
            </a:r>
            <a:endParaRPr lang="en-US" altLang="zh-CN" sz="3200" dirty="0"/>
          </a:p>
          <a:p>
            <a:pPr marL="457200" indent="-457200">
              <a:lnSpc>
                <a:spcPct val="150000"/>
              </a:lnSpc>
              <a:buFont typeface="Arial" panose="020B0604020202020204" pitchFamily="34" charset="0"/>
              <a:buChar char="•"/>
            </a:pPr>
            <a:r>
              <a:rPr lang="en-US" altLang="zh-CN" sz="3200" dirty="0" smtClean="0"/>
              <a:t>Zones are already there</a:t>
            </a:r>
          </a:p>
          <a:p>
            <a:pPr marL="457200" indent="-457200">
              <a:lnSpc>
                <a:spcPct val="150000"/>
              </a:lnSpc>
              <a:buFont typeface="Arial" panose="020B0604020202020204" pitchFamily="34" charset="0"/>
              <a:buChar char="•"/>
            </a:pPr>
            <a:r>
              <a:rPr lang="en-US" altLang="zh-CN" sz="3200" dirty="0" smtClean="0"/>
              <a:t>Borrowed from YOID project</a:t>
            </a:r>
            <a:endParaRPr lang="en-US" altLang="zh-CN" sz="3200" dirty="0"/>
          </a:p>
        </p:txBody>
      </p:sp>
    </p:spTree>
    <p:extLst>
      <p:ext uri="{BB962C8B-B14F-4D97-AF65-F5344CB8AC3E}">
        <p14:creationId xmlns:p14="http://schemas.microsoft.com/office/powerpoint/2010/main" val="133866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77090" y="401136"/>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9" name="椭圆 8"/>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0" name="椭圆 9"/>
              <p:cNvSpPr/>
              <p:nvPr/>
            </p:nvSpPr>
            <p:spPr>
              <a:xfrm>
                <a:off x="2771295" y="1942172"/>
                <a:ext cx="787417" cy="746429"/>
              </a:xfrm>
              <a:prstGeom prst="ellipse">
                <a:avLst/>
              </a:prstGeom>
              <a:solidFill>
                <a:srgbClr val="FFA616">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11" name="矩形 10"/>
          <p:cNvSpPr/>
          <p:nvPr/>
        </p:nvSpPr>
        <p:spPr>
          <a:xfrm>
            <a:off x="1473333" y="757149"/>
            <a:ext cx="7213469" cy="88756"/>
          </a:xfrm>
          <a:prstGeom prst="rect">
            <a:avLst/>
          </a:prstGeom>
          <a:solidFill>
            <a:srgbClr val="FFA61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sp>
        <p:nvSpPr>
          <p:cNvPr id="12" name="TextBox 11"/>
          <p:cNvSpPr txBox="1"/>
          <p:nvPr/>
        </p:nvSpPr>
        <p:spPr>
          <a:xfrm>
            <a:off x="1473333" y="77970"/>
            <a:ext cx="4326184" cy="646331"/>
          </a:xfrm>
          <a:prstGeom prst="rect">
            <a:avLst/>
          </a:prstGeom>
          <a:noFill/>
        </p:spPr>
        <p:txBody>
          <a:bodyPr wrap="none" rtlCol="0">
            <a:spAutoFit/>
          </a:bodyPr>
          <a:lstStyle/>
          <a:p>
            <a:r>
              <a:rPr lang="en-US" altLang="zh-CN" sz="3600" b="1" dirty="0" smtClean="0"/>
              <a:t>3.2 </a:t>
            </a:r>
            <a:r>
              <a:rPr lang="en-US" altLang="zh-CN" sz="3600" b="1" dirty="0"/>
              <a:t>New </a:t>
            </a:r>
            <a:r>
              <a:rPr lang="en-US" altLang="zh-CN" sz="3600" b="1" dirty="0" smtClean="0"/>
              <a:t>nodes join </a:t>
            </a:r>
            <a:r>
              <a:rPr lang="en-US" altLang="zh-CN" sz="3600" b="1" dirty="0"/>
              <a:t>in</a:t>
            </a:r>
          </a:p>
        </p:txBody>
      </p:sp>
      <p:graphicFrame>
        <p:nvGraphicFramePr>
          <p:cNvPr id="13" name="Diagram 12"/>
          <p:cNvGraphicFramePr/>
          <p:nvPr>
            <p:extLst>
              <p:ext uri="{D42A27DB-BD31-4B8C-83A1-F6EECF244321}">
                <p14:modId xmlns:p14="http://schemas.microsoft.com/office/powerpoint/2010/main" val="127765207"/>
              </p:ext>
            </p:extLst>
          </p:nvPr>
        </p:nvGraphicFramePr>
        <p:xfrm>
          <a:off x="435430" y="1062521"/>
          <a:ext cx="8077456" cy="39449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407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6924" y="1845581"/>
            <a:ext cx="3233398" cy="3103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组合 4"/>
          <p:cNvGrpSpPr/>
          <p:nvPr/>
        </p:nvGrpSpPr>
        <p:grpSpPr>
          <a:xfrm>
            <a:off x="677090" y="401136"/>
            <a:ext cx="719358" cy="680050"/>
            <a:chOff x="168729" y="101037"/>
            <a:chExt cx="799287" cy="755611"/>
          </a:xfrm>
        </p:grpSpPr>
        <p:grpSp>
          <p:nvGrpSpPr>
            <p:cNvPr id="7" name="组合 5"/>
            <p:cNvGrpSpPr/>
            <p:nvPr/>
          </p:nvGrpSpPr>
          <p:grpSpPr>
            <a:xfrm>
              <a:off x="168729" y="101037"/>
              <a:ext cx="799287" cy="755611"/>
              <a:chOff x="2759425" y="1932990"/>
              <a:chExt cx="799287" cy="755611"/>
            </a:xfrm>
          </p:grpSpPr>
          <p:sp>
            <p:nvSpPr>
              <p:cNvPr id="9" name="椭圆 7"/>
              <p:cNvSpPr>
                <a:spLocks/>
              </p:cNvSpPr>
              <p:nvPr/>
            </p:nvSpPr>
            <p:spPr bwMode="auto">
              <a:xfrm rot="10800000">
                <a:off x="2759426" y="1949921"/>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0" name="椭圆 8"/>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1" name="椭圆 9"/>
              <p:cNvSpPr/>
              <p:nvPr/>
            </p:nvSpPr>
            <p:spPr>
              <a:xfrm>
                <a:off x="2771295" y="1942172"/>
                <a:ext cx="787417" cy="746429"/>
              </a:xfrm>
              <a:prstGeom prst="ellipse">
                <a:avLst/>
              </a:prstGeom>
              <a:solidFill>
                <a:srgbClr val="FFA616">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8" name="Picture 8" descr="C:\Users\ShiYanch\Desktop\PNG\System\White\MB_0006_back.png">
              <a:hlinkClick r:id="" action="ppaction://hlinkshowjump?jump=nextslide"/>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12" name="矩形 10"/>
          <p:cNvSpPr/>
          <p:nvPr/>
        </p:nvSpPr>
        <p:spPr>
          <a:xfrm>
            <a:off x="1473333" y="757149"/>
            <a:ext cx="7213469" cy="88756"/>
          </a:xfrm>
          <a:prstGeom prst="rect">
            <a:avLst/>
          </a:prstGeom>
          <a:solidFill>
            <a:srgbClr val="FFA61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sp>
        <p:nvSpPr>
          <p:cNvPr id="13" name="TextBox 12"/>
          <p:cNvSpPr txBox="1"/>
          <p:nvPr/>
        </p:nvSpPr>
        <p:spPr>
          <a:xfrm>
            <a:off x="1473333" y="77970"/>
            <a:ext cx="4326184" cy="646331"/>
          </a:xfrm>
          <a:prstGeom prst="rect">
            <a:avLst/>
          </a:prstGeom>
          <a:noFill/>
        </p:spPr>
        <p:txBody>
          <a:bodyPr wrap="none" rtlCol="0">
            <a:spAutoFit/>
          </a:bodyPr>
          <a:lstStyle/>
          <a:p>
            <a:r>
              <a:rPr lang="en-US" altLang="zh-CN" sz="3600" b="1" dirty="0" smtClean="0"/>
              <a:t>3.2 </a:t>
            </a:r>
            <a:r>
              <a:rPr lang="en-US" altLang="zh-CN" sz="3600" b="1" dirty="0"/>
              <a:t>New </a:t>
            </a:r>
            <a:r>
              <a:rPr lang="en-US" altLang="zh-CN" sz="3600" b="1" dirty="0" smtClean="0"/>
              <a:t>nodes join </a:t>
            </a:r>
            <a:r>
              <a:rPr lang="en-US" altLang="zh-CN" sz="3600" b="1" dirty="0"/>
              <a:t>in</a:t>
            </a:r>
          </a:p>
        </p:txBody>
      </p:sp>
      <p:sp>
        <p:nvSpPr>
          <p:cNvPr id="4" name="Rectangle 3"/>
          <p:cNvSpPr/>
          <p:nvPr/>
        </p:nvSpPr>
        <p:spPr>
          <a:xfrm>
            <a:off x="1055140" y="1063347"/>
            <a:ext cx="4692888" cy="584775"/>
          </a:xfrm>
          <a:prstGeom prst="rect">
            <a:avLst/>
          </a:prstGeom>
        </p:spPr>
        <p:txBody>
          <a:bodyPr wrap="none">
            <a:spAutoFit/>
          </a:bodyPr>
          <a:lstStyle/>
          <a:p>
            <a:pPr marL="457200" indent="-457200">
              <a:buFont typeface="Arial" panose="020B0604020202020204" pitchFamily="34" charset="0"/>
              <a:buChar char="•"/>
            </a:pPr>
            <a:r>
              <a:rPr lang="en-US" altLang="zh-CN" sz="3200" dirty="0"/>
              <a:t>Talk to a bootstrap node</a:t>
            </a:r>
          </a:p>
        </p:txBody>
      </p:sp>
      <p:sp>
        <p:nvSpPr>
          <p:cNvPr id="15" name="laptop"/>
          <p:cNvSpPr>
            <a:spLocks noEditPoints="1" noChangeArrowheads="1"/>
          </p:cNvSpPr>
          <p:nvPr/>
        </p:nvSpPr>
        <p:spPr bwMode="auto">
          <a:xfrm>
            <a:off x="838054" y="3641721"/>
            <a:ext cx="1481309" cy="111488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Cloud Callout 17"/>
          <p:cNvSpPr/>
          <p:nvPr/>
        </p:nvSpPr>
        <p:spPr>
          <a:xfrm>
            <a:off x="1473333" y="2498053"/>
            <a:ext cx="2628766" cy="1068152"/>
          </a:xfrm>
          <a:prstGeom prst="cloud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I want to join</a:t>
            </a:r>
            <a:endParaRPr lang="zh-CN" altLang="en-US" b="1" dirty="0">
              <a:solidFill>
                <a:schemeClr val="tx1"/>
              </a:solidFill>
            </a:endParaRPr>
          </a:p>
        </p:txBody>
      </p:sp>
    </p:spTree>
    <p:extLst>
      <p:ext uri="{BB962C8B-B14F-4D97-AF65-F5344CB8AC3E}">
        <p14:creationId xmlns:p14="http://schemas.microsoft.com/office/powerpoint/2010/main" val="320631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424" y="1661749"/>
            <a:ext cx="8792923" cy="3432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组合 4"/>
          <p:cNvGrpSpPr/>
          <p:nvPr/>
        </p:nvGrpSpPr>
        <p:grpSpPr>
          <a:xfrm>
            <a:off x="677090" y="401136"/>
            <a:ext cx="719358" cy="680050"/>
            <a:chOff x="168729" y="101037"/>
            <a:chExt cx="799287" cy="755611"/>
          </a:xfrm>
        </p:grpSpPr>
        <p:grpSp>
          <p:nvGrpSpPr>
            <p:cNvPr id="5" name="组合 5"/>
            <p:cNvGrpSpPr/>
            <p:nvPr/>
          </p:nvGrpSpPr>
          <p:grpSpPr>
            <a:xfrm>
              <a:off x="168729" y="101037"/>
              <a:ext cx="799287" cy="755611"/>
              <a:chOff x="2759425" y="1932990"/>
              <a:chExt cx="799287" cy="755611"/>
            </a:xfrm>
          </p:grpSpPr>
          <p:sp>
            <p:nvSpPr>
              <p:cNvPr id="7" name="椭圆 7"/>
              <p:cNvSpPr>
                <a:spLocks/>
              </p:cNvSpPr>
              <p:nvPr/>
            </p:nvSpPr>
            <p:spPr bwMode="auto">
              <a:xfrm rot="10800000">
                <a:off x="2759426" y="1949921"/>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8" name="椭圆 8"/>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9" name="椭圆 9"/>
              <p:cNvSpPr/>
              <p:nvPr/>
            </p:nvSpPr>
            <p:spPr>
              <a:xfrm>
                <a:off x="2771295" y="1942172"/>
                <a:ext cx="787417" cy="746429"/>
              </a:xfrm>
              <a:prstGeom prst="ellipse">
                <a:avLst/>
              </a:prstGeom>
              <a:solidFill>
                <a:srgbClr val="FFA616">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6" name="Picture 8" descr="C:\Users\ShiYanch\Desktop\PNG\System\White\MB_0006_back.png">
              <a:hlinkClick r:id="" action="ppaction://hlinkshowjump?jump=nextslide"/>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10" name="矩形 10"/>
          <p:cNvSpPr/>
          <p:nvPr/>
        </p:nvSpPr>
        <p:spPr>
          <a:xfrm>
            <a:off x="1473333" y="771663"/>
            <a:ext cx="7213469" cy="88756"/>
          </a:xfrm>
          <a:prstGeom prst="rect">
            <a:avLst/>
          </a:prstGeom>
          <a:solidFill>
            <a:srgbClr val="FFA61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sp>
        <p:nvSpPr>
          <p:cNvPr id="11" name="TextBox 10"/>
          <p:cNvSpPr txBox="1"/>
          <p:nvPr/>
        </p:nvSpPr>
        <p:spPr>
          <a:xfrm>
            <a:off x="1473333" y="77970"/>
            <a:ext cx="4326184" cy="646331"/>
          </a:xfrm>
          <a:prstGeom prst="rect">
            <a:avLst/>
          </a:prstGeom>
          <a:noFill/>
        </p:spPr>
        <p:txBody>
          <a:bodyPr wrap="none" rtlCol="0">
            <a:spAutoFit/>
          </a:bodyPr>
          <a:lstStyle/>
          <a:p>
            <a:r>
              <a:rPr lang="en-US" altLang="zh-CN" sz="3600" b="1" dirty="0" smtClean="0"/>
              <a:t>3.2 </a:t>
            </a:r>
            <a:r>
              <a:rPr lang="en-US" altLang="zh-CN" sz="3600" b="1" dirty="0"/>
              <a:t>New </a:t>
            </a:r>
            <a:r>
              <a:rPr lang="en-US" altLang="zh-CN" sz="3600" b="1" dirty="0" smtClean="0"/>
              <a:t>nodes join </a:t>
            </a:r>
            <a:r>
              <a:rPr lang="en-US" altLang="zh-CN" sz="3600" b="1" dirty="0"/>
              <a:t>in</a:t>
            </a:r>
          </a:p>
        </p:txBody>
      </p:sp>
      <p:sp>
        <p:nvSpPr>
          <p:cNvPr id="14" name="Right Arrow 13"/>
          <p:cNvSpPr/>
          <p:nvPr/>
        </p:nvSpPr>
        <p:spPr>
          <a:xfrm>
            <a:off x="4000766" y="2946391"/>
            <a:ext cx="1190238" cy="7402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423" y="1661749"/>
            <a:ext cx="3576103" cy="3432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17"/>
          <p:cNvSpPr/>
          <p:nvPr/>
        </p:nvSpPr>
        <p:spPr>
          <a:xfrm>
            <a:off x="1055140" y="1063347"/>
            <a:ext cx="7212872" cy="584775"/>
          </a:xfrm>
          <a:prstGeom prst="rect">
            <a:avLst/>
          </a:prstGeom>
        </p:spPr>
        <p:txBody>
          <a:bodyPr wrap="none">
            <a:spAutoFit/>
          </a:bodyPr>
          <a:lstStyle/>
          <a:p>
            <a:pPr marL="457200" indent="-457200">
              <a:buFont typeface="Arial" panose="020B0604020202020204" pitchFamily="34" charset="0"/>
              <a:buChar char="•"/>
            </a:pPr>
            <a:r>
              <a:rPr lang="en-US" altLang="zh-CN" sz="3200" dirty="0" smtClean="0"/>
              <a:t>Pick a random node( here it chooses 1 )</a:t>
            </a:r>
            <a:endParaRPr lang="en-US" altLang="zh-CN" sz="3200" dirty="0"/>
          </a:p>
        </p:txBody>
      </p:sp>
    </p:spTree>
    <p:extLst>
      <p:ext uri="{BB962C8B-B14F-4D97-AF65-F5344CB8AC3E}">
        <p14:creationId xmlns:p14="http://schemas.microsoft.com/office/powerpoint/2010/main" val="53201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801" y="1594426"/>
            <a:ext cx="3611278" cy="35200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组合 4"/>
          <p:cNvGrpSpPr/>
          <p:nvPr/>
        </p:nvGrpSpPr>
        <p:grpSpPr>
          <a:xfrm>
            <a:off x="677090" y="401136"/>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9" name="椭圆 8"/>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0" name="椭圆 9"/>
              <p:cNvSpPr/>
              <p:nvPr/>
            </p:nvSpPr>
            <p:spPr>
              <a:xfrm>
                <a:off x="2771295" y="1942172"/>
                <a:ext cx="787417" cy="746429"/>
              </a:xfrm>
              <a:prstGeom prst="ellipse">
                <a:avLst/>
              </a:prstGeom>
              <a:solidFill>
                <a:srgbClr val="FFA616">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11" name="矩形 10"/>
          <p:cNvSpPr/>
          <p:nvPr/>
        </p:nvSpPr>
        <p:spPr>
          <a:xfrm>
            <a:off x="1473333" y="771663"/>
            <a:ext cx="7213469" cy="88756"/>
          </a:xfrm>
          <a:prstGeom prst="rect">
            <a:avLst/>
          </a:prstGeom>
          <a:solidFill>
            <a:srgbClr val="FFA61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sp>
        <p:nvSpPr>
          <p:cNvPr id="12" name="TextBox 11"/>
          <p:cNvSpPr txBox="1"/>
          <p:nvPr/>
        </p:nvSpPr>
        <p:spPr>
          <a:xfrm>
            <a:off x="1473333" y="77970"/>
            <a:ext cx="4326184" cy="646331"/>
          </a:xfrm>
          <a:prstGeom prst="rect">
            <a:avLst/>
          </a:prstGeom>
          <a:noFill/>
        </p:spPr>
        <p:txBody>
          <a:bodyPr wrap="none" rtlCol="0">
            <a:spAutoFit/>
          </a:bodyPr>
          <a:lstStyle/>
          <a:p>
            <a:r>
              <a:rPr lang="en-US" altLang="zh-CN" sz="3600" b="1" dirty="0" smtClean="0"/>
              <a:t>3.2 </a:t>
            </a:r>
            <a:r>
              <a:rPr lang="en-US" altLang="zh-CN" sz="3600" b="1" dirty="0"/>
              <a:t>New </a:t>
            </a:r>
            <a:r>
              <a:rPr lang="en-US" altLang="zh-CN" sz="3600" b="1" dirty="0" smtClean="0"/>
              <a:t>nodes join </a:t>
            </a:r>
            <a:r>
              <a:rPr lang="en-US" altLang="zh-CN" sz="3600" b="1" dirty="0"/>
              <a:t>in</a:t>
            </a:r>
          </a:p>
        </p:txBody>
      </p:sp>
      <p:sp>
        <p:nvSpPr>
          <p:cNvPr id="13" name="Rectangle 12"/>
          <p:cNvSpPr/>
          <p:nvPr/>
        </p:nvSpPr>
        <p:spPr>
          <a:xfrm>
            <a:off x="1055140" y="1063347"/>
            <a:ext cx="5794150" cy="584775"/>
          </a:xfrm>
          <a:prstGeom prst="rect">
            <a:avLst/>
          </a:prstGeom>
        </p:spPr>
        <p:txBody>
          <a:bodyPr wrap="none">
            <a:spAutoFit/>
          </a:bodyPr>
          <a:lstStyle/>
          <a:p>
            <a:pPr marL="457200" indent="-457200">
              <a:buFont typeface="Arial" panose="020B0604020202020204" pitchFamily="34" charset="0"/>
              <a:buChar char="•"/>
            </a:pPr>
            <a:r>
              <a:rPr lang="en-US" altLang="zh-CN" sz="3200" dirty="0" smtClean="0"/>
              <a:t>Get a zone, or </a:t>
            </a:r>
            <a:r>
              <a:rPr lang="en-US" altLang="zh-CN" sz="3200" b="1" dirty="0" smtClean="0"/>
              <a:t>allocated</a:t>
            </a:r>
            <a:r>
              <a:rPr lang="en-US" altLang="zh-CN" sz="3200" dirty="0" smtClean="0"/>
              <a:t> a zone</a:t>
            </a:r>
            <a:endParaRPr lang="en-US" altLang="zh-CN" sz="3200" dirty="0"/>
          </a:p>
        </p:txBody>
      </p:sp>
      <p:sp>
        <p:nvSpPr>
          <p:cNvPr id="4" name="Oval 3"/>
          <p:cNvSpPr/>
          <p:nvPr/>
        </p:nvSpPr>
        <p:spPr>
          <a:xfrm>
            <a:off x="2042232" y="2543632"/>
            <a:ext cx="709215" cy="709215"/>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Straight Arrow Connector 14"/>
          <p:cNvCxnSpPr/>
          <p:nvPr/>
        </p:nvCxnSpPr>
        <p:spPr>
          <a:xfrm>
            <a:off x="2751447" y="2898239"/>
            <a:ext cx="1807944"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22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7068" y="1648122"/>
            <a:ext cx="3467046" cy="3248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567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77090" y="401136"/>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9" name="椭圆 8"/>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0" name="椭圆 9"/>
              <p:cNvSpPr/>
              <p:nvPr/>
            </p:nvSpPr>
            <p:spPr>
              <a:xfrm>
                <a:off x="2771295" y="1942172"/>
                <a:ext cx="787417" cy="746429"/>
              </a:xfrm>
              <a:prstGeom prst="ellipse">
                <a:avLst/>
              </a:prstGeom>
              <a:solidFill>
                <a:srgbClr val="FFA616">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11" name="矩形 10"/>
          <p:cNvSpPr/>
          <p:nvPr/>
        </p:nvSpPr>
        <p:spPr>
          <a:xfrm>
            <a:off x="1473333" y="771663"/>
            <a:ext cx="7213469" cy="88756"/>
          </a:xfrm>
          <a:prstGeom prst="rect">
            <a:avLst/>
          </a:prstGeom>
          <a:solidFill>
            <a:srgbClr val="FFA61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sp>
        <p:nvSpPr>
          <p:cNvPr id="12" name="TextBox 11"/>
          <p:cNvSpPr txBox="1"/>
          <p:nvPr/>
        </p:nvSpPr>
        <p:spPr>
          <a:xfrm>
            <a:off x="1473333" y="77970"/>
            <a:ext cx="4326184" cy="646331"/>
          </a:xfrm>
          <a:prstGeom prst="rect">
            <a:avLst/>
          </a:prstGeom>
          <a:noFill/>
        </p:spPr>
        <p:txBody>
          <a:bodyPr wrap="none" rtlCol="0">
            <a:spAutoFit/>
          </a:bodyPr>
          <a:lstStyle/>
          <a:p>
            <a:r>
              <a:rPr lang="en-US" altLang="zh-CN" sz="3600" b="1" dirty="0" smtClean="0"/>
              <a:t>3.2 </a:t>
            </a:r>
            <a:r>
              <a:rPr lang="en-US" altLang="zh-CN" sz="3600" b="1" dirty="0"/>
              <a:t>New </a:t>
            </a:r>
            <a:r>
              <a:rPr lang="en-US" altLang="zh-CN" sz="3600" b="1" dirty="0" smtClean="0"/>
              <a:t>nodes join </a:t>
            </a:r>
            <a:r>
              <a:rPr lang="en-US" altLang="zh-CN" sz="3600" b="1" dirty="0"/>
              <a:t>in</a:t>
            </a:r>
          </a:p>
        </p:txBody>
      </p:sp>
      <p:sp>
        <p:nvSpPr>
          <p:cNvPr id="13" name="Rectangle 12"/>
          <p:cNvSpPr/>
          <p:nvPr/>
        </p:nvSpPr>
        <p:spPr>
          <a:xfrm>
            <a:off x="1055140" y="1063347"/>
            <a:ext cx="3827907" cy="584775"/>
          </a:xfrm>
          <a:prstGeom prst="rect">
            <a:avLst/>
          </a:prstGeom>
        </p:spPr>
        <p:txBody>
          <a:bodyPr wrap="none">
            <a:spAutoFit/>
          </a:bodyPr>
          <a:lstStyle/>
          <a:p>
            <a:pPr marL="457200" indent="-457200">
              <a:buFont typeface="Arial" panose="020B0604020202020204" pitchFamily="34" charset="0"/>
              <a:buChar char="•"/>
            </a:pPr>
            <a:r>
              <a:rPr lang="en-US" altLang="zh-CN" sz="3200" dirty="0" smtClean="0"/>
              <a:t>Update the routing</a:t>
            </a:r>
            <a:endParaRPr lang="en-US" altLang="zh-CN" sz="3200" dirty="0"/>
          </a:p>
        </p:txBody>
      </p:sp>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3080" y="1644247"/>
            <a:ext cx="3576103" cy="3432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17"/>
          <p:cNvSpPr/>
          <p:nvPr/>
        </p:nvSpPr>
        <p:spPr>
          <a:xfrm>
            <a:off x="1003787" y="2865391"/>
            <a:ext cx="2876685" cy="1384995"/>
          </a:xfrm>
          <a:prstGeom prst="rect">
            <a:avLst/>
          </a:prstGeom>
        </p:spPr>
        <p:txBody>
          <a:bodyPr wrap="none">
            <a:spAutoFit/>
          </a:bodyPr>
          <a:lstStyle/>
          <a:p>
            <a:r>
              <a:rPr lang="en-US" altLang="zh-CN" sz="2800" dirty="0" smtClean="0"/>
              <a:t>Before the joining:</a:t>
            </a:r>
          </a:p>
          <a:p>
            <a:endParaRPr lang="en-US" altLang="zh-CN" sz="2800" dirty="0"/>
          </a:p>
          <a:p>
            <a:r>
              <a:rPr lang="en-US" altLang="zh-CN" sz="2800" dirty="0" smtClean="0"/>
              <a:t>From 2 to (</a:t>
            </a:r>
            <a:r>
              <a:rPr lang="en-US" altLang="zh-CN" sz="2800" dirty="0" err="1" smtClean="0"/>
              <a:t>x,y</a:t>
            </a:r>
            <a:r>
              <a:rPr lang="en-US" altLang="zh-CN" sz="2800" dirty="0" smtClean="0"/>
              <a:t>)</a:t>
            </a:r>
            <a:endParaRPr lang="en-US" altLang="zh-CN" sz="2800" dirty="0"/>
          </a:p>
        </p:txBody>
      </p:sp>
      <p:sp>
        <p:nvSpPr>
          <p:cNvPr id="2" name="TextBox 1"/>
          <p:cNvSpPr txBox="1"/>
          <p:nvPr/>
        </p:nvSpPr>
        <p:spPr>
          <a:xfrm>
            <a:off x="5399315" y="4513943"/>
            <a:ext cx="558166" cy="338554"/>
          </a:xfrm>
          <a:prstGeom prst="rect">
            <a:avLst/>
          </a:prstGeom>
          <a:noFill/>
        </p:spPr>
        <p:txBody>
          <a:bodyPr wrap="none" rtlCol="0">
            <a:spAutoFit/>
          </a:bodyPr>
          <a:lstStyle/>
          <a:p>
            <a:r>
              <a:rPr lang="en-US" altLang="zh-CN" sz="1600" b="1" dirty="0" smtClean="0"/>
              <a:t>(</a:t>
            </a:r>
            <a:r>
              <a:rPr lang="en-US" altLang="zh-CN" sz="1600" b="1" dirty="0" err="1" smtClean="0"/>
              <a:t>x,y</a:t>
            </a:r>
            <a:r>
              <a:rPr lang="en-US" altLang="zh-CN" sz="1600" b="1" dirty="0" smtClean="0"/>
              <a:t>)</a:t>
            </a:r>
            <a:endParaRPr lang="zh-CN" altLang="en-US" sz="1600" b="1" dirty="0"/>
          </a:p>
        </p:txBody>
      </p:sp>
      <p:cxnSp>
        <p:nvCxnSpPr>
          <p:cNvPr id="4" name="Straight Arrow Connector 3"/>
          <p:cNvCxnSpPr/>
          <p:nvPr/>
        </p:nvCxnSpPr>
        <p:spPr>
          <a:xfrm flipH="1">
            <a:off x="6633030" y="3120571"/>
            <a:ext cx="2" cy="530340"/>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6432472" y="4034971"/>
            <a:ext cx="200560" cy="648249"/>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2" idx="3"/>
          </p:cNvCxnSpPr>
          <p:nvPr/>
        </p:nvCxnSpPr>
        <p:spPr>
          <a:xfrm flipH="1" flipV="1">
            <a:off x="5957481" y="4683220"/>
            <a:ext cx="474991" cy="1"/>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633032" y="2307771"/>
            <a:ext cx="0" cy="551543"/>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37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5886" y="1587520"/>
            <a:ext cx="3582153" cy="3440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组合 4"/>
          <p:cNvGrpSpPr/>
          <p:nvPr/>
        </p:nvGrpSpPr>
        <p:grpSpPr>
          <a:xfrm>
            <a:off x="677090" y="401136"/>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9" name="椭圆 8"/>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0" name="椭圆 9"/>
              <p:cNvSpPr/>
              <p:nvPr/>
            </p:nvSpPr>
            <p:spPr>
              <a:xfrm>
                <a:off x="2771295" y="1942172"/>
                <a:ext cx="787417" cy="746429"/>
              </a:xfrm>
              <a:prstGeom prst="ellipse">
                <a:avLst/>
              </a:prstGeom>
              <a:solidFill>
                <a:srgbClr val="FFA616">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11" name="矩形 10"/>
          <p:cNvSpPr/>
          <p:nvPr/>
        </p:nvSpPr>
        <p:spPr>
          <a:xfrm>
            <a:off x="1473333" y="771663"/>
            <a:ext cx="7213469" cy="88756"/>
          </a:xfrm>
          <a:prstGeom prst="rect">
            <a:avLst/>
          </a:prstGeom>
          <a:solidFill>
            <a:srgbClr val="FFA61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sp>
        <p:nvSpPr>
          <p:cNvPr id="12" name="TextBox 11"/>
          <p:cNvSpPr txBox="1"/>
          <p:nvPr/>
        </p:nvSpPr>
        <p:spPr>
          <a:xfrm>
            <a:off x="1473333" y="77970"/>
            <a:ext cx="4326184" cy="646331"/>
          </a:xfrm>
          <a:prstGeom prst="rect">
            <a:avLst/>
          </a:prstGeom>
          <a:noFill/>
        </p:spPr>
        <p:txBody>
          <a:bodyPr wrap="none" rtlCol="0">
            <a:spAutoFit/>
          </a:bodyPr>
          <a:lstStyle/>
          <a:p>
            <a:r>
              <a:rPr lang="en-US" altLang="zh-CN" sz="3600" b="1" dirty="0" smtClean="0"/>
              <a:t>3.2 </a:t>
            </a:r>
            <a:r>
              <a:rPr lang="en-US" altLang="zh-CN" sz="3600" b="1" dirty="0"/>
              <a:t>New </a:t>
            </a:r>
            <a:r>
              <a:rPr lang="en-US" altLang="zh-CN" sz="3600" b="1" dirty="0" smtClean="0"/>
              <a:t>nodes join </a:t>
            </a:r>
            <a:r>
              <a:rPr lang="en-US" altLang="zh-CN" sz="3600" b="1" dirty="0"/>
              <a:t>in</a:t>
            </a:r>
          </a:p>
        </p:txBody>
      </p:sp>
      <p:sp>
        <p:nvSpPr>
          <p:cNvPr id="13" name="Rectangle 12"/>
          <p:cNvSpPr/>
          <p:nvPr/>
        </p:nvSpPr>
        <p:spPr>
          <a:xfrm>
            <a:off x="1055140" y="1063347"/>
            <a:ext cx="3827907" cy="584775"/>
          </a:xfrm>
          <a:prstGeom prst="rect">
            <a:avLst/>
          </a:prstGeom>
        </p:spPr>
        <p:txBody>
          <a:bodyPr wrap="none">
            <a:spAutoFit/>
          </a:bodyPr>
          <a:lstStyle/>
          <a:p>
            <a:pPr marL="457200" indent="-457200">
              <a:buFont typeface="Arial" panose="020B0604020202020204" pitchFamily="34" charset="0"/>
              <a:buChar char="•"/>
            </a:pPr>
            <a:r>
              <a:rPr lang="en-US" altLang="zh-CN" sz="3200" dirty="0"/>
              <a:t>Update </a:t>
            </a:r>
            <a:r>
              <a:rPr lang="en-US" altLang="zh-CN" sz="3200" dirty="0" smtClean="0"/>
              <a:t>the routing</a:t>
            </a:r>
            <a:endParaRPr lang="en-US" altLang="zh-CN" sz="3200" dirty="0"/>
          </a:p>
        </p:txBody>
      </p:sp>
      <p:sp>
        <p:nvSpPr>
          <p:cNvPr id="18" name="Rectangle 17"/>
          <p:cNvSpPr/>
          <p:nvPr/>
        </p:nvSpPr>
        <p:spPr>
          <a:xfrm>
            <a:off x="1003787" y="2850877"/>
            <a:ext cx="2654253" cy="1384995"/>
          </a:xfrm>
          <a:prstGeom prst="rect">
            <a:avLst/>
          </a:prstGeom>
        </p:spPr>
        <p:txBody>
          <a:bodyPr wrap="none">
            <a:spAutoFit/>
          </a:bodyPr>
          <a:lstStyle/>
          <a:p>
            <a:r>
              <a:rPr lang="en-US" altLang="zh-CN" sz="2800" dirty="0" smtClean="0"/>
              <a:t>After the joining:</a:t>
            </a:r>
          </a:p>
          <a:p>
            <a:endParaRPr lang="en-US" altLang="zh-CN" sz="2800" dirty="0"/>
          </a:p>
          <a:p>
            <a:r>
              <a:rPr lang="en-US" altLang="zh-CN" sz="2800" dirty="0"/>
              <a:t>From 2 to (</a:t>
            </a:r>
            <a:r>
              <a:rPr lang="en-US" altLang="zh-CN" sz="2800" dirty="0" err="1"/>
              <a:t>x,y</a:t>
            </a:r>
            <a:r>
              <a:rPr lang="en-US" altLang="zh-CN" sz="2800" dirty="0" smtClean="0"/>
              <a:t>)</a:t>
            </a:r>
            <a:endParaRPr lang="en-US" altLang="zh-CN" sz="2800" dirty="0"/>
          </a:p>
        </p:txBody>
      </p:sp>
      <p:sp>
        <p:nvSpPr>
          <p:cNvPr id="2" name="TextBox 1"/>
          <p:cNvSpPr txBox="1"/>
          <p:nvPr/>
        </p:nvSpPr>
        <p:spPr>
          <a:xfrm>
            <a:off x="5399315" y="4513943"/>
            <a:ext cx="558166" cy="338554"/>
          </a:xfrm>
          <a:prstGeom prst="rect">
            <a:avLst/>
          </a:prstGeom>
          <a:noFill/>
        </p:spPr>
        <p:txBody>
          <a:bodyPr wrap="none" rtlCol="0">
            <a:spAutoFit/>
          </a:bodyPr>
          <a:lstStyle/>
          <a:p>
            <a:r>
              <a:rPr lang="en-US" altLang="zh-CN" sz="1600" b="1" dirty="0" smtClean="0"/>
              <a:t>(</a:t>
            </a:r>
            <a:r>
              <a:rPr lang="en-US" altLang="zh-CN" sz="1600" b="1" dirty="0" err="1" smtClean="0"/>
              <a:t>x,y</a:t>
            </a:r>
            <a:r>
              <a:rPr lang="en-US" altLang="zh-CN" sz="1600" b="1" dirty="0" smtClean="0"/>
              <a:t>)</a:t>
            </a:r>
            <a:endParaRPr lang="zh-CN" altLang="en-US" sz="1600" b="1" dirty="0"/>
          </a:p>
        </p:txBody>
      </p:sp>
      <p:cxnSp>
        <p:nvCxnSpPr>
          <p:cNvPr id="4" name="Straight Arrow Connector 3"/>
          <p:cNvCxnSpPr/>
          <p:nvPr/>
        </p:nvCxnSpPr>
        <p:spPr>
          <a:xfrm>
            <a:off x="6432472" y="3149600"/>
            <a:ext cx="200558" cy="501311"/>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6432472" y="4034971"/>
            <a:ext cx="200560" cy="648249"/>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2" idx="3"/>
          </p:cNvCxnSpPr>
          <p:nvPr/>
        </p:nvCxnSpPr>
        <p:spPr>
          <a:xfrm flipH="1" flipV="1">
            <a:off x="5957481" y="4683220"/>
            <a:ext cx="474991" cy="1"/>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6432472" y="2220686"/>
            <a:ext cx="252679" cy="551543"/>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307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4"/>
          <p:cNvGrpSpPr/>
          <p:nvPr/>
        </p:nvGrpSpPr>
        <p:grpSpPr>
          <a:xfrm>
            <a:off x="677090" y="401136"/>
            <a:ext cx="719358" cy="680050"/>
            <a:chOff x="168729" y="101037"/>
            <a:chExt cx="799287" cy="755611"/>
          </a:xfrm>
        </p:grpSpPr>
        <p:grpSp>
          <p:nvGrpSpPr>
            <p:cNvPr id="13" name="组合 5"/>
            <p:cNvGrpSpPr/>
            <p:nvPr/>
          </p:nvGrpSpPr>
          <p:grpSpPr>
            <a:xfrm>
              <a:off x="168729" y="101037"/>
              <a:ext cx="799287" cy="755611"/>
              <a:chOff x="2759425" y="1932990"/>
              <a:chExt cx="799287" cy="755611"/>
            </a:xfrm>
          </p:grpSpPr>
          <p:sp>
            <p:nvSpPr>
              <p:cNvPr id="15" name="椭圆 7"/>
              <p:cNvSpPr>
                <a:spLocks/>
              </p:cNvSpPr>
              <p:nvPr/>
            </p:nvSpPr>
            <p:spPr bwMode="auto">
              <a:xfrm rot="10800000">
                <a:off x="2759426" y="1949921"/>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6" name="椭圆 8"/>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7" name="椭圆 9"/>
              <p:cNvSpPr/>
              <p:nvPr/>
            </p:nvSpPr>
            <p:spPr>
              <a:xfrm>
                <a:off x="2771295" y="1942172"/>
                <a:ext cx="787417" cy="746429"/>
              </a:xfrm>
              <a:prstGeom prst="ellipse">
                <a:avLst/>
              </a:prstGeom>
              <a:solidFill>
                <a:srgbClr val="FFA616">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14" name="Picture 8" descr="C:\Users\ShiYanch\Desktop\PNG\System\White\MB_0006_back.png">
              <a:hlinkClick r:id="" action="ppaction://hlinkshowjump?jump=nextslide"/>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18" name="矩形 10"/>
          <p:cNvSpPr/>
          <p:nvPr/>
        </p:nvSpPr>
        <p:spPr>
          <a:xfrm>
            <a:off x="1473333" y="771663"/>
            <a:ext cx="7213469" cy="88756"/>
          </a:xfrm>
          <a:prstGeom prst="rect">
            <a:avLst/>
          </a:prstGeom>
          <a:solidFill>
            <a:srgbClr val="FFA61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sp>
        <p:nvSpPr>
          <p:cNvPr id="19" name="TextBox 18"/>
          <p:cNvSpPr txBox="1"/>
          <p:nvPr/>
        </p:nvSpPr>
        <p:spPr>
          <a:xfrm>
            <a:off x="1473333" y="77970"/>
            <a:ext cx="3409138" cy="646331"/>
          </a:xfrm>
          <a:prstGeom prst="rect">
            <a:avLst/>
          </a:prstGeom>
          <a:noFill/>
        </p:spPr>
        <p:txBody>
          <a:bodyPr wrap="none" rtlCol="0">
            <a:spAutoFit/>
          </a:bodyPr>
          <a:lstStyle/>
          <a:p>
            <a:r>
              <a:rPr lang="en-US" altLang="zh-CN" sz="3600" b="1" dirty="0" smtClean="0"/>
              <a:t>3.3 Maintenance</a:t>
            </a:r>
            <a:endParaRPr lang="en-US" altLang="zh-CN" sz="3600" b="1" dirty="0"/>
          </a:p>
        </p:txBody>
      </p:sp>
      <p:sp>
        <p:nvSpPr>
          <p:cNvPr id="20" name="TextBox 19"/>
          <p:cNvSpPr txBox="1"/>
          <p:nvPr/>
        </p:nvSpPr>
        <p:spPr>
          <a:xfrm>
            <a:off x="640861" y="1316596"/>
            <a:ext cx="5074081" cy="2369880"/>
          </a:xfrm>
          <a:prstGeom prst="rect">
            <a:avLst/>
          </a:prstGeom>
          <a:noFill/>
        </p:spPr>
        <p:txBody>
          <a:bodyPr wrap="none" rtlCol="0">
            <a:spAutoFit/>
          </a:bodyPr>
          <a:lstStyle/>
          <a:p>
            <a:r>
              <a:rPr lang="en-US" altLang="zh-CN" sz="3200" dirty="0" smtClean="0"/>
              <a:t>We need maintenance when:</a:t>
            </a:r>
          </a:p>
          <a:p>
            <a:endParaRPr lang="en-US" altLang="zh-CN" sz="3200" dirty="0" smtClean="0"/>
          </a:p>
          <a:p>
            <a:pPr marL="457200" indent="-457200">
              <a:lnSpc>
                <a:spcPct val="150000"/>
              </a:lnSpc>
              <a:buFont typeface="Arial" panose="020B0604020202020204" pitchFamily="34" charset="0"/>
              <a:buChar char="•"/>
            </a:pPr>
            <a:r>
              <a:rPr lang="en-US" altLang="zh-CN" sz="2800" dirty="0" smtClean="0"/>
              <a:t>Nodes depart</a:t>
            </a:r>
          </a:p>
          <a:p>
            <a:pPr marL="457200" indent="-457200">
              <a:lnSpc>
                <a:spcPct val="150000"/>
              </a:lnSpc>
              <a:buFont typeface="Arial" panose="020B0604020202020204" pitchFamily="34" charset="0"/>
              <a:buChar char="•"/>
            </a:pPr>
            <a:r>
              <a:rPr lang="en-US" altLang="zh-CN" sz="2800" dirty="0" smtClean="0"/>
              <a:t>Nodes are lost</a:t>
            </a:r>
            <a:endParaRPr lang="en-US" altLang="zh-CN" sz="2800" dirty="0"/>
          </a:p>
        </p:txBody>
      </p:sp>
    </p:spTree>
    <p:extLst>
      <p:ext uri="{BB962C8B-B14F-4D97-AF65-F5344CB8AC3E}">
        <p14:creationId xmlns:p14="http://schemas.microsoft.com/office/powerpoint/2010/main" val="247497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3942" y="1616548"/>
            <a:ext cx="3582153" cy="3440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组合 4"/>
          <p:cNvGrpSpPr/>
          <p:nvPr/>
        </p:nvGrpSpPr>
        <p:grpSpPr>
          <a:xfrm>
            <a:off x="677090" y="401136"/>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9" name="椭圆 8"/>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0" name="椭圆 9"/>
              <p:cNvSpPr/>
              <p:nvPr/>
            </p:nvSpPr>
            <p:spPr>
              <a:xfrm>
                <a:off x="2771295" y="1942172"/>
                <a:ext cx="787417" cy="746429"/>
              </a:xfrm>
              <a:prstGeom prst="ellipse">
                <a:avLst/>
              </a:prstGeom>
              <a:solidFill>
                <a:srgbClr val="FFA616">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11" name="矩形 10"/>
          <p:cNvSpPr/>
          <p:nvPr/>
        </p:nvSpPr>
        <p:spPr>
          <a:xfrm>
            <a:off x="1473333" y="771663"/>
            <a:ext cx="7213469" cy="88756"/>
          </a:xfrm>
          <a:prstGeom prst="rect">
            <a:avLst/>
          </a:prstGeom>
          <a:solidFill>
            <a:srgbClr val="FFA61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sp>
        <p:nvSpPr>
          <p:cNvPr id="12" name="TextBox 11"/>
          <p:cNvSpPr txBox="1"/>
          <p:nvPr/>
        </p:nvSpPr>
        <p:spPr>
          <a:xfrm>
            <a:off x="1473333" y="77970"/>
            <a:ext cx="3409138" cy="646331"/>
          </a:xfrm>
          <a:prstGeom prst="rect">
            <a:avLst/>
          </a:prstGeom>
          <a:noFill/>
        </p:spPr>
        <p:txBody>
          <a:bodyPr wrap="none" rtlCol="0">
            <a:spAutoFit/>
          </a:bodyPr>
          <a:lstStyle/>
          <a:p>
            <a:r>
              <a:rPr lang="en-US" altLang="zh-CN" sz="3600" b="1" dirty="0" smtClean="0"/>
              <a:t>3.3 </a:t>
            </a:r>
            <a:r>
              <a:rPr lang="en-US" altLang="zh-CN" sz="3600" b="1" dirty="0" err="1" smtClean="0"/>
              <a:t>Maintanence</a:t>
            </a:r>
            <a:endParaRPr lang="en-US" altLang="zh-CN" sz="3600" b="1" dirty="0"/>
          </a:p>
        </p:txBody>
      </p:sp>
      <p:sp>
        <p:nvSpPr>
          <p:cNvPr id="13" name="Rectangle 12"/>
          <p:cNvSpPr/>
          <p:nvPr/>
        </p:nvSpPr>
        <p:spPr>
          <a:xfrm>
            <a:off x="1055140" y="1063347"/>
            <a:ext cx="4074770" cy="584775"/>
          </a:xfrm>
          <a:prstGeom prst="rect">
            <a:avLst/>
          </a:prstGeom>
        </p:spPr>
        <p:txBody>
          <a:bodyPr wrap="none">
            <a:spAutoFit/>
          </a:bodyPr>
          <a:lstStyle/>
          <a:p>
            <a:pPr marL="457200" indent="-457200">
              <a:buFont typeface="Arial" panose="020B0604020202020204" pitchFamily="34" charset="0"/>
              <a:buChar char="•"/>
            </a:pPr>
            <a:r>
              <a:rPr lang="en-US" altLang="zh-CN" sz="3200" dirty="0" smtClean="0"/>
              <a:t>Node departure/lost</a:t>
            </a:r>
            <a:endParaRPr lang="en-US" altLang="zh-CN" sz="3200" dirty="0"/>
          </a:p>
        </p:txBody>
      </p:sp>
      <p:sp>
        <p:nvSpPr>
          <p:cNvPr id="14" name="Rectangle 13"/>
          <p:cNvSpPr/>
          <p:nvPr/>
        </p:nvSpPr>
        <p:spPr>
          <a:xfrm>
            <a:off x="495787" y="2488019"/>
            <a:ext cx="2804742" cy="954107"/>
          </a:xfrm>
          <a:prstGeom prst="rect">
            <a:avLst/>
          </a:prstGeom>
        </p:spPr>
        <p:txBody>
          <a:bodyPr wrap="none">
            <a:spAutoFit/>
          </a:bodyPr>
          <a:lstStyle/>
          <a:p>
            <a:r>
              <a:rPr lang="en-US" altLang="zh-CN" sz="2800" dirty="0" smtClean="0"/>
              <a:t>Before </a:t>
            </a:r>
          </a:p>
          <a:p>
            <a:r>
              <a:rPr lang="en-US" altLang="zh-CN" sz="2800" dirty="0" smtClean="0"/>
              <a:t>Node 7 quits/lost:</a:t>
            </a:r>
            <a:endParaRPr lang="en-US" altLang="zh-CN" sz="2800" dirty="0"/>
          </a:p>
        </p:txBody>
      </p:sp>
    </p:spTree>
    <p:extLst>
      <p:ext uri="{BB962C8B-B14F-4D97-AF65-F5344CB8AC3E}">
        <p14:creationId xmlns:p14="http://schemas.microsoft.com/office/powerpoint/2010/main" val="1302024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4157300781"/>
              </p:ext>
            </p:extLst>
          </p:nvPr>
        </p:nvGraphicFramePr>
        <p:xfrm>
          <a:off x="-116119" y="1262743"/>
          <a:ext cx="5277804" cy="3555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0" name="组合 4"/>
          <p:cNvGrpSpPr/>
          <p:nvPr/>
        </p:nvGrpSpPr>
        <p:grpSpPr>
          <a:xfrm>
            <a:off x="677090" y="401136"/>
            <a:ext cx="719358" cy="680050"/>
            <a:chOff x="168729" y="101037"/>
            <a:chExt cx="799287" cy="755611"/>
          </a:xfrm>
        </p:grpSpPr>
        <p:grpSp>
          <p:nvGrpSpPr>
            <p:cNvPr id="21" name="组合 5"/>
            <p:cNvGrpSpPr/>
            <p:nvPr/>
          </p:nvGrpSpPr>
          <p:grpSpPr>
            <a:xfrm>
              <a:off x="168729" y="101037"/>
              <a:ext cx="799287" cy="755611"/>
              <a:chOff x="2759425" y="1932990"/>
              <a:chExt cx="799287" cy="755611"/>
            </a:xfrm>
          </p:grpSpPr>
          <p:sp>
            <p:nvSpPr>
              <p:cNvPr id="23" name="椭圆 7"/>
              <p:cNvSpPr>
                <a:spLocks/>
              </p:cNvSpPr>
              <p:nvPr/>
            </p:nvSpPr>
            <p:spPr bwMode="auto">
              <a:xfrm rot="10800000">
                <a:off x="2759426" y="1949921"/>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24" name="椭圆 8"/>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25" name="椭圆 9"/>
              <p:cNvSpPr/>
              <p:nvPr/>
            </p:nvSpPr>
            <p:spPr>
              <a:xfrm>
                <a:off x="2771295" y="1942172"/>
                <a:ext cx="787417" cy="746429"/>
              </a:xfrm>
              <a:prstGeom prst="ellipse">
                <a:avLst/>
              </a:prstGeom>
              <a:solidFill>
                <a:srgbClr val="FFA616">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22" name="Picture 8" descr="C:\Users\ShiYanch\Desktop\PNG\System\White\MB_0006_back.png">
              <a:hlinkClick r:id="" action="ppaction://hlinkshowjump?jump=nextslide"/>
            </p:cNvPr>
            <p:cNvPicPr>
              <a:picLocks noChangeAspect="1" noChangeArrowheads="1"/>
            </p:cNvPicPr>
            <p:nvPr/>
          </p:nvPicPr>
          <p:blipFill rotWithShape="1">
            <a:blip r:embed="rId8"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26" name="矩形 10"/>
          <p:cNvSpPr/>
          <p:nvPr/>
        </p:nvSpPr>
        <p:spPr>
          <a:xfrm>
            <a:off x="1473333" y="757149"/>
            <a:ext cx="7213469" cy="88756"/>
          </a:xfrm>
          <a:prstGeom prst="rect">
            <a:avLst/>
          </a:prstGeom>
          <a:solidFill>
            <a:srgbClr val="FFA61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sp>
        <p:nvSpPr>
          <p:cNvPr id="3" name="TextBox 2"/>
          <p:cNvSpPr txBox="1"/>
          <p:nvPr/>
        </p:nvSpPr>
        <p:spPr>
          <a:xfrm>
            <a:off x="1473333" y="77970"/>
            <a:ext cx="1614545" cy="646331"/>
          </a:xfrm>
          <a:prstGeom prst="rect">
            <a:avLst/>
          </a:prstGeom>
          <a:noFill/>
        </p:spPr>
        <p:txBody>
          <a:bodyPr wrap="none" rtlCol="0">
            <a:spAutoFit/>
          </a:bodyPr>
          <a:lstStyle/>
          <a:p>
            <a:r>
              <a:rPr lang="en-US" altLang="zh-CN" sz="3600" b="1" dirty="0" smtClean="0"/>
              <a:t>Outline</a:t>
            </a:r>
            <a:endParaRPr lang="zh-CN" altLang="en-US" sz="3600" b="1" dirty="0"/>
          </a:p>
        </p:txBody>
      </p:sp>
      <p:graphicFrame>
        <p:nvGraphicFramePr>
          <p:cNvPr id="91" name="Diagram 90"/>
          <p:cNvGraphicFramePr/>
          <p:nvPr>
            <p:extLst>
              <p:ext uri="{D42A27DB-BD31-4B8C-83A1-F6EECF244321}">
                <p14:modId xmlns:p14="http://schemas.microsoft.com/office/powerpoint/2010/main" val="955559963"/>
              </p:ext>
            </p:extLst>
          </p:nvPr>
        </p:nvGraphicFramePr>
        <p:xfrm>
          <a:off x="4138438" y="1262743"/>
          <a:ext cx="5266814" cy="354823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50108655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0-#ppt_w/2"/>
                                          </p:val>
                                        </p:tav>
                                        <p:tav tm="100000">
                                          <p:val>
                                            <p:strVal val="#ppt_x"/>
                                          </p:val>
                                        </p:tav>
                                      </p:tavLst>
                                    </p:anim>
                                    <p:anim calcmode="lin" valueType="num">
                                      <p:cBhvr additive="base">
                                        <p:cTn id="12"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4"/>
          <p:cNvGrpSpPr/>
          <p:nvPr/>
        </p:nvGrpSpPr>
        <p:grpSpPr>
          <a:xfrm>
            <a:off x="677090" y="401136"/>
            <a:ext cx="719358" cy="680050"/>
            <a:chOff x="168729" y="101037"/>
            <a:chExt cx="799287" cy="755611"/>
          </a:xfrm>
        </p:grpSpPr>
        <p:grpSp>
          <p:nvGrpSpPr>
            <p:cNvPr id="17" name="组合 5"/>
            <p:cNvGrpSpPr/>
            <p:nvPr/>
          </p:nvGrpSpPr>
          <p:grpSpPr>
            <a:xfrm>
              <a:off x="168729" y="101037"/>
              <a:ext cx="799287" cy="755611"/>
              <a:chOff x="2759425" y="1932990"/>
              <a:chExt cx="799287" cy="755611"/>
            </a:xfrm>
          </p:grpSpPr>
          <p:sp>
            <p:nvSpPr>
              <p:cNvPr id="19" name="椭圆 7"/>
              <p:cNvSpPr>
                <a:spLocks/>
              </p:cNvSpPr>
              <p:nvPr/>
            </p:nvSpPr>
            <p:spPr bwMode="auto">
              <a:xfrm rot="10800000">
                <a:off x="2759426" y="1949921"/>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20" name="椭圆 8"/>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21" name="椭圆 9"/>
              <p:cNvSpPr/>
              <p:nvPr/>
            </p:nvSpPr>
            <p:spPr>
              <a:xfrm>
                <a:off x="2771295" y="1942172"/>
                <a:ext cx="787417" cy="746429"/>
              </a:xfrm>
              <a:prstGeom prst="ellipse">
                <a:avLst/>
              </a:prstGeom>
              <a:solidFill>
                <a:srgbClr val="FFA616">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18" name="Picture 8" descr="C:\Users\ShiYanch\Desktop\PNG\System\White\MB_0006_back.png">
              <a:hlinkClick r:id="" action="ppaction://hlinkshowjump?jump=nextslide"/>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22" name="矩形 10"/>
          <p:cNvSpPr/>
          <p:nvPr/>
        </p:nvSpPr>
        <p:spPr>
          <a:xfrm>
            <a:off x="1473333" y="771663"/>
            <a:ext cx="7213469" cy="88756"/>
          </a:xfrm>
          <a:prstGeom prst="rect">
            <a:avLst/>
          </a:prstGeom>
          <a:solidFill>
            <a:srgbClr val="FFA61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sp>
        <p:nvSpPr>
          <p:cNvPr id="23" name="TextBox 22"/>
          <p:cNvSpPr txBox="1"/>
          <p:nvPr/>
        </p:nvSpPr>
        <p:spPr>
          <a:xfrm>
            <a:off x="1473333" y="77970"/>
            <a:ext cx="3409138" cy="646331"/>
          </a:xfrm>
          <a:prstGeom prst="rect">
            <a:avLst/>
          </a:prstGeom>
          <a:noFill/>
        </p:spPr>
        <p:txBody>
          <a:bodyPr wrap="none" rtlCol="0">
            <a:spAutoFit/>
          </a:bodyPr>
          <a:lstStyle/>
          <a:p>
            <a:r>
              <a:rPr lang="en-US" altLang="zh-CN" sz="3600" b="1" dirty="0" smtClean="0"/>
              <a:t>3.3 </a:t>
            </a:r>
            <a:r>
              <a:rPr lang="en-US" altLang="zh-CN" sz="3600" b="1" dirty="0" err="1" smtClean="0"/>
              <a:t>Maintanence</a:t>
            </a:r>
            <a:endParaRPr lang="en-US" altLang="zh-CN" sz="3600" b="1" dirty="0"/>
          </a:p>
        </p:txBody>
      </p:sp>
      <p:sp>
        <p:nvSpPr>
          <p:cNvPr id="24" name="Rectangle 23"/>
          <p:cNvSpPr/>
          <p:nvPr/>
        </p:nvSpPr>
        <p:spPr>
          <a:xfrm>
            <a:off x="1055140" y="1063347"/>
            <a:ext cx="4167744" cy="584775"/>
          </a:xfrm>
          <a:prstGeom prst="rect">
            <a:avLst/>
          </a:prstGeom>
        </p:spPr>
        <p:txBody>
          <a:bodyPr wrap="none">
            <a:spAutoFit/>
          </a:bodyPr>
          <a:lstStyle/>
          <a:p>
            <a:pPr marL="457200" indent="-457200">
              <a:buFont typeface="Arial" panose="020B0604020202020204" pitchFamily="34" charset="0"/>
              <a:buChar char="•"/>
            </a:pPr>
            <a:r>
              <a:rPr lang="en-US" altLang="zh-CN" sz="3200" dirty="0" smtClean="0"/>
              <a:t>Node departure/lost </a:t>
            </a:r>
            <a:endParaRPr lang="en-US" altLang="zh-CN" sz="3200" dirty="0"/>
          </a:p>
        </p:txBody>
      </p:sp>
      <p:sp>
        <p:nvSpPr>
          <p:cNvPr id="25" name="Rectangle 24"/>
          <p:cNvSpPr/>
          <p:nvPr/>
        </p:nvSpPr>
        <p:spPr>
          <a:xfrm>
            <a:off x="495787" y="2488019"/>
            <a:ext cx="2804742" cy="954107"/>
          </a:xfrm>
          <a:prstGeom prst="rect">
            <a:avLst/>
          </a:prstGeom>
        </p:spPr>
        <p:txBody>
          <a:bodyPr wrap="none">
            <a:spAutoFit/>
          </a:bodyPr>
          <a:lstStyle/>
          <a:p>
            <a:r>
              <a:rPr lang="en-US" altLang="zh-CN" sz="2800" dirty="0" smtClean="0"/>
              <a:t>After</a:t>
            </a:r>
          </a:p>
          <a:p>
            <a:r>
              <a:rPr lang="en-US" altLang="zh-CN" sz="2800" dirty="0" smtClean="0"/>
              <a:t>Node 7 quits/lost:</a:t>
            </a:r>
            <a:endParaRPr lang="en-US" altLang="zh-CN" sz="2800" dirty="0"/>
          </a:p>
        </p:txBody>
      </p:sp>
      <p:pic>
        <p:nvPicPr>
          <p:cNvPr id="2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1215" y="1619094"/>
            <a:ext cx="3576103" cy="3432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145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4"/>
          <p:cNvGrpSpPr/>
          <p:nvPr/>
        </p:nvGrpSpPr>
        <p:grpSpPr>
          <a:xfrm>
            <a:off x="677090" y="401136"/>
            <a:ext cx="719358" cy="680050"/>
            <a:chOff x="168729" y="101037"/>
            <a:chExt cx="799287" cy="755611"/>
          </a:xfrm>
        </p:grpSpPr>
        <p:grpSp>
          <p:nvGrpSpPr>
            <p:cNvPr id="5" name="组合 5"/>
            <p:cNvGrpSpPr/>
            <p:nvPr/>
          </p:nvGrpSpPr>
          <p:grpSpPr>
            <a:xfrm>
              <a:off x="168729" y="101037"/>
              <a:ext cx="799287" cy="755611"/>
              <a:chOff x="2759425" y="1932990"/>
              <a:chExt cx="799287" cy="755611"/>
            </a:xfrm>
          </p:grpSpPr>
          <p:sp>
            <p:nvSpPr>
              <p:cNvPr id="7" name="椭圆 7"/>
              <p:cNvSpPr>
                <a:spLocks/>
              </p:cNvSpPr>
              <p:nvPr/>
            </p:nvSpPr>
            <p:spPr bwMode="auto">
              <a:xfrm rot="10800000">
                <a:off x="2759426" y="1949921"/>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8" name="椭圆 8"/>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9" name="椭圆 9"/>
              <p:cNvSpPr/>
              <p:nvPr/>
            </p:nvSpPr>
            <p:spPr>
              <a:xfrm>
                <a:off x="2771295" y="1942172"/>
                <a:ext cx="787417" cy="746429"/>
              </a:xfrm>
              <a:prstGeom prst="ellipse">
                <a:avLst/>
              </a:prstGeom>
              <a:solidFill>
                <a:srgbClr val="FFA616">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6" name="Picture 8" descr="C:\Users\ShiYanch\Desktop\PNG\System\White\MB_0006_back.png">
              <a:hlinkClick r:id="" action="ppaction://hlinkshowjump?jump=nextslide"/>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10" name="矩形 10"/>
          <p:cNvSpPr/>
          <p:nvPr/>
        </p:nvSpPr>
        <p:spPr>
          <a:xfrm>
            <a:off x="1473333" y="771663"/>
            <a:ext cx="7213469" cy="88756"/>
          </a:xfrm>
          <a:prstGeom prst="rect">
            <a:avLst/>
          </a:prstGeom>
          <a:solidFill>
            <a:srgbClr val="FFA61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sp>
        <p:nvSpPr>
          <p:cNvPr id="11" name="TextBox 10"/>
          <p:cNvSpPr txBox="1"/>
          <p:nvPr/>
        </p:nvSpPr>
        <p:spPr>
          <a:xfrm>
            <a:off x="1473333" y="77970"/>
            <a:ext cx="3407984" cy="646331"/>
          </a:xfrm>
          <a:prstGeom prst="rect">
            <a:avLst/>
          </a:prstGeom>
          <a:noFill/>
        </p:spPr>
        <p:txBody>
          <a:bodyPr wrap="none" rtlCol="0">
            <a:spAutoFit/>
          </a:bodyPr>
          <a:lstStyle/>
          <a:p>
            <a:r>
              <a:rPr lang="en-US" altLang="zh-CN" sz="3600" b="1" dirty="0" smtClean="0"/>
              <a:t>3.3 Maintenance</a:t>
            </a:r>
            <a:endParaRPr lang="en-US" altLang="zh-CN" sz="3600" b="1" dirty="0"/>
          </a:p>
        </p:txBody>
      </p:sp>
      <p:sp>
        <p:nvSpPr>
          <p:cNvPr id="12" name="Rectangle 11"/>
          <p:cNvSpPr/>
          <p:nvPr/>
        </p:nvSpPr>
        <p:spPr>
          <a:xfrm>
            <a:off x="1055140" y="1063347"/>
            <a:ext cx="2165914" cy="584775"/>
          </a:xfrm>
          <a:prstGeom prst="rect">
            <a:avLst/>
          </a:prstGeom>
        </p:spPr>
        <p:txBody>
          <a:bodyPr wrap="none">
            <a:spAutoFit/>
          </a:bodyPr>
          <a:lstStyle/>
          <a:p>
            <a:pPr marL="457200" indent="-457200">
              <a:buFont typeface="Arial" panose="020B0604020202020204" pitchFamily="34" charset="0"/>
              <a:buChar char="•"/>
            </a:pPr>
            <a:r>
              <a:rPr lang="en-US" altLang="zh-CN" sz="3200" dirty="0" smtClean="0"/>
              <a:t>Recovery</a:t>
            </a:r>
            <a:endParaRPr lang="en-US" altLang="zh-CN" sz="3200" dirty="0"/>
          </a:p>
        </p:txBody>
      </p:sp>
      <p:sp>
        <p:nvSpPr>
          <p:cNvPr id="15" name="Rectangle 14"/>
          <p:cNvSpPr/>
          <p:nvPr/>
        </p:nvSpPr>
        <p:spPr>
          <a:xfrm>
            <a:off x="1084168" y="1640392"/>
            <a:ext cx="6132448" cy="954107"/>
          </a:xfrm>
          <a:prstGeom prst="rect">
            <a:avLst/>
          </a:prstGeom>
        </p:spPr>
        <p:txBody>
          <a:bodyPr wrap="none">
            <a:spAutoFit/>
          </a:bodyPr>
          <a:lstStyle/>
          <a:p>
            <a:r>
              <a:rPr lang="en-US" altLang="zh-CN" sz="2800" dirty="0" smtClean="0"/>
              <a:t>What if an area of nodes are down?</a:t>
            </a:r>
          </a:p>
          <a:p>
            <a:r>
              <a:rPr lang="en-US" altLang="zh-CN" sz="2800" dirty="0" smtClean="0"/>
              <a:t>A: We perform an expanding ring search.</a:t>
            </a:r>
            <a:endParaRPr lang="en-US" altLang="zh-CN" sz="2800" dirty="0"/>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669423" y="2747116"/>
            <a:ext cx="2298730" cy="2341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Oval 15"/>
          <p:cNvSpPr/>
          <p:nvPr/>
        </p:nvSpPr>
        <p:spPr>
          <a:xfrm>
            <a:off x="1181571" y="3482602"/>
            <a:ext cx="667657" cy="667657"/>
          </a:xfrm>
          <a:prstGeom prst="ellipse">
            <a:avLst/>
          </a:prstGeom>
          <a:solidFill>
            <a:srgbClr val="5B9BD5">
              <a:alpha val="1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3596880" y="2754373"/>
            <a:ext cx="2298730" cy="2341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Oval 18"/>
          <p:cNvSpPr/>
          <p:nvPr/>
        </p:nvSpPr>
        <p:spPr>
          <a:xfrm>
            <a:off x="3935835" y="3305214"/>
            <a:ext cx="1080488" cy="1080488"/>
          </a:xfrm>
          <a:prstGeom prst="ellipse">
            <a:avLst/>
          </a:prstGeom>
          <a:solidFill>
            <a:srgbClr val="5B9BD5">
              <a:alpha val="1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6448935" y="2754374"/>
            <a:ext cx="2298730" cy="2341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Oval 20"/>
          <p:cNvSpPr/>
          <p:nvPr/>
        </p:nvSpPr>
        <p:spPr>
          <a:xfrm>
            <a:off x="6443589" y="2913806"/>
            <a:ext cx="1805719" cy="1805719"/>
          </a:xfrm>
          <a:prstGeom prst="ellipse">
            <a:avLst/>
          </a:prstGeom>
          <a:solidFill>
            <a:srgbClr val="5B9BD5">
              <a:alpha val="1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ight Arrow 16"/>
          <p:cNvSpPr/>
          <p:nvPr/>
        </p:nvSpPr>
        <p:spPr>
          <a:xfrm>
            <a:off x="3085603" y="3642258"/>
            <a:ext cx="397427" cy="3483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Right Arrow 22"/>
          <p:cNvSpPr/>
          <p:nvPr/>
        </p:nvSpPr>
        <p:spPr>
          <a:xfrm>
            <a:off x="5986561" y="3671286"/>
            <a:ext cx="397427" cy="3483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3296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4"/>
          <p:cNvGrpSpPr/>
          <p:nvPr/>
        </p:nvGrpSpPr>
        <p:grpSpPr>
          <a:xfrm>
            <a:off x="677090" y="401136"/>
            <a:ext cx="719358" cy="680050"/>
            <a:chOff x="168729" y="101037"/>
            <a:chExt cx="799287" cy="755611"/>
          </a:xfrm>
        </p:grpSpPr>
        <p:grpSp>
          <p:nvGrpSpPr>
            <p:cNvPr id="5" name="组合 5"/>
            <p:cNvGrpSpPr/>
            <p:nvPr/>
          </p:nvGrpSpPr>
          <p:grpSpPr>
            <a:xfrm>
              <a:off x="168729" y="101037"/>
              <a:ext cx="799287" cy="755611"/>
              <a:chOff x="2759425" y="1932990"/>
              <a:chExt cx="799287" cy="755611"/>
            </a:xfrm>
          </p:grpSpPr>
          <p:sp>
            <p:nvSpPr>
              <p:cNvPr id="7" name="椭圆 7"/>
              <p:cNvSpPr>
                <a:spLocks/>
              </p:cNvSpPr>
              <p:nvPr/>
            </p:nvSpPr>
            <p:spPr bwMode="auto">
              <a:xfrm rot="10800000">
                <a:off x="2759426" y="1949921"/>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8" name="椭圆 8"/>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9" name="椭圆 9"/>
              <p:cNvSpPr/>
              <p:nvPr/>
            </p:nvSpPr>
            <p:spPr>
              <a:xfrm>
                <a:off x="2771295" y="1942172"/>
                <a:ext cx="787417" cy="746429"/>
              </a:xfrm>
              <a:prstGeom prst="ellipse">
                <a:avLst/>
              </a:prstGeom>
              <a:solidFill>
                <a:srgbClr val="FFA616">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6" name="Picture 8" descr="C:\Users\ShiYanch\Desktop\PNG\System\White\MB_0006_back.png">
              <a:hlinkClick r:id="" action="ppaction://hlinkshowjump?jump=nextslide"/>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10" name="矩形 10"/>
          <p:cNvSpPr/>
          <p:nvPr/>
        </p:nvSpPr>
        <p:spPr>
          <a:xfrm>
            <a:off x="1473333" y="771663"/>
            <a:ext cx="7213469" cy="88756"/>
          </a:xfrm>
          <a:prstGeom prst="rect">
            <a:avLst/>
          </a:prstGeom>
          <a:solidFill>
            <a:srgbClr val="FFA61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sp>
        <p:nvSpPr>
          <p:cNvPr id="11" name="TextBox 10"/>
          <p:cNvSpPr txBox="1"/>
          <p:nvPr/>
        </p:nvSpPr>
        <p:spPr>
          <a:xfrm>
            <a:off x="1473333" y="77970"/>
            <a:ext cx="3407984" cy="646331"/>
          </a:xfrm>
          <a:prstGeom prst="rect">
            <a:avLst/>
          </a:prstGeom>
          <a:noFill/>
        </p:spPr>
        <p:txBody>
          <a:bodyPr wrap="none" rtlCol="0">
            <a:spAutoFit/>
          </a:bodyPr>
          <a:lstStyle/>
          <a:p>
            <a:r>
              <a:rPr lang="en-US" altLang="zh-CN" sz="3600" b="1" dirty="0" smtClean="0"/>
              <a:t>3.3 Maintenance</a:t>
            </a:r>
            <a:endParaRPr lang="en-US" altLang="zh-CN" sz="3600" b="1" dirty="0"/>
          </a:p>
        </p:txBody>
      </p:sp>
      <p:sp>
        <p:nvSpPr>
          <p:cNvPr id="12" name="Rectangle 11"/>
          <p:cNvSpPr/>
          <p:nvPr/>
        </p:nvSpPr>
        <p:spPr>
          <a:xfrm>
            <a:off x="1055140" y="1063347"/>
            <a:ext cx="2165914" cy="584775"/>
          </a:xfrm>
          <a:prstGeom prst="rect">
            <a:avLst/>
          </a:prstGeom>
        </p:spPr>
        <p:txBody>
          <a:bodyPr wrap="none">
            <a:spAutoFit/>
          </a:bodyPr>
          <a:lstStyle/>
          <a:p>
            <a:pPr marL="457200" indent="-457200">
              <a:buFont typeface="Arial" panose="020B0604020202020204" pitchFamily="34" charset="0"/>
              <a:buChar char="•"/>
            </a:pPr>
            <a:r>
              <a:rPr lang="en-US" altLang="zh-CN" sz="3200" dirty="0" smtClean="0"/>
              <a:t>Recovery</a:t>
            </a:r>
            <a:endParaRPr lang="en-US" altLang="zh-CN" sz="3200" dirty="0"/>
          </a:p>
        </p:txBody>
      </p:sp>
      <p:sp>
        <p:nvSpPr>
          <p:cNvPr id="13" name="Rectangle 12"/>
          <p:cNvSpPr/>
          <p:nvPr/>
        </p:nvSpPr>
        <p:spPr>
          <a:xfrm>
            <a:off x="1084168" y="1669420"/>
            <a:ext cx="7361824" cy="2893100"/>
          </a:xfrm>
          <a:prstGeom prst="rect">
            <a:avLst/>
          </a:prstGeom>
        </p:spPr>
        <p:txBody>
          <a:bodyPr wrap="none">
            <a:spAutoFit/>
          </a:bodyPr>
          <a:lstStyle/>
          <a:p>
            <a:r>
              <a:rPr lang="en-US" altLang="zh-CN" sz="2800" dirty="0" smtClean="0"/>
              <a:t>And then let stable nodes to take over died zones</a:t>
            </a:r>
          </a:p>
          <a:p>
            <a:endParaRPr lang="en-US" altLang="zh-CN" sz="2800" dirty="0" smtClean="0"/>
          </a:p>
          <a:p>
            <a:pPr>
              <a:lnSpc>
                <a:spcPct val="150000"/>
              </a:lnSpc>
            </a:pPr>
            <a:r>
              <a:rPr lang="en-US" altLang="zh-CN" sz="2800" dirty="0" smtClean="0"/>
              <a:t>Consequences</a:t>
            </a:r>
            <a:endParaRPr lang="en-US" altLang="zh-CN" sz="2800" dirty="0"/>
          </a:p>
          <a:p>
            <a:pPr marL="457200" indent="-457200">
              <a:lnSpc>
                <a:spcPct val="150000"/>
              </a:lnSpc>
              <a:buFont typeface="Calibri" panose="020F0502020204030204" pitchFamily="34" charset="0"/>
              <a:buChar char="‐"/>
            </a:pPr>
            <a:r>
              <a:rPr lang="en-US" altLang="zh-CN" sz="2800" dirty="0" smtClean="0"/>
              <a:t>Data temporarily inaccessible</a:t>
            </a:r>
            <a:br>
              <a:rPr lang="en-US" altLang="zh-CN" sz="2800" dirty="0" smtClean="0"/>
            </a:br>
            <a:endParaRPr lang="en-US" altLang="zh-CN" sz="2800" dirty="0" smtClean="0"/>
          </a:p>
        </p:txBody>
      </p:sp>
    </p:spTree>
    <p:extLst>
      <p:ext uri="{BB962C8B-B14F-4D97-AF65-F5344CB8AC3E}">
        <p14:creationId xmlns:p14="http://schemas.microsoft.com/office/powerpoint/2010/main" val="25990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4"/>
          <p:cNvGrpSpPr/>
          <p:nvPr/>
        </p:nvGrpSpPr>
        <p:grpSpPr>
          <a:xfrm>
            <a:off x="677090" y="401136"/>
            <a:ext cx="719358" cy="680050"/>
            <a:chOff x="168729" y="101037"/>
            <a:chExt cx="799287" cy="755611"/>
          </a:xfrm>
        </p:grpSpPr>
        <p:grpSp>
          <p:nvGrpSpPr>
            <p:cNvPr id="5" name="组合 5"/>
            <p:cNvGrpSpPr/>
            <p:nvPr/>
          </p:nvGrpSpPr>
          <p:grpSpPr>
            <a:xfrm>
              <a:off x="168729" y="101037"/>
              <a:ext cx="799287" cy="755611"/>
              <a:chOff x="2759425" y="1932990"/>
              <a:chExt cx="799287" cy="755611"/>
            </a:xfrm>
          </p:grpSpPr>
          <p:sp>
            <p:nvSpPr>
              <p:cNvPr id="7" name="椭圆 7"/>
              <p:cNvSpPr>
                <a:spLocks/>
              </p:cNvSpPr>
              <p:nvPr/>
            </p:nvSpPr>
            <p:spPr bwMode="auto">
              <a:xfrm rot="10800000">
                <a:off x="2759426" y="1949921"/>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8" name="椭圆 8"/>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9" name="椭圆 9"/>
              <p:cNvSpPr/>
              <p:nvPr/>
            </p:nvSpPr>
            <p:spPr>
              <a:xfrm>
                <a:off x="2771295" y="1942172"/>
                <a:ext cx="787417" cy="746429"/>
              </a:xfrm>
              <a:prstGeom prst="ellipse">
                <a:avLst/>
              </a:prstGeom>
              <a:solidFill>
                <a:srgbClr val="FFA616">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6" name="Picture 8" descr="C:\Users\ShiYanch\Desktop\PNG\System\White\MB_0006_back.png">
              <a:hlinkClick r:id="" action="ppaction://hlinkshowjump?jump=nextslide"/>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10" name="矩形 10"/>
          <p:cNvSpPr/>
          <p:nvPr/>
        </p:nvSpPr>
        <p:spPr>
          <a:xfrm>
            <a:off x="1473333" y="771663"/>
            <a:ext cx="7213469" cy="88756"/>
          </a:xfrm>
          <a:prstGeom prst="rect">
            <a:avLst/>
          </a:prstGeom>
          <a:solidFill>
            <a:srgbClr val="FFA61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sp>
        <p:nvSpPr>
          <p:cNvPr id="11" name="TextBox 10"/>
          <p:cNvSpPr txBox="1"/>
          <p:nvPr/>
        </p:nvSpPr>
        <p:spPr>
          <a:xfrm>
            <a:off x="1473333" y="77970"/>
            <a:ext cx="3440814" cy="646331"/>
          </a:xfrm>
          <a:prstGeom prst="rect">
            <a:avLst/>
          </a:prstGeom>
          <a:noFill/>
        </p:spPr>
        <p:txBody>
          <a:bodyPr wrap="none" rtlCol="0">
            <a:spAutoFit/>
          </a:bodyPr>
          <a:lstStyle/>
          <a:p>
            <a:r>
              <a:rPr lang="en-US" altLang="zh-CN" sz="3600" b="1" dirty="0" smtClean="0"/>
              <a:t>4</a:t>
            </a:r>
            <a:r>
              <a:rPr lang="en-US" altLang="zh-CN" sz="3600" b="1" dirty="0"/>
              <a:t>.</a:t>
            </a:r>
            <a:r>
              <a:rPr lang="en-US" altLang="zh-CN" sz="3600" b="1" dirty="0" smtClean="0"/>
              <a:t> Improvements</a:t>
            </a:r>
            <a:endParaRPr lang="en-US" altLang="zh-CN" sz="3600" b="1" dirty="0"/>
          </a:p>
        </p:txBody>
      </p:sp>
      <p:graphicFrame>
        <p:nvGraphicFramePr>
          <p:cNvPr id="15" name="Diagram 14"/>
          <p:cNvGraphicFramePr/>
          <p:nvPr>
            <p:extLst>
              <p:ext uri="{D42A27DB-BD31-4B8C-83A1-F6EECF244321}">
                <p14:modId xmlns:p14="http://schemas.microsoft.com/office/powerpoint/2010/main" val="3063433377"/>
              </p:ext>
            </p:extLst>
          </p:nvPr>
        </p:nvGraphicFramePr>
        <p:xfrm>
          <a:off x="838054" y="945470"/>
          <a:ext cx="7290524" cy="41980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589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7136454"/>
              </p:ext>
            </p:extLst>
          </p:nvPr>
        </p:nvGraphicFramePr>
        <p:xfrm>
          <a:off x="0" y="0"/>
          <a:ext cx="9290591" cy="5167717"/>
        </p:xfrm>
        <a:graphic>
          <a:graphicData uri="http://schemas.openxmlformats.org/drawingml/2006/table">
            <a:tbl>
              <a:tblPr firstRow="1" bandRow="1">
                <a:tableStyleId>{5C22544A-7EE6-4342-B048-85BDC9FD1C3A}</a:tableStyleId>
              </a:tblPr>
              <a:tblGrid>
                <a:gridCol w="1951874"/>
                <a:gridCol w="1901985"/>
                <a:gridCol w="1950056"/>
                <a:gridCol w="1525799"/>
                <a:gridCol w="1960877"/>
              </a:tblGrid>
              <a:tr h="1132923">
                <a:tc>
                  <a:txBody>
                    <a:bodyPr/>
                    <a:lstStyle/>
                    <a:p>
                      <a:endParaRPr lang="zh-CN" altLang="en-US" sz="2000" dirty="0"/>
                    </a:p>
                  </a:txBody>
                  <a:tcPr marL="131260" marR="131260" marT="65630" marB="65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Path length</a:t>
                      </a:r>
                      <a:endParaRPr lang="zh-CN" altLang="en-US" sz="2000" b="1" dirty="0" smtClean="0">
                        <a:solidFill>
                          <a:schemeClr val="tx1"/>
                        </a:solidFill>
                      </a:endParaRPr>
                    </a:p>
                  </a:txBody>
                  <a:tcPr marL="131260" marR="131260" marT="65630" marB="65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Per-hop latency</a:t>
                      </a:r>
                      <a:endParaRPr lang="zh-CN" altLang="en-US" sz="2000" b="1" dirty="0" smtClean="0">
                        <a:solidFill>
                          <a:schemeClr val="tx1"/>
                        </a:solidFill>
                      </a:endParaRPr>
                    </a:p>
                  </a:txBody>
                  <a:tcPr marL="131260" marR="131260" marT="65630" marB="65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Load balance</a:t>
                      </a:r>
                      <a:endParaRPr lang="zh-CN" altLang="en-US" sz="2000" b="1" dirty="0" smtClean="0">
                        <a:solidFill>
                          <a:schemeClr val="tx1"/>
                        </a:solidFill>
                      </a:endParaRPr>
                    </a:p>
                  </a:txBody>
                  <a:tcPr marL="131260" marR="131260" marT="65630" marB="65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Data Availability</a:t>
                      </a:r>
                      <a:endParaRPr lang="zh-CN" altLang="en-US" sz="2000" b="1" dirty="0" smtClean="0">
                        <a:solidFill>
                          <a:schemeClr val="tx1"/>
                        </a:solidFill>
                      </a:endParaRPr>
                    </a:p>
                  </a:txBody>
                  <a:tcPr marL="131260" marR="131260" marT="65630" marB="65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09977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Path length</a:t>
                      </a:r>
                      <a:endParaRPr lang="zh-CN" altLang="en-US" sz="2000" dirty="0"/>
                    </a:p>
                  </a:txBody>
                  <a:tcPr marL="131260" marR="131260" marT="65630" marB="65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altLang="zh-CN" sz="2000" dirty="0" smtClean="0"/>
                        <a:t>More</a:t>
                      </a:r>
                      <a:r>
                        <a:rPr lang="en-US" altLang="zh-CN" sz="2000" baseline="0" dirty="0" smtClean="0"/>
                        <a:t> </a:t>
                      </a:r>
                      <a:r>
                        <a:rPr lang="en-US" altLang="zh-CN" sz="2000" dirty="0" smtClean="0"/>
                        <a:t>dimension</a:t>
                      </a:r>
                      <a:r>
                        <a:rPr lang="en-US" altLang="zh-CN" sz="2000" baseline="0" dirty="0" smtClean="0"/>
                        <a:t>s</a:t>
                      </a:r>
                    </a:p>
                    <a:p>
                      <a:pPr marL="285750" indent="-285750">
                        <a:buFont typeface="Arial" panose="020B0604020202020204" pitchFamily="34" charset="0"/>
                        <a:buChar char="•"/>
                      </a:pPr>
                      <a:endParaRPr lang="zh-CN" altLang="en-US" sz="2000" dirty="0"/>
                    </a:p>
                  </a:txBody>
                  <a:tcPr marL="131260" marR="131260" marT="65630" marB="65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342900" indent="-342900">
                        <a:buFont typeface="Arial" panose="020B0604020202020204" pitchFamily="34" charset="0"/>
                        <a:buChar char="•"/>
                      </a:pPr>
                      <a:r>
                        <a:rPr lang="en-US" altLang="zh-CN" sz="2000" dirty="0" smtClean="0"/>
                        <a:t>Zone overloading</a:t>
                      </a:r>
                      <a:endParaRPr lang="zh-CN" altLang="en-US" sz="2000" dirty="0"/>
                    </a:p>
                  </a:txBody>
                  <a:tcPr marL="131260" marR="131260" marT="65630" marB="65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342900" indent="-342900">
                        <a:buFont typeface="Arial" panose="020B0604020202020204" pitchFamily="34" charset="0"/>
                        <a:buChar char="•"/>
                      </a:pPr>
                      <a:endParaRPr lang="zh-CN" altLang="en-US" sz="2000" dirty="0"/>
                    </a:p>
                  </a:txBody>
                  <a:tcPr marL="131260" marR="131260" marT="65630" marB="65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342900" indent="-342900">
                        <a:buFont typeface="Arial" panose="020B0604020202020204" pitchFamily="34" charset="0"/>
                        <a:buChar char="•"/>
                      </a:pPr>
                      <a:r>
                        <a:rPr lang="en-US" altLang="zh-CN" sz="2000" dirty="0" smtClean="0"/>
                        <a:t>More </a:t>
                      </a:r>
                      <a:r>
                        <a:rPr lang="en-US" altLang="zh-CN" sz="2000" baseline="0" dirty="0" smtClean="0"/>
                        <a:t>coordinate spaces</a:t>
                      </a:r>
                      <a:endParaRPr lang="zh-CN" altLang="en-US" sz="2000" dirty="0"/>
                    </a:p>
                  </a:txBody>
                  <a:tcPr marL="131260" marR="131260" marT="65630" marB="65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1823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Per-hop latency</a:t>
                      </a:r>
                      <a:endParaRPr lang="zh-CN" altLang="en-US" sz="2000" dirty="0"/>
                    </a:p>
                  </a:txBody>
                  <a:tcPr marL="131260" marR="131260" marT="65630" marB="65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2000" dirty="0"/>
                    </a:p>
                  </a:txBody>
                  <a:tcPr marL="131260" marR="131260" marT="65630" marB="65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marL="342900" indent="-342900">
                        <a:buFont typeface="Arial" panose="020B0604020202020204" pitchFamily="34" charset="0"/>
                        <a:buChar char="•"/>
                      </a:pPr>
                      <a:r>
                        <a:rPr lang="en-US" altLang="zh-CN" sz="2000" dirty="0" smtClean="0"/>
                        <a:t>Take RTT</a:t>
                      </a:r>
                      <a:r>
                        <a:rPr lang="en-US" altLang="zh-CN" sz="2000" baseline="0" dirty="0" smtClean="0"/>
                        <a:t> into account</a:t>
                      </a:r>
                    </a:p>
                    <a:p>
                      <a:pPr marL="342900" indent="-342900">
                        <a:buFont typeface="Arial" panose="020B0604020202020204" pitchFamily="34" charset="0"/>
                        <a:buChar char="•"/>
                      </a:pPr>
                      <a:r>
                        <a:rPr lang="en-US" altLang="zh-CN" sz="2000" dirty="0" smtClean="0"/>
                        <a:t>Location</a:t>
                      </a:r>
                      <a:r>
                        <a:rPr lang="en-US" altLang="zh-CN" sz="2000" baseline="0" dirty="0" smtClean="0"/>
                        <a:t> nearness</a:t>
                      </a:r>
                      <a:endParaRPr lang="zh-CN" altLang="en-US" sz="2000" dirty="0"/>
                    </a:p>
                  </a:txBody>
                  <a:tcPr marL="131260" marR="131260" marT="65630" marB="65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2000" dirty="0"/>
                    </a:p>
                  </a:txBody>
                  <a:tcPr marL="131260" marR="131260" marT="65630" marB="65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342900" marR="0" indent="-34290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2000" dirty="0" smtClean="0"/>
                        <a:t>Zone overloading</a:t>
                      </a:r>
                      <a:endParaRPr lang="zh-CN" altLang="en-US" sz="2000" dirty="0" smtClean="0"/>
                    </a:p>
                    <a:p>
                      <a:pPr marL="342900" marR="0" indent="-34290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zh-CN" altLang="en-US" sz="2000" dirty="0" smtClean="0"/>
                    </a:p>
                  </a:txBody>
                  <a:tcPr marL="131260" marR="131260" marT="65630" marB="65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592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Load balance</a:t>
                      </a:r>
                      <a:endParaRPr lang="zh-CN" altLang="en-US" sz="2000" dirty="0"/>
                    </a:p>
                  </a:txBody>
                  <a:tcPr marL="131260" marR="131260" marT="65630" marB="65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2000" dirty="0"/>
                    </a:p>
                  </a:txBody>
                  <a:tcPr marL="131260" marR="131260" marT="65630" marB="65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endParaRPr lang="zh-CN" altLang="en-US" sz="2000" kern="1200" dirty="0">
                        <a:solidFill>
                          <a:schemeClr val="dk1"/>
                        </a:solidFill>
                        <a:latin typeface="+mn-lt"/>
                        <a:ea typeface="+mn-ea"/>
                        <a:cs typeface="+mn-cs"/>
                      </a:endParaRPr>
                    </a:p>
                  </a:txBody>
                  <a:tcPr marL="131260" marR="131260" marT="65630" marB="65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marL="342900" indent="-342900">
                        <a:buFont typeface="Arial" panose="020B0604020202020204" pitchFamily="34" charset="0"/>
                        <a:buChar char="•"/>
                      </a:pPr>
                      <a:r>
                        <a:rPr lang="en-US" altLang="zh-CN" sz="2000" dirty="0" smtClean="0"/>
                        <a:t>Uniform partition</a:t>
                      </a:r>
                    </a:p>
                  </a:txBody>
                  <a:tcPr marL="131260" marR="131260" marT="65630" marB="65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342900" marR="0" indent="-34290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2000" dirty="0" smtClean="0"/>
                        <a:t>Caching</a:t>
                      </a:r>
                      <a:r>
                        <a:rPr lang="en-US" altLang="zh-CN" sz="2000" baseline="0" dirty="0" smtClean="0"/>
                        <a:t> </a:t>
                      </a:r>
                      <a:endParaRPr lang="zh-CN" altLang="en-US" sz="2000" dirty="0" smtClean="0"/>
                    </a:p>
                    <a:p>
                      <a:pPr marL="0" indent="0">
                        <a:buFont typeface="Arial" panose="020B0604020202020204" pitchFamily="34" charset="0"/>
                        <a:buNone/>
                      </a:pPr>
                      <a:endParaRPr lang="zh-CN" altLang="en-US" sz="2000" dirty="0"/>
                    </a:p>
                  </a:txBody>
                  <a:tcPr marL="131260" marR="131260" marT="65630" marB="65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0346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Data Availability</a:t>
                      </a:r>
                      <a:endParaRPr lang="zh-CN" altLang="en-US" sz="2000" b="1" dirty="0" smtClean="0">
                        <a:solidFill>
                          <a:schemeClr val="tx1"/>
                        </a:solidFill>
                      </a:endParaRPr>
                    </a:p>
                  </a:txBody>
                  <a:tcPr marL="131260" marR="131260" marT="65630" marB="65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2000" dirty="0"/>
                    </a:p>
                  </a:txBody>
                  <a:tcPr marL="131260" marR="131260" marT="65630" marB="65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endParaRPr lang="zh-CN" altLang="en-US" sz="2000" kern="1200" dirty="0">
                        <a:solidFill>
                          <a:schemeClr val="dk1"/>
                        </a:solidFill>
                        <a:latin typeface="+mn-lt"/>
                        <a:ea typeface="+mn-ea"/>
                        <a:cs typeface="+mn-cs"/>
                      </a:endParaRPr>
                    </a:p>
                  </a:txBody>
                  <a:tcPr marL="131260" marR="131260" marT="65630" marB="65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endParaRPr lang="zh-CN" altLang="en-US" sz="2000" dirty="0"/>
                    </a:p>
                  </a:txBody>
                  <a:tcPr marL="131260" marR="131260" marT="65630" marB="65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marL="342900" indent="-342900">
                        <a:buFont typeface="Arial" panose="020B0604020202020204" pitchFamily="34" charset="0"/>
                        <a:buChar char="•"/>
                      </a:pPr>
                      <a:endParaRPr lang="zh-CN" altLang="en-US" sz="2000" dirty="0"/>
                    </a:p>
                  </a:txBody>
                  <a:tcPr marL="131260" marR="131260" marT="65630" marB="65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r>
            </a:tbl>
          </a:graphicData>
        </a:graphic>
      </p:graphicFrame>
    </p:spTree>
    <p:extLst>
      <p:ext uri="{BB962C8B-B14F-4D97-AF65-F5344CB8AC3E}">
        <p14:creationId xmlns:p14="http://schemas.microsoft.com/office/powerpoint/2010/main" val="31581033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4"/>
          <p:cNvGrpSpPr/>
          <p:nvPr/>
        </p:nvGrpSpPr>
        <p:grpSpPr>
          <a:xfrm>
            <a:off x="677090" y="401136"/>
            <a:ext cx="719358" cy="680050"/>
            <a:chOff x="168729" y="101037"/>
            <a:chExt cx="799287" cy="755611"/>
          </a:xfrm>
        </p:grpSpPr>
        <p:grpSp>
          <p:nvGrpSpPr>
            <p:cNvPr id="5" name="组合 5"/>
            <p:cNvGrpSpPr/>
            <p:nvPr/>
          </p:nvGrpSpPr>
          <p:grpSpPr>
            <a:xfrm>
              <a:off x="168729" y="101037"/>
              <a:ext cx="799287" cy="755611"/>
              <a:chOff x="2759425" y="1932990"/>
              <a:chExt cx="799287" cy="755611"/>
            </a:xfrm>
          </p:grpSpPr>
          <p:sp>
            <p:nvSpPr>
              <p:cNvPr id="7" name="椭圆 7"/>
              <p:cNvSpPr>
                <a:spLocks/>
              </p:cNvSpPr>
              <p:nvPr/>
            </p:nvSpPr>
            <p:spPr bwMode="auto">
              <a:xfrm rot="10800000">
                <a:off x="2759426" y="1949921"/>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8" name="椭圆 8"/>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9" name="椭圆 9"/>
              <p:cNvSpPr/>
              <p:nvPr/>
            </p:nvSpPr>
            <p:spPr>
              <a:xfrm>
                <a:off x="2771295" y="1942172"/>
                <a:ext cx="787417" cy="746429"/>
              </a:xfrm>
              <a:prstGeom prst="ellipse">
                <a:avLst/>
              </a:prstGeom>
              <a:solidFill>
                <a:srgbClr val="FFA616">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6" name="Picture 8" descr="C:\Users\ShiYanch\Desktop\PNG\System\White\MB_0006_back.png">
              <a:hlinkClick r:id="" action="ppaction://hlinkshowjump?jump=nextslide"/>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10" name="矩形 10"/>
          <p:cNvSpPr/>
          <p:nvPr/>
        </p:nvSpPr>
        <p:spPr>
          <a:xfrm>
            <a:off x="1473333" y="771663"/>
            <a:ext cx="7213469" cy="88756"/>
          </a:xfrm>
          <a:prstGeom prst="rect">
            <a:avLst/>
          </a:prstGeom>
          <a:solidFill>
            <a:srgbClr val="FFA61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sp>
        <p:nvSpPr>
          <p:cNvPr id="11" name="TextBox 10"/>
          <p:cNvSpPr txBox="1"/>
          <p:nvPr/>
        </p:nvSpPr>
        <p:spPr>
          <a:xfrm>
            <a:off x="1473333" y="77970"/>
            <a:ext cx="3186385" cy="646331"/>
          </a:xfrm>
          <a:prstGeom prst="rect">
            <a:avLst/>
          </a:prstGeom>
          <a:noFill/>
        </p:spPr>
        <p:txBody>
          <a:bodyPr wrap="none" rtlCol="0">
            <a:spAutoFit/>
          </a:bodyPr>
          <a:lstStyle/>
          <a:p>
            <a:r>
              <a:rPr lang="en-US" altLang="zh-CN" sz="3600" b="1" dirty="0" smtClean="0"/>
              <a:t>4.1 Path </a:t>
            </a:r>
            <a:r>
              <a:rPr lang="en-AU" altLang="zh-CN" sz="3600" b="1" dirty="0" smtClean="0"/>
              <a:t>length</a:t>
            </a:r>
            <a:endParaRPr lang="en-US" altLang="zh-CN" sz="3600" b="1" dirty="0"/>
          </a:p>
        </p:txBody>
      </p:sp>
      <p:sp>
        <p:nvSpPr>
          <p:cNvPr id="3" name="Rectangle 2"/>
          <p:cNvSpPr/>
          <p:nvPr/>
        </p:nvSpPr>
        <p:spPr>
          <a:xfrm>
            <a:off x="285254" y="2672325"/>
            <a:ext cx="3113416" cy="523220"/>
          </a:xfrm>
          <a:prstGeom prst="rect">
            <a:avLst/>
          </a:prstGeom>
        </p:spPr>
        <p:txBody>
          <a:bodyPr wrap="none">
            <a:spAutoFit/>
          </a:bodyPr>
          <a:lstStyle/>
          <a:p>
            <a:pPr marL="285750" indent="-285750">
              <a:buFont typeface="Arial" panose="020B0604020202020204" pitchFamily="34" charset="0"/>
              <a:buChar char="•"/>
            </a:pPr>
            <a:r>
              <a:rPr lang="en-US" altLang="zh-CN" sz="2800" dirty="0"/>
              <a:t>More </a:t>
            </a:r>
            <a:r>
              <a:rPr lang="en-US" altLang="zh-CN" sz="2800" dirty="0" smtClean="0"/>
              <a:t>dimensions:</a:t>
            </a:r>
            <a:endParaRPr lang="en-US" altLang="zh-CN" sz="2800"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5589" y="945470"/>
            <a:ext cx="5293356" cy="4117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717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4"/>
          <p:cNvGrpSpPr/>
          <p:nvPr/>
        </p:nvGrpSpPr>
        <p:grpSpPr>
          <a:xfrm>
            <a:off x="677090" y="401136"/>
            <a:ext cx="719358" cy="680050"/>
            <a:chOff x="168729" y="101037"/>
            <a:chExt cx="799287" cy="755611"/>
          </a:xfrm>
        </p:grpSpPr>
        <p:grpSp>
          <p:nvGrpSpPr>
            <p:cNvPr id="13" name="组合 5"/>
            <p:cNvGrpSpPr/>
            <p:nvPr/>
          </p:nvGrpSpPr>
          <p:grpSpPr>
            <a:xfrm>
              <a:off x="168729" y="101037"/>
              <a:ext cx="799287" cy="755611"/>
              <a:chOff x="2759425" y="1932990"/>
              <a:chExt cx="799287" cy="755611"/>
            </a:xfrm>
          </p:grpSpPr>
          <p:sp>
            <p:nvSpPr>
              <p:cNvPr id="15" name="椭圆 7"/>
              <p:cNvSpPr>
                <a:spLocks/>
              </p:cNvSpPr>
              <p:nvPr/>
            </p:nvSpPr>
            <p:spPr bwMode="auto">
              <a:xfrm rot="10800000">
                <a:off x="2759426" y="1949921"/>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6" name="椭圆 8"/>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7" name="椭圆 9"/>
              <p:cNvSpPr/>
              <p:nvPr/>
            </p:nvSpPr>
            <p:spPr>
              <a:xfrm>
                <a:off x="2771295" y="1942172"/>
                <a:ext cx="787417" cy="746429"/>
              </a:xfrm>
              <a:prstGeom prst="ellipse">
                <a:avLst/>
              </a:prstGeom>
              <a:solidFill>
                <a:srgbClr val="FFA616">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14" name="Picture 8" descr="C:\Users\ShiYanch\Desktop\PNG\System\White\MB_0006_back.png">
              <a:hlinkClick r:id="" action="ppaction://hlinkshowjump?jump=nextslide"/>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18" name="矩形 10"/>
          <p:cNvSpPr/>
          <p:nvPr/>
        </p:nvSpPr>
        <p:spPr>
          <a:xfrm>
            <a:off x="1473333" y="771663"/>
            <a:ext cx="7213469" cy="88756"/>
          </a:xfrm>
          <a:prstGeom prst="rect">
            <a:avLst/>
          </a:prstGeom>
          <a:solidFill>
            <a:srgbClr val="FFA61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sp>
        <p:nvSpPr>
          <p:cNvPr id="19" name="TextBox 18"/>
          <p:cNvSpPr txBox="1"/>
          <p:nvPr/>
        </p:nvSpPr>
        <p:spPr>
          <a:xfrm>
            <a:off x="1473333" y="77970"/>
            <a:ext cx="3971215" cy="646331"/>
          </a:xfrm>
          <a:prstGeom prst="rect">
            <a:avLst/>
          </a:prstGeom>
          <a:noFill/>
        </p:spPr>
        <p:txBody>
          <a:bodyPr wrap="none" rtlCol="0">
            <a:spAutoFit/>
          </a:bodyPr>
          <a:lstStyle/>
          <a:p>
            <a:r>
              <a:rPr lang="en-US" altLang="zh-CN" sz="3600" b="1" dirty="0" smtClean="0"/>
              <a:t>4.2 Per-hop Latency</a:t>
            </a:r>
            <a:endParaRPr lang="en-US" altLang="zh-CN" sz="3600" b="1" dirty="0"/>
          </a:p>
        </p:txBody>
      </p:sp>
      <p:sp>
        <p:nvSpPr>
          <p:cNvPr id="11" name="Rectangle 10"/>
          <p:cNvSpPr/>
          <p:nvPr/>
        </p:nvSpPr>
        <p:spPr>
          <a:xfrm>
            <a:off x="382976" y="2662467"/>
            <a:ext cx="3740063" cy="523220"/>
          </a:xfrm>
          <a:prstGeom prst="rect">
            <a:avLst/>
          </a:prstGeom>
        </p:spPr>
        <p:txBody>
          <a:bodyPr wrap="none">
            <a:spAutoFit/>
          </a:bodyPr>
          <a:lstStyle/>
          <a:p>
            <a:pPr marL="285750" indent="-285750">
              <a:buFont typeface="Arial" panose="020B0604020202020204" pitchFamily="34" charset="0"/>
              <a:buChar char="•"/>
            </a:pPr>
            <a:r>
              <a:rPr lang="en-US" altLang="zh-CN" sz="2800" dirty="0"/>
              <a:t>Take RTT into </a:t>
            </a:r>
            <a:r>
              <a:rPr lang="en-US" altLang="zh-CN" sz="2800" dirty="0" smtClean="0"/>
              <a:t>account:</a:t>
            </a:r>
            <a:endParaRPr lang="en-US" altLang="zh-CN" sz="2800" dirty="0"/>
          </a:p>
        </p:txBody>
      </p:sp>
      <p:cxnSp>
        <p:nvCxnSpPr>
          <p:cNvPr id="3" name="Straight Connector 2"/>
          <p:cNvCxnSpPr>
            <a:stCxn id="27" idx="4"/>
            <a:endCxn id="25" idx="0"/>
          </p:cNvCxnSpPr>
          <p:nvPr/>
        </p:nvCxnSpPr>
        <p:spPr>
          <a:xfrm flipH="1">
            <a:off x="6733802" y="3080199"/>
            <a:ext cx="535055" cy="910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 idx="3"/>
            <a:endCxn id="24" idx="0"/>
          </p:cNvCxnSpPr>
          <p:nvPr/>
        </p:nvCxnSpPr>
        <p:spPr>
          <a:xfrm flipH="1">
            <a:off x="6156859" y="1826669"/>
            <a:ext cx="484575" cy="1445946"/>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 idx="5"/>
            <a:endCxn id="27" idx="0"/>
          </p:cNvCxnSpPr>
          <p:nvPr/>
        </p:nvCxnSpPr>
        <p:spPr>
          <a:xfrm>
            <a:off x="6826171" y="1826669"/>
            <a:ext cx="442686" cy="99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4" idx="5"/>
            <a:endCxn id="25" idx="1"/>
          </p:cNvCxnSpPr>
          <p:nvPr/>
        </p:nvCxnSpPr>
        <p:spPr>
          <a:xfrm>
            <a:off x="6249227" y="3495612"/>
            <a:ext cx="392206" cy="533719"/>
          </a:xfrm>
          <a:prstGeom prst="line">
            <a:avLst/>
          </a:prstGeom>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6603174" y="1603672"/>
            <a:ext cx="261257" cy="2612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Oval 23"/>
          <p:cNvSpPr/>
          <p:nvPr/>
        </p:nvSpPr>
        <p:spPr>
          <a:xfrm>
            <a:off x="6026230" y="3272615"/>
            <a:ext cx="261257" cy="2612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24"/>
          <p:cNvSpPr/>
          <p:nvPr/>
        </p:nvSpPr>
        <p:spPr>
          <a:xfrm>
            <a:off x="6603173" y="3991071"/>
            <a:ext cx="261257" cy="2612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Oval 25"/>
          <p:cNvSpPr/>
          <p:nvPr/>
        </p:nvSpPr>
        <p:spPr>
          <a:xfrm>
            <a:off x="7826002" y="3999950"/>
            <a:ext cx="261257" cy="2612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Oval 26"/>
          <p:cNvSpPr/>
          <p:nvPr/>
        </p:nvSpPr>
        <p:spPr>
          <a:xfrm>
            <a:off x="7138228" y="2818942"/>
            <a:ext cx="261257" cy="2612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p:cNvSpPr/>
          <p:nvPr/>
        </p:nvSpPr>
        <p:spPr>
          <a:xfrm>
            <a:off x="7956631" y="2322805"/>
            <a:ext cx="261257" cy="2612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Straight Connector 34"/>
          <p:cNvCxnSpPr>
            <a:stCxn id="28" idx="3"/>
            <a:endCxn id="27" idx="7"/>
          </p:cNvCxnSpPr>
          <p:nvPr/>
        </p:nvCxnSpPr>
        <p:spPr>
          <a:xfrm flipH="1">
            <a:off x="7361225" y="2545802"/>
            <a:ext cx="633666" cy="311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7" idx="5"/>
            <a:endCxn id="26" idx="0"/>
          </p:cNvCxnSpPr>
          <p:nvPr/>
        </p:nvCxnSpPr>
        <p:spPr>
          <a:xfrm>
            <a:off x="7361225" y="3041939"/>
            <a:ext cx="595406" cy="958011"/>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435117" y="2293777"/>
            <a:ext cx="1010213" cy="400110"/>
          </a:xfrm>
          <a:prstGeom prst="rect">
            <a:avLst/>
          </a:prstGeom>
          <a:noFill/>
        </p:spPr>
        <p:txBody>
          <a:bodyPr wrap="none" rtlCol="0">
            <a:spAutoFit/>
          </a:bodyPr>
          <a:lstStyle/>
          <a:p>
            <a:r>
              <a:rPr lang="en-US" altLang="zh-CN" sz="2000" dirty="0" smtClean="0">
                <a:solidFill>
                  <a:srgbClr val="FF0000"/>
                </a:solidFill>
              </a:rPr>
              <a:t>1000ms</a:t>
            </a:r>
            <a:endParaRPr lang="zh-CN" altLang="en-US" sz="2000" dirty="0">
              <a:solidFill>
                <a:srgbClr val="FF0000"/>
              </a:solidFill>
            </a:endParaRPr>
          </a:p>
        </p:txBody>
      </p:sp>
      <p:sp>
        <p:nvSpPr>
          <p:cNvPr id="44" name="TextBox 43"/>
          <p:cNvSpPr txBox="1"/>
          <p:nvPr/>
        </p:nvSpPr>
        <p:spPr>
          <a:xfrm>
            <a:off x="6733801" y="2183952"/>
            <a:ext cx="750526" cy="400110"/>
          </a:xfrm>
          <a:prstGeom prst="rect">
            <a:avLst/>
          </a:prstGeom>
          <a:noFill/>
        </p:spPr>
        <p:txBody>
          <a:bodyPr wrap="none" rtlCol="0">
            <a:spAutoFit/>
          </a:bodyPr>
          <a:lstStyle/>
          <a:p>
            <a:r>
              <a:rPr lang="en-US" altLang="zh-CN" sz="2000" dirty="0" smtClean="0">
                <a:solidFill>
                  <a:srgbClr val="FF0000"/>
                </a:solidFill>
              </a:rPr>
              <a:t>10ms</a:t>
            </a:r>
            <a:endParaRPr lang="zh-CN" altLang="en-US" sz="2000" dirty="0">
              <a:solidFill>
                <a:srgbClr val="FF0000"/>
              </a:solidFill>
            </a:endParaRPr>
          </a:p>
        </p:txBody>
      </p:sp>
      <p:sp>
        <p:nvSpPr>
          <p:cNvPr id="45" name="TextBox 44"/>
          <p:cNvSpPr txBox="1"/>
          <p:nvPr/>
        </p:nvSpPr>
        <p:spPr>
          <a:xfrm>
            <a:off x="6821198" y="3258101"/>
            <a:ext cx="620683" cy="400110"/>
          </a:xfrm>
          <a:prstGeom prst="rect">
            <a:avLst/>
          </a:prstGeom>
          <a:noFill/>
        </p:spPr>
        <p:txBody>
          <a:bodyPr wrap="none" rtlCol="0">
            <a:spAutoFit/>
          </a:bodyPr>
          <a:lstStyle/>
          <a:p>
            <a:r>
              <a:rPr lang="en-US" altLang="zh-CN" sz="2000" dirty="0">
                <a:solidFill>
                  <a:srgbClr val="FF0000"/>
                </a:solidFill>
              </a:rPr>
              <a:t>5</a:t>
            </a:r>
            <a:r>
              <a:rPr lang="en-US" altLang="zh-CN" sz="2000" dirty="0" smtClean="0">
                <a:solidFill>
                  <a:srgbClr val="FF0000"/>
                </a:solidFill>
              </a:rPr>
              <a:t>ms</a:t>
            </a:r>
            <a:endParaRPr lang="zh-CN" altLang="en-US" sz="2000" dirty="0">
              <a:solidFill>
                <a:srgbClr val="FF0000"/>
              </a:solidFill>
            </a:endParaRPr>
          </a:p>
        </p:txBody>
      </p:sp>
      <p:sp>
        <p:nvSpPr>
          <p:cNvPr id="46" name="TextBox 45"/>
          <p:cNvSpPr txBox="1"/>
          <p:nvPr/>
        </p:nvSpPr>
        <p:spPr>
          <a:xfrm>
            <a:off x="6590860" y="1308320"/>
            <a:ext cx="333746" cy="400110"/>
          </a:xfrm>
          <a:prstGeom prst="rect">
            <a:avLst/>
          </a:prstGeom>
          <a:noFill/>
        </p:spPr>
        <p:txBody>
          <a:bodyPr wrap="none" rtlCol="0">
            <a:spAutoFit/>
          </a:bodyPr>
          <a:lstStyle/>
          <a:p>
            <a:r>
              <a:rPr lang="en-US" altLang="zh-CN" sz="2000" dirty="0" smtClean="0"/>
              <a:t>A</a:t>
            </a:r>
            <a:endParaRPr lang="zh-CN" altLang="en-US" sz="2000" dirty="0"/>
          </a:p>
        </p:txBody>
      </p:sp>
      <p:sp>
        <p:nvSpPr>
          <p:cNvPr id="47" name="TextBox 46"/>
          <p:cNvSpPr txBox="1"/>
          <p:nvPr/>
        </p:nvSpPr>
        <p:spPr>
          <a:xfrm>
            <a:off x="5802675" y="3405626"/>
            <a:ext cx="333746" cy="400110"/>
          </a:xfrm>
          <a:prstGeom prst="rect">
            <a:avLst/>
          </a:prstGeom>
          <a:noFill/>
        </p:spPr>
        <p:txBody>
          <a:bodyPr wrap="none" rtlCol="0">
            <a:spAutoFit/>
          </a:bodyPr>
          <a:lstStyle/>
          <a:p>
            <a:r>
              <a:rPr lang="en-US" altLang="zh-CN" sz="2000" dirty="0" smtClean="0"/>
              <a:t>B</a:t>
            </a:r>
            <a:endParaRPr lang="zh-CN" altLang="en-US" sz="2000" dirty="0"/>
          </a:p>
        </p:txBody>
      </p:sp>
      <p:sp>
        <p:nvSpPr>
          <p:cNvPr id="48" name="TextBox 47"/>
          <p:cNvSpPr txBox="1"/>
          <p:nvPr/>
        </p:nvSpPr>
        <p:spPr>
          <a:xfrm>
            <a:off x="6059776" y="3599339"/>
            <a:ext cx="620683" cy="400110"/>
          </a:xfrm>
          <a:prstGeom prst="rect">
            <a:avLst/>
          </a:prstGeom>
          <a:noFill/>
        </p:spPr>
        <p:txBody>
          <a:bodyPr wrap="none" rtlCol="0">
            <a:spAutoFit/>
          </a:bodyPr>
          <a:lstStyle/>
          <a:p>
            <a:r>
              <a:rPr lang="en-US" altLang="zh-CN" sz="2000" dirty="0" smtClean="0">
                <a:solidFill>
                  <a:srgbClr val="FF0000"/>
                </a:solidFill>
              </a:rPr>
              <a:t>3ms</a:t>
            </a:r>
            <a:endParaRPr lang="zh-CN" altLang="en-US" sz="2000" dirty="0">
              <a:solidFill>
                <a:srgbClr val="FF0000"/>
              </a:solidFill>
            </a:endParaRPr>
          </a:p>
        </p:txBody>
      </p:sp>
      <p:sp>
        <p:nvSpPr>
          <p:cNvPr id="29" name="TextBox 28"/>
          <p:cNvSpPr txBox="1"/>
          <p:nvPr/>
        </p:nvSpPr>
        <p:spPr>
          <a:xfrm>
            <a:off x="7492256" y="2749515"/>
            <a:ext cx="320922" cy="400110"/>
          </a:xfrm>
          <a:prstGeom prst="rect">
            <a:avLst/>
          </a:prstGeom>
          <a:noFill/>
        </p:spPr>
        <p:txBody>
          <a:bodyPr wrap="none" rtlCol="0">
            <a:spAutoFit/>
          </a:bodyPr>
          <a:lstStyle/>
          <a:p>
            <a:r>
              <a:rPr lang="en-US" altLang="zh-CN" sz="2000" dirty="0" smtClean="0"/>
              <a:t>C</a:t>
            </a:r>
            <a:endParaRPr lang="zh-CN" altLang="en-US" sz="2000" dirty="0"/>
          </a:p>
        </p:txBody>
      </p:sp>
      <p:sp>
        <p:nvSpPr>
          <p:cNvPr id="30" name="TextBox 29"/>
          <p:cNvSpPr txBox="1"/>
          <p:nvPr/>
        </p:nvSpPr>
        <p:spPr>
          <a:xfrm>
            <a:off x="6583483" y="4179755"/>
            <a:ext cx="341760" cy="400110"/>
          </a:xfrm>
          <a:prstGeom prst="rect">
            <a:avLst/>
          </a:prstGeom>
          <a:noFill/>
        </p:spPr>
        <p:txBody>
          <a:bodyPr wrap="none" rtlCol="0">
            <a:spAutoFit/>
          </a:bodyPr>
          <a:lstStyle/>
          <a:p>
            <a:r>
              <a:rPr lang="en-US" altLang="zh-CN" sz="2000" dirty="0"/>
              <a:t>D</a:t>
            </a:r>
            <a:endParaRPr lang="zh-CN" altLang="en-US" sz="2000" dirty="0"/>
          </a:p>
        </p:txBody>
      </p:sp>
    </p:spTree>
    <p:extLst>
      <p:ext uri="{BB962C8B-B14F-4D97-AF65-F5344CB8AC3E}">
        <p14:creationId xmlns:p14="http://schemas.microsoft.com/office/powerpoint/2010/main" val="281504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4"/>
          <p:cNvGrpSpPr/>
          <p:nvPr/>
        </p:nvGrpSpPr>
        <p:grpSpPr>
          <a:xfrm>
            <a:off x="677090" y="401136"/>
            <a:ext cx="719358" cy="680050"/>
            <a:chOff x="168729" y="101037"/>
            <a:chExt cx="799287" cy="755611"/>
          </a:xfrm>
        </p:grpSpPr>
        <p:grpSp>
          <p:nvGrpSpPr>
            <p:cNvPr id="13" name="组合 5"/>
            <p:cNvGrpSpPr/>
            <p:nvPr/>
          </p:nvGrpSpPr>
          <p:grpSpPr>
            <a:xfrm>
              <a:off x="168729" y="101037"/>
              <a:ext cx="799287" cy="755611"/>
              <a:chOff x="2759425" y="1932990"/>
              <a:chExt cx="799287" cy="755611"/>
            </a:xfrm>
          </p:grpSpPr>
          <p:sp>
            <p:nvSpPr>
              <p:cNvPr id="15" name="椭圆 7"/>
              <p:cNvSpPr>
                <a:spLocks/>
              </p:cNvSpPr>
              <p:nvPr/>
            </p:nvSpPr>
            <p:spPr bwMode="auto">
              <a:xfrm rot="10800000">
                <a:off x="2759426" y="1949921"/>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6" name="椭圆 8"/>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7" name="椭圆 9"/>
              <p:cNvSpPr/>
              <p:nvPr/>
            </p:nvSpPr>
            <p:spPr>
              <a:xfrm>
                <a:off x="2771295" y="1942172"/>
                <a:ext cx="787417" cy="746429"/>
              </a:xfrm>
              <a:prstGeom prst="ellipse">
                <a:avLst/>
              </a:prstGeom>
              <a:solidFill>
                <a:srgbClr val="FFA616">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14" name="Picture 8" descr="C:\Users\ShiYanch\Desktop\PNG\System\White\MB_0006_back.png">
              <a:hlinkClick r:id="" action="ppaction://hlinkshowjump?jump=nextslide"/>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18" name="矩形 10"/>
          <p:cNvSpPr/>
          <p:nvPr/>
        </p:nvSpPr>
        <p:spPr>
          <a:xfrm>
            <a:off x="1473333" y="771663"/>
            <a:ext cx="7213469" cy="88756"/>
          </a:xfrm>
          <a:prstGeom prst="rect">
            <a:avLst/>
          </a:prstGeom>
          <a:solidFill>
            <a:srgbClr val="FFA61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sp>
        <p:nvSpPr>
          <p:cNvPr id="19" name="TextBox 18"/>
          <p:cNvSpPr txBox="1"/>
          <p:nvPr/>
        </p:nvSpPr>
        <p:spPr>
          <a:xfrm>
            <a:off x="1473333" y="77970"/>
            <a:ext cx="3397084" cy="646331"/>
          </a:xfrm>
          <a:prstGeom prst="rect">
            <a:avLst/>
          </a:prstGeom>
          <a:noFill/>
        </p:spPr>
        <p:txBody>
          <a:bodyPr wrap="none" rtlCol="0">
            <a:spAutoFit/>
          </a:bodyPr>
          <a:lstStyle/>
          <a:p>
            <a:r>
              <a:rPr lang="en-US" altLang="zh-CN" sz="3600" b="1" dirty="0" smtClean="0"/>
              <a:t>4.3 Load balance</a:t>
            </a:r>
            <a:endParaRPr lang="en-US" altLang="zh-CN" sz="3600" b="1" dirty="0"/>
          </a:p>
        </p:txBody>
      </p:sp>
      <p:sp>
        <p:nvSpPr>
          <p:cNvPr id="20" name="Rectangle 19"/>
          <p:cNvSpPr/>
          <p:nvPr/>
        </p:nvSpPr>
        <p:spPr>
          <a:xfrm>
            <a:off x="372340" y="2425501"/>
            <a:ext cx="3017236" cy="523220"/>
          </a:xfrm>
          <a:prstGeom prst="rect">
            <a:avLst/>
          </a:prstGeom>
        </p:spPr>
        <p:txBody>
          <a:bodyPr wrap="none">
            <a:spAutoFit/>
          </a:bodyPr>
          <a:lstStyle/>
          <a:p>
            <a:pPr marL="285750" indent="-285750">
              <a:buFont typeface="Arial" panose="020B0604020202020204" pitchFamily="34" charset="0"/>
              <a:buChar char="•"/>
            </a:pPr>
            <a:r>
              <a:rPr lang="en-US" altLang="zh-CN" sz="2800" dirty="0"/>
              <a:t>Uniform partition</a:t>
            </a:r>
          </a:p>
        </p:txBody>
      </p:sp>
      <p:pic>
        <p:nvPicPr>
          <p:cNvPr id="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8214" y="867534"/>
            <a:ext cx="4336186" cy="4162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Connector 2"/>
          <p:cNvCxnSpPr/>
          <p:nvPr/>
        </p:nvCxnSpPr>
        <p:spPr>
          <a:xfrm>
            <a:off x="4717143" y="2191657"/>
            <a:ext cx="4789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17143" y="2687111"/>
            <a:ext cx="4789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212728" y="2191657"/>
            <a:ext cx="5334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212728" y="2425501"/>
            <a:ext cx="5189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238171" y="2687111"/>
            <a:ext cx="4789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810929" y="1261173"/>
            <a:ext cx="340158" cy="400110"/>
          </a:xfrm>
          <a:prstGeom prst="rect">
            <a:avLst/>
          </a:prstGeom>
          <a:noFill/>
        </p:spPr>
        <p:txBody>
          <a:bodyPr wrap="none" rtlCol="0">
            <a:spAutoFit/>
          </a:bodyPr>
          <a:lstStyle/>
          <a:p>
            <a:r>
              <a:rPr lang="en-US" altLang="zh-CN" sz="2000" b="1" dirty="0" smtClean="0"/>
              <a:t>A</a:t>
            </a:r>
            <a:endParaRPr lang="zh-CN" altLang="en-US" sz="2000" b="1" dirty="0"/>
          </a:p>
        </p:txBody>
      </p:sp>
      <p:cxnSp>
        <p:nvCxnSpPr>
          <p:cNvPr id="10" name="Straight Arrow Connector 9"/>
          <p:cNvCxnSpPr>
            <a:stCxn id="8" idx="3"/>
          </p:cNvCxnSpPr>
          <p:nvPr/>
        </p:nvCxnSpPr>
        <p:spPr>
          <a:xfrm>
            <a:off x="4151087" y="1461228"/>
            <a:ext cx="47897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818187" y="2164949"/>
            <a:ext cx="328936" cy="400110"/>
          </a:xfrm>
          <a:prstGeom prst="rect">
            <a:avLst/>
          </a:prstGeom>
          <a:noFill/>
        </p:spPr>
        <p:txBody>
          <a:bodyPr wrap="none" rtlCol="0">
            <a:spAutoFit/>
          </a:bodyPr>
          <a:lstStyle/>
          <a:p>
            <a:r>
              <a:rPr lang="en-US" altLang="zh-CN" sz="2000" b="1" dirty="0"/>
              <a:t>B</a:t>
            </a:r>
            <a:endParaRPr lang="zh-CN" altLang="en-US" sz="2000" b="1" dirty="0"/>
          </a:p>
        </p:txBody>
      </p:sp>
      <p:cxnSp>
        <p:nvCxnSpPr>
          <p:cNvPr id="29" name="Straight Arrow Connector 28"/>
          <p:cNvCxnSpPr>
            <a:stCxn id="28" idx="3"/>
          </p:cNvCxnSpPr>
          <p:nvPr/>
        </p:nvCxnSpPr>
        <p:spPr>
          <a:xfrm>
            <a:off x="4147123" y="2365004"/>
            <a:ext cx="49019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433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4"/>
          <p:cNvGrpSpPr/>
          <p:nvPr/>
        </p:nvGrpSpPr>
        <p:grpSpPr>
          <a:xfrm>
            <a:off x="677090" y="401136"/>
            <a:ext cx="719358" cy="680050"/>
            <a:chOff x="168729" y="101037"/>
            <a:chExt cx="799287" cy="755611"/>
          </a:xfrm>
        </p:grpSpPr>
        <p:grpSp>
          <p:nvGrpSpPr>
            <p:cNvPr id="13" name="组合 5"/>
            <p:cNvGrpSpPr/>
            <p:nvPr/>
          </p:nvGrpSpPr>
          <p:grpSpPr>
            <a:xfrm>
              <a:off x="168729" y="101037"/>
              <a:ext cx="799287" cy="755611"/>
              <a:chOff x="2759425" y="1932990"/>
              <a:chExt cx="799287" cy="755611"/>
            </a:xfrm>
          </p:grpSpPr>
          <p:sp>
            <p:nvSpPr>
              <p:cNvPr id="15" name="椭圆 7"/>
              <p:cNvSpPr>
                <a:spLocks/>
              </p:cNvSpPr>
              <p:nvPr/>
            </p:nvSpPr>
            <p:spPr bwMode="auto">
              <a:xfrm rot="10800000">
                <a:off x="2759426" y="1949921"/>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6" name="椭圆 8"/>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7" name="椭圆 9"/>
              <p:cNvSpPr/>
              <p:nvPr/>
            </p:nvSpPr>
            <p:spPr>
              <a:xfrm>
                <a:off x="2771295" y="1942172"/>
                <a:ext cx="787417" cy="746429"/>
              </a:xfrm>
              <a:prstGeom prst="ellipse">
                <a:avLst/>
              </a:prstGeom>
              <a:solidFill>
                <a:srgbClr val="FFA616">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14" name="Picture 8" descr="C:\Users\ShiYanch\Desktop\PNG\System\White\MB_0006_back.png">
              <a:hlinkClick r:id="" action="ppaction://hlinkshowjump?jump=nextslide"/>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18" name="矩形 10"/>
          <p:cNvSpPr/>
          <p:nvPr/>
        </p:nvSpPr>
        <p:spPr>
          <a:xfrm>
            <a:off x="1473333" y="771663"/>
            <a:ext cx="7213469" cy="88756"/>
          </a:xfrm>
          <a:prstGeom prst="rect">
            <a:avLst/>
          </a:prstGeom>
          <a:solidFill>
            <a:srgbClr val="FFA61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sp>
        <p:nvSpPr>
          <p:cNvPr id="19" name="TextBox 18"/>
          <p:cNvSpPr txBox="1"/>
          <p:nvPr/>
        </p:nvSpPr>
        <p:spPr>
          <a:xfrm>
            <a:off x="1473333" y="77970"/>
            <a:ext cx="4014689" cy="646331"/>
          </a:xfrm>
          <a:prstGeom prst="rect">
            <a:avLst/>
          </a:prstGeom>
          <a:noFill/>
        </p:spPr>
        <p:txBody>
          <a:bodyPr wrap="none" rtlCol="0">
            <a:spAutoFit/>
          </a:bodyPr>
          <a:lstStyle/>
          <a:p>
            <a:r>
              <a:rPr lang="en-US" altLang="zh-CN" sz="3600" b="1" dirty="0" smtClean="0"/>
              <a:t>4.4 Data Availability</a:t>
            </a:r>
            <a:endParaRPr lang="en-US" altLang="zh-CN" sz="3600" b="1" dirty="0"/>
          </a:p>
        </p:txBody>
      </p:sp>
      <p:sp>
        <p:nvSpPr>
          <p:cNvPr id="20" name="Rectangle 19"/>
          <p:cNvSpPr/>
          <p:nvPr/>
        </p:nvSpPr>
        <p:spPr>
          <a:xfrm>
            <a:off x="838054" y="2450839"/>
            <a:ext cx="1697901" cy="523220"/>
          </a:xfrm>
          <a:prstGeom prst="rect">
            <a:avLst/>
          </a:prstGeom>
        </p:spPr>
        <p:txBody>
          <a:bodyPr wrap="none">
            <a:spAutoFit/>
          </a:bodyPr>
          <a:lstStyle/>
          <a:p>
            <a:pPr marL="285750" indent="-285750">
              <a:buFont typeface="Arial" panose="020B0604020202020204" pitchFamily="34" charset="0"/>
              <a:buChar char="•"/>
            </a:pPr>
            <a:r>
              <a:rPr lang="en-US" altLang="zh-CN" sz="2800" dirty="0"/>
              <a:t>Caching </a:t>
            </a:r>
          </a:p>
        </p:txBody>
      </p:sp>
      <p:pic>
        <p:nvPicPr>
          <p:cNvPr id="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8401" y="1184756"/>
            <a:ext cx="3182974" cy="3055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 name="Table 1"/>
          <p:cNvGraphicFramePr>
            <a:graphicFrameLocks noGrp="1"/>
          </p:cNvGraphicFramePr>
          <p:nvPr>
            <p:extLst>
              <p:ext uri="{D42A27DB-BD31-4B8C-83A1-F6EECF244321}">
                <p14:modId xmlns:p14="http://schemas.microsoft.com/office/powerpoint/2010/main" val="3744851156"/>
              </p:ext>
            </p:extLst>
          </p:nvPr>
        </p:nvGraphicFramePr>
        <p:xfrm>
          <a:off x="3453629" y="2683063"/>
          <a:ext cx="1640952" cy="1483360"/>
        </p:xfrm>
        <a:graphic>
          <a:graphicData uri="http://schemas.openxmlformats.org/drawingml/2006/table">
            <a:tbl>
              <a:tblPr bandRow="1">
                <a:tableStyleId>{5C22544A-7EE6-4342-B048-85BDC9FD1C3A}</a:tableStyleId>
              </a:tblPr>
              <a:tblGrid>
                <a:gridCol w="820476"/>
                <a:gridCol w="820476"/>
              </a:tblGrid>
              <a:tr h="370840">
                <a:tc gridSpan="2">
                  <a:txBody>
                    <a:bodyPr/>
                    <a:lstStyle/>
                    <a:p>
                      <a:pPr algn="ctr"/>
                      <a:r>
                        <a:rPr lang="en-US" altLang="zh-CN" sz="1600" b="1" dirty="0" smtClean="0">
                          <a:solidFill>
                            <a:schemeClr val="tx1"/>
                          </a:solidFill>
                        </a:rPr>
                        <a:t>cache</a:t>
                      </a:r>
                      <a:endParaRPr lang="zh-CN"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1600" dirty="0" smtClean="0">
                          <a:solidFill>
                            <a:schemeClr val="tx1"/>
                          </a:solidFill>
                        </a:rPr>
                        <a:t>A801</a:t>
                      </a:r>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solidFill>
                            <a:schemeClr val="tx1"/>
                          </a:solidFill>
                        </a:rPr>
                        <a:t>N12</a:t>
                      </a:r>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1600" dirty="0" smtClean="0">
                          <a:solidFill>
                            <a:schemeClr val="tx1"/>
                          </a:solidFill>
                        </a:rPr>
                        <a:t>0C91</a:t>
                      </a:r>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solidFill>
                            <a:schemeClr val="tx1"/>
                          </a:solidFill>
                        </a:rPr>
                        <a:t>N9</a:t>
                      </a:r>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1600" dirty="0" smtClean="0">
                          <a:solidFill>
                            <a:schemeClr val="tx1"/>
                          </a:solidFill>
                        </a:rPr>
                        <a:t>…</a:t>
                      </a:r>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rPr>
                        <a:t>…</a:t>
                      </a:r>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4" name="Straight Arrow Connector 3"/>
          <p:cNvCxnSpPr/>
          <p:nvPr/>
        </p:nvCxnSpPr>
        <p:spPr>
          <a:xfrm flipV="1">
            <a:off x="7474653" y="3316515"/>
            <a:ext cx="0" cy="13135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011353" y="4557489"/>
            <a:ext cx="926600" cy="461665"/>
          </a:xfrm>
          <a:prstGeom prst="rect">
            <a:avLst/>
          </a:prstGeom>
          <a:noFill/>
        </p:spPr>
        <p:txBody>
          <a:bodyPr wrap="none" rtlCol="0">
            <a:spAutoFit/>
          </a:bodyPr>
          <a:lstStyle/>
          <a:p>
            <a:r>
              <a:rPr lang="en-US" altLang="zh-CN" sz="2400" b="1" dirty="0" smtClean="0"/>
              <a:t>query</a:t>
            </a:r>
            <a:endParaRPr lang="zh-CN" altLang="en-US" sz="2400" b="1" dirty="0"/>
          </a:p>
        </p:txBody>
      </p:sp>
      <p:cxnSp>
        <p:nvCxnSpPr>
          <p:cNvPr id="24" name="Straight Arrow Connector 23"/>
          <p:cNvCxnSpPr>
            <a:endCxn id="2" idx="3"/>
          </p:cNvCxnSpPr>
          <p:nvPr/>
        </p:nvCxnSpPr>
        <p:spPr>
          <a:xfrm flipH="1">
            <a:off x="5094581" y="3178629"/>
            <a:ext cx="2191590" cy="24611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graphicFrame>
        <p:nvGraphicFramePr>
          <p:cNvPr id="27" name="Table 26"/>
          <p:cNvGraphicFramePr>
            <a:graphicFrameLocks noGrp="1"/>
          </p:cNvGraphicFramePr>
          <p:nvPr>
            <p:extLst>
              <p:ext uri="{D42A27DB-BD31-4B8C-83A1-F6EECF244321}">
                <p14:modId xmlns:p14="http://schemas.microsoft.com/office/powerpoint/2010/main" val="1598502700"/>
              </p:ext>
            </p:extLst>
          </p:nvPr>
        </p:nvGraphicFramePr>
        <p:xfrm>
          <a:off x="3480677" y="976531"/>
          <a:ext cx="1640952" cy="1483360"/>
        </p:xfrm>
        <a:graphic>
          <a:graphicData uri="http://schemas.openxmlformats.org/drawingml/2006/table">
            <a:tbl>
              <a:tblPr bandRow="1">
                <a:tableStyleId>{5C22544A-7EE6-4342-B048-85BDC9FD1C3A}</a:tableStyleId>
              </a:tblPr>
              <a:tblGrid>
                <a:gridCol w="820476"/>
                <a:gridCol w="820476"/>
              </a:tblGrid>
              <a:tr h="370840">
                <a:tc gridSpan="2">
                  <a:txBody>
                    <a:bodyPr/>
                    <a:lstStyle/>
                    <a:p>
                      <a:pPr algn="ctr"/>
                      <a:r>
                        <a:rPr lang="en-US" altLang="zh-CN" sz="1600" b="1" dirty="0" err="1" smtClean="0">
                          <a:solidFill>
                            <a:schemeClr val="tx1"/>
                          </a:solidFill>
                        </a:rPr>
                        <a:t>hashtable</a:t>
                      </a:r>
                      <a:endParaRPr lang="zh-CN"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1600" dirty="0" smtClean="0">
                          <a:solidFill>
                            <a:schemeClr val="tx1"/>
                          </a:solidFill>
                        </a:rPr>
                        <a:t>A801</a:t>
                      </a:r>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solidFill>
                            <a:schemeClr val="tx1"/>
                          </a:solidFill>
                        </a:rPr>
                        <a:t>N12</a:t>
                      </a:r>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1600" dirty="0" smtClean="0">
                          <a:solidFill>
                            <a:schemeClr val="tx1"/>
                          </a:solidFill>
                        </a:rPr>
                        <a:t>D872</a:t>
                      </a:r>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smtClean="0">
                          <a:solidFill>
                            <a:schemeClr val="tx1"/>
                          </a:solidFill>
                        </a:rPr>
                        <a:t>N2</a:t>
                      </a:r>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1600" dirty="0" smtClean="0">
                          <a:solidFill>
                            <a:schemeClr val="tx1"/>
                          </a:solidFill>
                        </a:rPr>
                        <a:t>…</a:t>
                      </a:r>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rPr>
                        <a:t>…</a:t>
                      </a:r>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29" name="Straight Arrow Connector 28"/>
          <p:cNvCxnSpPr>
            <a:endCxn id="27" idx="3"/>
          </p:cNvCxnSpPr>
          <p:nvPr/>
        </p:nvCxnSpPr>
        <p:spPr>
          <a:xfrm flipH="1" flipV="1">
            <a:off x="5121629" y="1718211"/>
            <a:ext cx="2164542" cy="732628"/>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0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8" name="矩形 13"/>
          <p:cNvSpPr/>
          <p:nvPr/>
        </p:nvSpPr>
        <p:spPr>
          <a:xfrm>
            <a:off x="720911" y="384221"/>
            <a:ext cx="7702183" cy="4375060"/>
          </a:xfrm>
          <a:custGeom>
            <a:avLst/>
            <a:gdLst/>
            <a:ahLst/>
            <a:cxnLst/>
            <a:rect l="l" t="t" r="r" b="b"/>
            <a:pathLst>
              <a:path w="8557981" h="4861178">
                <a:moveTo>
                  <a:pt x="292948" y="196725"/>
                </a:moveTo>
                <a:lnTo>
                  <a:pt x="292948" y="4696009"/>
                </a:lnTo>
                <a:lnTo>
                  <a:pt x="8213826" y="4696009"/>
                </a:lnTo>
                <a:lnTo>
                  <a:pt x="8213826" y="196725"/>
                </a:lnTo>
                <a:close/>
                <a:moveTo>
                  <a:pt x="0" y="0"/>
                </a:moveTo>
                <a:lnTo>
                  <a:pt x="8557981" y="0"/>
                </a:lnTo>
                <a:lnTo>
                  <a:pt x="8557981" y="4861178"/>
                </a:lnTo>
                <a:lnTo>
                  <a:pt x="0" y="4861178"/>
                </a:lnTo>
                <a:close/>
              </a:path>
            </a:pathLst>
          </a:custGeom>
          <a:ln>
            <a:solidFill>
              <a:schemeClr val="bg1"/>
            </a:solidFill>
          </a:ln>
          <a:effectLst>
            <a:innerShdw blurRad="114300" dist="25400">
              <a:schemeClr val="tx1">
                <a:lumMod val="75000"/>
                <a:lumOff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919"/>
            <a:endParaRPr lang="zh-CN" altLang="en-US" sz="1710">
              <a:solidFill>
                <a:prstClr val="white"/>
              </a:solidFill>
            </a:endParaRPr>
          </a:p>
        </p:txBody>
      </p:sp>
      <p:grpSp>
        <p:nvGrpSpPr>
          <p:cNvPr id="39" name="组合 38"/>
          <p:cNvGrpSpPr/>
          <p:nvPr/>
        </p:nvGrpSpPr>
        <p:grpSpPr>
          <a:xfrm>
            <a:off x="3190826" y="886764"/>
            <a:ext cx="1102173" cy="1049417"/>
            <a:chOff x="7004056" y="782815"/>
            <a:chExt cx="1332732" cy="1197094"/>
          </a:xfrm>
        </p:grpSpPr>
        <p:sp>
          <p:nvSpPr>
            <p:cNvPr id="40" name="椭圆 39"/>
            <p:cNvSpPr>
              <a:spLocks/>
            </p:cNvSpPr>
            <p:nvPr/>
          </p:nvSpPr>
          <p:spPr bwMode="auto">
            <a:xfrm rot="10800000">
              <a:off x="7004056" y="782815"/>
              <a:ext cx="1332732" cy="1197094"/>
            </a:xfrm>
            <a:prstGeom prst="ellipse">
              <a:avLst/>
            </a:prstGeom>
            <a:solidFill>
              <a:srgbClr val="FF4D5E"/>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41" name="TextBox 72"/>
            <p:cNvSpPr txBox="1"/>
            <p:nvPr/>
          </p:nvSpPr>
          <p:spPr>
            <a:xfrm>
              <a:off x="7128490" y="997487"/>
              <a:ext cx="1083863" cy="579294"/>
            </a:xfrm>
            <a:prstGeom prst="rect">
              <a:avLst/>
            </a:prstGeom>
            <a:noFill/>
          </p:spPr>
          <p:txBody>
            <a:bodyPr wrap="square" rtlCol="0">
              <a:spAutoFit/>
            </a:bodyPr>
            <a:lstStyle/>
            <a:p>
              <a:pPr algn="ctr"/>
              <a:r>
                <a:rPr lang="zh-CN" altLang="en-US" dirty="0">
                  <a:solidFill>
                    <a:schemeClr val="bg1"/>
                  </a:solidFill>
                  <a:latin typeface="方正粗宋简体" panose="03000509000000000000" pitchFamily="65" charset="-122"/>
                  <a:ea typeface="方正粗宋简体" panose="03000509000000000000" pitchFamily="65" charset="-122"/>
                </a:rPr>
                <a:t>点击输入标题</a:t>
              </a:r>
            </a:p>
          </p:txBody>
        </p:sp>
      </p:grpSp>
      <p:grpSp>
        <p:nvGrpSpPr>
          <p:cNvPr id="42" name="组合 41"/>
          <p:cNvGrpSpPr/>
          <p:nvPr/>
        </p:nvGrpSpPr>
        <p:grpSpPr>
          <a:xfrm>
            <a:off x="1143259" y="2392642"/>
            <a:ext cx="1046326" cy="939836"/>
            <a:chOff x="6793792" y="2752713"/>
            <a:chExt cx="1162584" cy="1044262"/>
          </a:xfrm>
        </p:grpSpPr>
        <p:sp>
          <p:nvSpPr>
            <p:cNvPr id="43" name="椭圆 42"/>
            <p:cNvSpPr>
              <a:spLocks/>
            </p:cNvSpPr>
            <p:nvPr/>
          </p:nvSpPr>
          <p:spPr bwMode="auto">
            <a:xfrm rot="10800000">
              <a:off x="6793792" y="2752713"/>
              <a:ext cx="1162584" cy="1044262"/>
            </a:xfrm>
            <a:prstGeom prst="ellipse">
              <a:avLst/>
            </a:prstGeom>
            <a:solidFill>
              <a:srgbClr val="00B0F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44" name="TextBox 73"/>
            <p:cNvSpPr txBox="1"/>
            <p:nvPr/>
          </p:nvSpPr>
          <p:spPr>
            <a:xfrm>
              <a:off x="6872512" y="2920901"/>
              <a:ext cx="1083864" cy="564257"/>
            </a:xfrm>
            <a:prstGeom prst="rect">
              <a:avLst/>
            </a:prstGeom>
            <a:noFill/>
          </p:spPr>
          <p:txBody>
            <a:bodyPr wrap="square" rtlCol="0">
              <a:spAutoFit/>
            </a:bodyPr>
            <a:lstStyle/>
            <a:p>
              <a:pPr algn="ctr"/>
              <a:r>
                <a:rPr lang="zh-CN" altLang="en-US" dirty="0">
                  <a:solidFill>
                    <a:schemeClr val="bg1"/>
                  </a:solidFill>
                  <a:latin typeface="方正粗宋简体" panose="03000509000000000000" pitchFamily="65" charset="-122"/>
                  <a:ea typeface="方正粗宋简体" panose="03000509000000000000" pitchFamily="65" charset="-122"/>
                </a:rPr>
                <a:t>点击输入标题</a:t>
              </a:r>
            </a:p>
          </p:txBody>
        </p:sp>
      </p:grpSp>
      <p:grpSp>
        <p:nvGrpSpPr>
          <p:cNvPr id="45" name="组合 44"/>
          <p:cNvGrpSpPr/>
          <p:nvPr/>
        </p:nvGrpSpPr>
        <p:grpSpPr>
          <a:xfrm>
            <a:off x="6182055" y="1483853"/>
            <a:ext cx="1016672" cy="913203"/>
            <a:chOff x="4149245" y="1910096"/>
            <a:chExt cx="799286" cy="717940"/>
          </a:xfrm>
        </p:grpSpPr>
        <p:sp>
          <p:nvSpPr>
            <p:cNvPr id="46" name="椭圆 45"/>
            <p:cNvSpPr>
              <a:spLocks/>
            </p:cNvSpPr>
            <p:nvPr/>
          </p:nvSpPr>
          <p:spPr bwMode="auto">
            <a:xfrm rot="10800000">
              <a:off x="4149245" y="1910096"/>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47" name="Freeform 383"/>
            <p:cNvSpPr>
              <a:spLocks noEditPoints="1"/>
            </p:cNvSpPr>
            <p:nvPr/>
          </p:nvSpPr>
          <p:spPr bwMode="auto">
            <a:xfrm flipH="1">
              <a:off x="4346325" y="2040672"/>
              <a:ext cx="405124" cy="456788"/>
            </a:xfrm>
            <a:custGeom>
              <a:avLst/>
              <a:gdLst>
                <a:gd name="T0" fmla="*/ 17 w 63"/>
                <a:gd name="T1" fmla="*/ 5 h 71"/>
                <a:gd name="T2" fmla="*/ 30 w 63"/>
                <a:gd name="T3" fmla="*/ 2 h 71"/>
                <a:gd name="T4" fmla="*/ 31 w 63"/>
                <a:gd name="T5" fmla="*/ 10 h 71"/>
                <a:gd name="T6" fmla="*/ 33 w 63"/>
                <a:gd name="T7" fmla="*/ 10 h 71"/>
                <a:gd name="T8" fmla="*/ 37 w 63"/>
                <a:gd name="T9" fmla="*/ 12 h 71"/>
                <a:gd name="T10" fmla="*/ 60 w 63"/>
                <a:gd name="T11" fmla="*/ 30 h 71"/>
                <a:gd name="T12" fmla="*/ 61 w 63"/>
                <a:gd name="T13" fmla="*/ 31 h 71"/>
                <a:gd name="T14" fmla="*/ 63 w 63"/>
                <a:gd name="T15" fmla="*/ 35 h 71"/>
                <a:gd name="T16" fmla="*/ 39 w 63"/>
                <a:gd name="T17" fmla="*/ 59 h 71"/>
                <a:gd name="T18" fmla="*/ 39 w 63"/>
                <a:gd name="T19" fmla="*/ 59 h 71"/>
                <a:gd name="T20" fmla="*/ 39 w 63"/>
                <a:gd name="T21" fmla="*/ 60 h 71"/>
                <a:gd name="T22" fmla="*/ 43 w 63"/>
                <a:gd name="T23" fmla="*/ 62 h 71"/>
                <a:gd name="T24" fmla="*/ 10 w 63"/>
                <a:gd name="T25" fmla="*/ 71 h 71"/>
                <a:gd name="T26" fmla="*/ 16 w 63"/>
                <a:gd name="T27" fmla="*/ 64 h 71"/>
                <a:gd name="T28" fmla="*/ 18 w 63"/>
                <a:gd name="T29" fmla="*/ 61 h 71"/>
                <a:gd name="T30" fmla="*/ 23 w 63"/>
                <a:gd name="T31" fmla="*/ 57 h 71"/>
                <a:gd name="T32" fmla="*/ 26 w 63"/>
                <a:gd name="T33" fmla="*/ 61 h 71"/>
                <a:gd name="T34" fmla="*/ 31 w 63"/>
                <a:gd name="T35" fmla="*/ 63 h 71"/>
                <a:gd name="T36" fmla="*/ 31 w 63"/>
                <a:gd name="T37" fmla="*/ 56 h 71"/>
                <a:gd name="T38" fmla="*/ 50 w 63"/>
                <a:gd name="T39" fmla="*/ 35 h 71"/>
                <a:gd name="T40" fmla="*/ 30 w 63"/>
                <a:gd name="T41" fmla="*/ 19 h 71"/>
                <a:gd name="T42" fmla="*/ 28 w 63"/>
                <a:gd name="T43" fmla="*/ 16 h 71"/>
                <a:gd name="T44" fmla="*/ 26 w 63"/>
                <a:gd name="T45" fmla="*/ 13 h 71"/>
                <a:gd name="T46" fmla="*/ 17 w 63"/>
                <a:gd name="T47" fmla="*/ 31 h 71"/>
                <a:gd name="T48" fmla="*/ 35 w 63"/>
                <a:gd name="T49" fmla="*/ 14 h 71"/>
                <a:gd name="T50" fmla="*/ 52 w 63"/>
                <a:gd name="T51" fmla="*/ 33 h 71"/>
                <a:gd name="T52" fmla="*/ 55 w 63"/>
                <a:gd name="T53" fmla="*/ 30 h 71"/>
                <a:gd name="T54" fmla="*/ 33 w 63"/>
                <a:gd name="T55" fmla="*/ 55 h 71"/>
                <a:gd name="T56" fmla="*/ 39 w 63"/>
                <a:gd name="T57" fmla="*/ 56 h 71"/>
                <a:gd name="T58" fmla="*/ 54 w 63"/>
                <a:gd name="T59" fmla="*/ 38 h 71"/>
                <a:gd name="T60" fmla="*/ 34 w 63"/>
                <a:gd name="T61" fmla="*/ 54 h 71"/>
                <a:gd name="T62" fmla="*/ 59 w 63"/>
                <a:gd name="T63" fmla="*/ 33 h 71"/>
                <a:gd name="T64" fmla="*/ 56 w 63"/>
                <a:gd name="T65" fmla="*/ 33 h 71"/>
                <a:gd name="T66" fmla="*/ 56 w 63"/>
                <a:gd name="T67" fmla="*/ 36 h 71"/>
                <a:gd name="T68" fmla="*/ 59 w 63"/>
                <a:gd name="T69" fmla="*/ 36 h 71"/>
                <a:gd name="T70" fmla="*/ 60 w 63"/>
                <a:gd name="T71" fmla="*/ 3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 h="71">
                  <a:moveTo>
                    <a:pt x="0" y="3"/>
                  </a:moveTo>
                  <a:cubicBezTo>
                    <a:pt x="6" y="0"/>
                    <a:pt x="13" y="1"/>
                    <a:pt x="17" y="5"/>
                  </a:cubicBezTo>
                  <a:cubicBezTo>
                    <a:pt x="24" y="1"/>
                    <a:pt x="24" y="1"/>
                    <a:pt x="24" y="1"/>
                  </a:cubicBezTo>
                  <a:cubicBezTo>
                    <a:pt x="26" y="0"/>
                    <a:pt x="28" y="0"/>
                    <a:pt x="30" y="2"/>
                  </a:cubicBezTo>
                  <a:cubicBezTo>
                    <a:pt x="30" y="3"/>
                    <a:pt x="31" y="4"/>
                    <a:pt x="31" y="5"/>
                  </a:cubicBezTo>
                  <a:cubicBezTo>
                    <a:pt x="32" y="7"/>
                    <a:pt x="32" y="8"/>
                    <a:pt x="31" y="10"/>
                  </a:cubicBezTo>
                  <a:cubicBezTo>
                    <a:pt x="32" y="10"/>
                    <a:pt x="32" y="10"/>
                    <a:pt x="32" y="10"/>
                  </a:cubicBezTo>
                  <a:cubicBezTo>
                    <a:pt x="33" y="10"/>
                    <a:pt x="33" y="10"/>
                    <a:pt x="33" y="10"/>
                  </a:cubicBezTo>
                  <a:cubicBezTo>
                    <a:pt x="34" y="10"/>
                    <a:pt x="36" y="11"/>
                    <a:pt x="37" y="11"/>
                  </a:cubicBezTo>
                  <a:cubicBezTo>
                    <a:pt x="37" y="12"/>
                    <a:pt x="37" y="12"/>
                    <a:pt x="37" y="12"/>
                  </a:cubicBezTo>
                  <a:cubicBezTo>
                    <a:pt x="37" y="12"/>
                    <a:pt x="37" y="12"/>
                    <a:pt x="37" y="12"/>
                  </a:cubicBezTo>
                  <a:cubicBezTo>
                    <a:pt x="60" y="30"/>
                    <a:pt x="60" y="30"/>
                    <a:pt x="60" y="30"/>
                  </a:cubicBezTo>
                  <a:cubicBezTo>
                    <a:pt x="60" y="30"/>
                    <a:pt x="61" y="30"/>
                    <a:pt x="61" y="31"/>
                  </a:cubicBezTo>
                  <a:cubicBezTo>
                    <a:pt x="61" y="31"/>
                    <a:pt x="61" y="31"/>
                    <a:pt x="61" y="31"/>
                  </a:cubicBezTo>
                  <a:cubicBezTo>
                    <a:pt x="61" y="31"/>
                    <a:pt x="61" y="31"/>
                    <a:pt x="61" y="31"/>
                  </a:cubicBezTo>
                  <a:cubicBezTo>
                    <a:pt x="62" y="32"/>
                    <a:pt x="63" y="33"/>
                    <a:pt x="63" y="35"/>
                  </a:cubicBezTo>
                  <a:cubicBezTo>
                    <a:pt x="63" y="36"/>
                    <a:pt x="62" y="37"/>
                    <a:pt x="61" y="38"/>
                  </a:cubicBezTo>
                  <a:cubicBezTo>
                    <a:pt x="39" y="59"/>
                    <a:pt x="39" y="59"/>
                    <a:pt x="39" y="59"/>
                  </a:cubicBezTo>
                  <a:cubicBezTo>
                    <a:pt x="39" y="59"/>
                    <a:pt x="39" y="59"/>
                    <a:pt x="39" y="59"/>
                  </a:cubicBezTo>
                  <a:cubicBezTo>
                    <a:pt x="39" y="59"/>
                    <a:pt x="39" y="59"/>
                    <a:pt x="39" y="59"/>
                  </a:cubicBezTo>
                  <a:cubicBezTo>
                    <a:pt x="39" y="59"/>
                    <a:pt x="39" y="59"/>
                    <a:pt x="39" y="59"/>
                  </a:cubicBezTo>
                  <a:cubicBezTo>
                    <a:pt x="39" y="60"/>
                    <a:pt x="39" y="60"/>
                    <a:pt x="39" y="60"/>
                  </a:cubicBezTo>
                  <a:cubicBezTo>
                    <a:pt x="39" y="62"/>
                    <a:pt x="39" y="62"/>
                    <a:pt x="39" y="62"/>
                  </a:cubicBezTo>
                  <a:cubicBezTo>
                    <a:pt x="43" y="62"/>
                    <a:pt x="43" y="62"/>
                    <a:pt x="43" y="62"/>
                  </a:cubicBezTo>
                  <a:cubicBezTo>
                    <a:pt x="45" y="71"/>
                    <a:pt x="45" y="71"/>
                    <a:pt x="45" y="71"/>
                  </a:cubicBezTo>
                  <a:cubicBezTo>
                    <a:pt x="10" y="71"/>
                    <a:pt x="10" y="71"/>
                    <a:pt x="10" y="71"/>
                  </a:cubicBezTo>
                  <a:cubicBezTo>
                    <a:pt x="11" y="65"/>
                    <a:pt x="11" y="65"/>
                    <a:pt x="11" y="65"/>
                  </a:cubicBezTo>
                  <a:cubicBezTo>
                    <a:pt x="16" y="64"/>
                    <a:pt x="16" y="64"/>
                    <a:pt x="16" y="64"/>
                  </a:cubicBezTo>
                  <a:cubicBezTo>
                    <a:pt x="16" y="61"/>
                    <a:pt x="16" y="61"/>
                    <a:pt x="16" y="61"/>
                  </a:cubicBezTo>
                  <a:cubicBezTo>
                    <a:pt x="18" y="61"/>
                    <a:pt x="18" y="61"/>
                    <a:pt x="18" y="61"/>
                  </a:cubicBezTo>
                  <a:cubicBezTo>
                    <a:pt x="18" y="57"/>
                    <a:pt x="18" y="57"/>
                    <a:pt x="18" y="57"/>
                  </a:cubicBezTo>
                  <a:cubicBezTo>
                    <a:pt x="23" y="57"/>
                    <a:pt x="23" y="57"/>
                    <a:pt x="23" y="57"/>
                  </a:cubicBezTo>
                  <a:cubicBezTo>
                    <a:pt x="23" y="61"/>
                    <a:pt x="23" y="61"/>
                    <a:pt x="23" y="61"/>
                  </a:cubicBezTo>
                  <a:cubicBezTo>
                    <a:pt x="26" y="61"/>
                    <a:pt x="26" y="61"/>
                    <a:pt x="26" y="61"/>
                  </a:cubicBezTo>
                  <a:cubicBezTo>
                    <a:pt x="26" y="63"/>
                    <a:pt x="26" y="63"/>
                    <a:pt x="26" y="63"/>
                  </a:cubicBezTo>
                  <a:cubicBezTo>
                    <a:pt x="31" y="63"/>
                    <a:pt x="31" y="63"/>
                    <a:pt x="31" y="63"/>
                  </a:cubicBezTo>
                  <a:cubicBezTo>
                    <a:pt x="31" y="58"/>
                    <a:pt x="31" y="58"/>
                    <a:pt x="31" y="58"/>
                  </a:cubicBezTo>
                  <a:cubicBezTo>
                    <a:pt x="31" y="57"/>
                    <a:pt x="31" y="56"/>
                    <a:pt x="31" y="56"/>
                  </a:cubicBezTo>
                  <a:cubicBezTo>
                    <a:pt x="31" y="54"/>
                    <a:pt x="31" y="53"/>
                    <a:pt x="32" y="52"/>
                  </a:cubicBezTo>
                  <a:cubicBezTo>
                    <a:pt x="50" y="35"/>
                    <a:pt x="50" y="35"/>
                    <a:pt x="50" y="35"/>
                  </a:cubicBezTo>
                  <a:cubicBezTo>
                    <a:pt x="30" y="20"/>
                    <a:pt x="30" y="20"/>
                    <a:pt x="30" y="20"/>
                  </a:cubicBezTo>
                  <a:cubicBezTo>
                    <a:pt x="30" y="19"/>
                    <a:pt x="30" y="19"/>
                    <a:pt x="30" y="19"/>
                  </a:cubicBezTo>
                  <a:cubicBezTo>
                    <a:pt x="30" y="19"/>
                    <a:pt x="30" y="19"/>
                    <a:pt x="30" y="19"/>
                  </a:cubicBezTo>
                  <a:cubicBezTo>
                    <a:pt x="29" y="19"/>
                    <a:pt x="29" y="17"/>
                    <a:pt x="28" y="16"/>
                  </a:cubicBezTo>
                  <a:cubicBezTo>
                    <a:pt x="28" y="16"/>
                    <a:pt x="28" y="15"/>
                    <a:pt x="28" y="15"/>
                  </a:cubicBezTo>
                  <a:cubicBezTo>
                    <a:pt x="26" y="13"/>
                    <a:pt x="26" y="13"/>
                    <a:pt x="26" y="13"/>
                  </a:cubicBezTo>
                  <a:cubicBezTo>
                    <a:pt x="23" y="15"/>
                    <a:pt x="23" y="15"/>
                    <a:pt x="23" y="15"/>
                  </a:cubicBezTo>
                  <a:cubicBezTo>
                    <a:pt x="25" y="21"/>
                    <a:pt x="22" y="28"/>
                    <a:pt x="17" y="31"/>
                  </a:cubicBezTo>
                  <a:cubicBezTo>
                    <a:pt x="0" y="3"/>
                    <a:pt x="0" y="3"/>
                    <a:pt x="0" y="3"/>
                  </a:cubicBezTo>
                  <a:close/>
                  <a:moveTo>
                    <a:pt x="35" y="14"/>
                  </a:moveTo>
                  <a:cubicBezTo>
                    <a:pt x="33" y="18"/>
                    <a:pt x="33" y="18"/>
                    <a:pt x="33" y="18"/>
                  </a:cubicBezTo>
                  <a:cubicBezTo>
                    <a:pt x="52" y="33"/>
                    <a:pt x="52" y="33"/>
                    <a:pt x="52" y="33"/>
                  </a:cubicBezTo>
                  <a:cubicBezTo>
                    <a:pt x="54" y="31"/>
                    <a:pt x="54" y="31"/>
                    <a:pt x="54" y="31"/>
                  </a:cubicBezTo>
                  <a:cubicBezTo>
                    <a:pt x="54" y="30"/>
                    <a:pt x="55" y="30"/>
                    <a:pt x="55" y="30"/>
                  </a:cubicBezTo>
                  <a:cubicBezTo>
                    <a:pt x="35" y="14"/>
                    <a:pt x="35" y="14"/>
                    <a:pt x="35" y="14"/>
                  </a:cubicBezTo>
                  <a:close/>
                  <a:moveTo>
                    <a:pt x="33" y="55"/>
                  </a:moveTo>
                  <a:cubicBezTo>
                    <a:pt x="39" y="55"/>
                    <a:pt x="39" y="55"/>
                    <a:pt x="39" y="55"/>
                  </a:cubicBezTo>
                  <a:cubicBezTo>
                    <a:pt x="39" y="56"/>
                    <a:pt x="39" y="56"/>
                    <a:pt x="39" y="56"/>
                  </a:cubicBezTo>
                  <a:cubicBezTo>
                    <a:pt x="56" y="39"/>
                    <a:pt x="56" y="39"/>
                    <a:pt x="56" y="39"/>
                  </a:cubicBezTo>
                  <a:cubicBezTo>
                    <a:pt x="55" y="39"/>
                    <a:pt x="55" y="39"/>
                    <a:pt x="54" y="38"/>
                  </a:cubicBezTo>
                  <a:cubicBezTo>
                    <a:pt x="52" y="37"/>
                    <a:pt x="52" y="37"/>
                    <a:pt x="52" y="37"/>
                  </a:cubicBezTo>
                  <a:cubicBezTo>
                    <a:pt x="34" y="54"/>
                    <a:pt x="34" y="54"/>
                    <a:pt x="34" y="54"/>
                  </a:cubicBezTo>
                  <a:cubicBezTo>
                    <a:pt x="34" y="54"/>
                    <a:pt x="33" y="55"/>
                    <a:pt x="33" y="55"/>
                  </a:cubicBezTo>
                  <a:close/>
                  <a:moveTo>
                    <a:pt x="59" y="33"/>
                  </a:moveTo>
                  <a:cubicBezTo>
                    <a:pt x="58" y="32"/>
                    <a:pt x="58" y="32"/>
                    <a:pt x="57" y="32"/>
                  </a:cubicBezTo>
                  <a:cubicBezTo>
                    <a:pt x="57" y="32"/>
                    <a:pt x="56" y="32"/>
                    <a:pt x="56" y="33"/>
                  </a:cubicBezTo>
                  <a:cubicBezTo>
                    <a:pt x="54" y="35"/>
                    <a:pt x="54" y="35"/>
                    <a:pt x="54" y="35"/>
                  </a:cubicBezTo>
                  <a:cubicBezTo>
                    <a:pt x="56" y="36"/>
                    <a:pt x="56" y="36"/>
                    <a:pt x="56" y="36"/>
                  </a:cubicBezTo>
                  <a:cubicBezTo>
                    <a:pt x="56" y="37"/>
                    <a:pt x="57" y="37"/>
                    <a:pt x="58" y="37"/>
                  </a:cubicBezTo>
                  <a:cubicBezTo>
                    <a:pt x="58" y="37"/>
                    <a:pt x="59" y="36"/>
                    <a:pt x="59" y="36"/>
                  </a:cubicBezTo>
                  <a:cubicBezTo>
                    <a:pt x="59" y="36"/>
                    <a:pt x="59" y="36"/>
                    <a:pt x="59" y="36"/>
                  </a:cubicBezTo>
                  <a:cubicBezTo>
                    <a:pt x="60" y="35"/>
                    <a:pt x="60" y="35"/>
                    <a:pt x="60" y="34"/>
                  </a:cubicBezTo>
                  <a:cubicBezTo>
                    <a:pt x="60" y="34"/>
                    <a:pt x="59" y="33"/>
                    <a:pt x="59" y="33"/>
                  </a:cubicBezTo>
                  <a:close/>
                </a:path>
              </a:pathLst>
            </a:custGeom>
            <a:solidFill>
              <a:schemeClr val="bg1"/>
            </a:solidFill>
            <a:ln>
              <a:noFill/>
            </a:ln>
            <a:extLst/>
          </p:spPr>
          <p:txBody>
            <a:bodyPr vert="horz" wrap="square" lIns="82296" tIns="41148" rIns="82296" bIns="41148" numCol="1" anchor="t" anchorCtr="0" compatLnSpc="1">
              <a:prstTxWarp prst="textNoShape">
                <a:avLst/>
              </a:prstTxWarp>
            </a:bodyPr>
            <a:lstStyle/>
            <a:p>
              <a:endParaRPr lang="zh-CN" altLang="en-US" sz="1620"/>
            </a:p>
          </p:txBody>
        </p:sp>
      </p:grpSp>
      <p:grpSp>
        <p:nvGrpSpPr>
          <p:cNvPr id="48" name="组合 47"/>
          <p:cNvGrpSpPr/>
          <p:nvPr/>
        </p:nvGrpSpPr>
        <p:grpSpPr>
          <a:xfrm>
            <a:off x="2134957" y="1525923"/>
            <a:ext cx="1034933" cy="929606"/>
            <a:chOff x="2178435" y="1670685"/>
            <a:chExt cx="1149926" cy="1032896"/>
          </a:xfrm>
        </p:grpSpPr>
        <p:sp>
          <p:nvSpPr>
            <p:cNvPr id="49" name="椭圆 48"/>
            <p:cNvSpPr>
              <a:spLocks/>
            </p:cNvSpPr>
            <p:nvPr/>
          </p:nvSpPr>
          <p:spPr bwMode="auto">
            <a:xfrm rot="10800000">
              <a:off x="2178435" y="1670685"/>
              <a:ext cx="1149926" cy="1032896"/>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50" name="Freeform 227"/>
            <p:cNvSpPr>
              <a:spLocks noEditPoints="1"/>
            </p:cNvSpPr>
            <p:nvPr/>
          </p:nvSpPr>
          <p:spPr bwMode="auto">
            <a:xfrm>
              <a:off x="2490172" y="1877796"/>
              <a:ext cx="526451" cy="618675"/>
            </a:xfrm>
            <a:custGeom>
              <a:avLst/>
              <a:gdLst>
                <a:gd name="T0" fmla="*/ 49 w 58"/>
                <a:gd name="T1" fmla="*/ 23 h 68"/>
                <a:gd name="T2" fmla="*/ 49 w 58"/>
                <a:gd name="T3" fmla="*/ 24 h 68"/>
                <a:gd name="T4" fmla="*/ 46 w 58"/>
                <a:gd name="T5" fmla="*/ 33 h 68"/>
                <a:gd name="T6" fmla="*/ 31 w 58"/>
                <a:gd name="T7" fmla="*/ 46 h 68"/>
                <a:gd name="T8" fmla="*/ 16 w 58"/>
                <a:gd name="T9" fmla="*/ 33 h 68"/>
                <a:gd name="T10" fmla="*/ 13 w 58"/>
                <a:gd name="T11" fmla="*/ 24 h 68"/>
                <a:gd name="T12" fmla="*/ 14 w 58"/>
                <a:gd name="T13" fmla="*/ 23 h 68"/>
                <a:gd name="T14" fmla="*/ 18 w 58"/>
                <a:gd name="T15" fmla="*/ 6 h 68"/>
                <a:gd name="T16" fmla="*/ 48 w 58"/>
                <a:gd name="T17" fmla="*/ 23 h 68"/>
                <a:gd name="T18" fmla="*/ 17 w 58"/>
                <a:gd name="T19" fmla="*/ 56 h 68"/>
                <a:gd name="T20" fmla="*/ 23 w 58"/>
                <a:gd name="T21" fmla="*/ 50 h 68"/>
                <a:gd name="T22" fmla="*/ 17 w 58"/>
                <a:gd name="T23" fmla="*/ 46 h 68"/>
                <a:gd name="T24" fmla="*/ 7 w 58"/>
                <a:gd name="T25" fmla="*/ 36 h 68"/>
                <a:gd name="T26" fmla="*/ 11 w 58"/>
                <a:gd name="T27" fmla="*/ 34 h 68"/>
                <a:gd name="T28" fmla="*/ 8 w 58"/>
                <a:gd name="T29" fmla="*/ 27 h 68"/>
                <a:gd name="T30" fmla="*/ 1 w 58"/>
                <a:gd name="T31" fmla="*/ 36 h 68"/>
                <a:gd name="T32" fmla="*/ 26 w 58"/>
                <a:gd name="T33" fmla="*/ 50 h 68"/>
                <a:gd name="T34" fmla="*/ 43 w 58"/>
                <a:gd name="T35" fmla="*/ 46 h 68"/>
                <a:gd name="T36" fmla="*/ 57 w 58"/>
                <a:gd name="T37" fmla="*/ 68 h 68"/>
                <a:gd name="T38" fmla="*/ 7 w 58"/>
                <a:gd name="T39" fmla="*/ 54 h 68"/>
                <a:gd name="T40" fmla="*/ 18 w 58"/>
                <a:gd name="T41" fmla="*/ 58 h 68"/>
                <a:gd name="T42" fmla="*/ 18 w 58"/>
                <a:gd name="T43" fmla="*/ 58 h 68"/>
                <a:gd name="T44" fmla="*/ 25 w 58"/>
                <a:gd name="T45" fmla="*/ 53 h 68"/>
                <a:gd name="T46" fmla="*/ 26 w 58"/>
                <a:gd name="T47" fmla="*/ 50 h 68"/>
                <a:gd name="T48" fmla="*/ 44 w 58"/>
                <a:gd name="T49" fmla="*/ 25 h 68"/>
                <a:gd name="T50" fmla="*/ 22 w 58"/>
                <a:gd name="T51" fmla="*/ 21 h 68"/>
                <a:gd name="T52" fmla="*/ 17 w 58"/>
                <a:gd name="T53" fmla="*/ 25 h 68"/>
                <a:gd name="T54" fmla="*/ 16 w 58"/>
                <a:gd name="T55" fmla="*/ 25 h 68"/>
                <a:gd name="T56" fmla="*/ 18 w 58"/>
                <a:gd name="T57" fmla="*/ 31 h 68"/>
                <a:gd name="T58" fmla="*/ 19 w 58"/>
                <a:gd name="T59" fmla="*/ 32 h 68"/>
                <a:gd name="T60" fmla="*/ 31 w 58"/>
                <a:gd name="T61" fmla="*/ 43 h 68"/>
                <a:gd name="T62" fmla="*/ 44 w 58"/>
                <a:gd name="T63" fmla="*/ 32 h 68"/>
                <a:gd name="T64" fmla="*/ 45 w 58"/>
                <a:gd name="T65" fmla="*/ 31 h 68"/>
                <a:gd name="T66" fmla="*/ 47 w 58"/>
                <a:gd name="T67" fmla="*/ 2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8" h="68">
                  <a:moveTo>
                    <a:pt x="48" y="23"/>
                  </a:moveTo>
                  <a:cubicBezTo>
                    <a:pt x="48" y="23"/>
                    <a:pt x="48" y="23"/>
                    <a:pt x="49" y="23"/>
                  </a:cubicBezTo>
                  <a:cubicBezTo>
                    <a:pt x="49" y="24"/>
                    <a:pt x="49" y="24"/>
                    <a:pt x="49" y="24"/>
                  </a:cubicBezTo>
                  <a:cubicBezTo>
                    <a:pt x="49" y="24"/>
                    <a:pt x="49" y="24"/>
                    <a:pt x="49" y="24"/>
                  </a:cubicBezTo>
                  <a:cubicBezTo>
                    <a:pt x="49" y="27"/>
                    <a:pt x="49" y="29"/>
                    <a:pt x="49" y="30"/>
                  </a:cubicBezTo>
                  <a:cubicBezTo>
                    <a:pt x="48" y="31"/>
                    <a:pt x="47" y="32"/>
                    <a:pt x="46" y="33"/>
                  </a:cubicBezTo>
                  <a:cubicBezTo>
                    <a:pt x="45" y="36"/>
                    <a:pt x="43" y="39"/>
                    <a:pt x="41" y="42"/>
                  </a:cubicBezTo>
                  <a:cubicBezTo>
                    <a:pt x="38" y="44"/>
                    <a:pt x="35" y="46"/>
                    <a:pt x="31" y="46"/>
                  </a:cubicBezTo>
                  <a:cubicBezTo>
                    <a:pt x="28" y="46"/>
                    <a:pt x="25" y="44"/>
                    <a:pt x="22" y="42"/>
                  </a:cubicBezTo>
                  <a:cubicBezTo>
                    <a:pt x="19" y="39"/>
                    <a:pt x="17" y="36"/>
                    <a:pt x="16" y="33"/>
                  </a:cubicBezTo>
                  <a:cubicBezTo>
                    <a:pt x="15" y="32"/>
                    <a:pt x="14" y="31"/>
                    <a:pt x="14" y="30"/>
                  </a:cubicBezTo>
                  <a:cubicBezTo>
                    <a:pt x="13" y="29"/>
                    <a:pt x="13" y="27"/>
                    <a:pt x="13" y="24"/>
                  </a:cubicBezTo>
                  <a:cubicBezTo>
                    <a:pt x="13" y="24"/>
                    <a:pt x="13" y="24"/>
                    <a:pt x="13" y="24"/>
                  </a:cubicBezTo>
                  <a:cubicBezTo>
                    <a:pt x="14" y="23"/>
                    <a:pt x="14" y="23"/>
                    <a:pt x="14" y="23"/>
                  </a:cubicBezTo>
                  <a:cubicBezTo>
                    <a:pt x="14" y="23"/>
                    <a:pt x="14" y="23"/>
                    <a:pt x="14" y="23"/>
                  </a:cubicBezTo>
                  <a:cubicBezTo>
                    <a:pt x="13" y="14"/>
                    <a:pt x="14" y="9"/>
                    <a:pt x="18" y="6"/>
                  </a:cubicBezTo>
                  <a:cubicBezTo>
                    <a:pt x="24" y="0"/>
                    <a:pt x="37" y="0"/>
                    <a:pt x="43" y="5"/>
                  </a:cubicBezTo>
                  <a:cubicBezTo>
                    <a:pt x="48" y="8"/>
                    <a:pt x="49" y="14"/>
                    <a:pt x="48" y="23"/>
                  </a:cubicBezTo>
                  <a:close/>
                  <a:moveTo>
                    <a:pt x="12" y="55"/>
                  </a:moveTo>
                  <a:cubicBezTo>
                    <a:pt x="14" y="56"/>
                    <a:pt x="15" y="56"/>
                    <a:pt x="17" y="56"/>
                  </a:cubicBezTo>
                  <a:cubicBezTo>
                    <a:pt x="20" y="55"/>
                    <a:pt x="21" y="53"/>
                    <a:pt x="22" y="51"/>
                  </a:cubicBezTo>
                  <a:cubicBezTo>
                    <a:pt x="23" y="51"/>
                    <a:pt x="23" y="50"/>
                    <a:pt x="23" y="50"/>
                  </a:cubicBezTo>
                  <a:cubicBezTo>
                    <a:pt x="21" y="48"/>
                    <a:pt x="20" y="47"/>
                    <a:pt x="18" y="46"/>
                  </a:cubicBezTo>
                  <a:cubicBezTo>
                    <a:pt x="18" y="45"/>
                    <a:pt x="17" y="46"/>
                    <a:pt x="17" y="46"/>
                  </a:cubicBezTo>
                  <a:cubicBezTo>
                    <a:pt x="15" y="48"/>
                    <a:pt x="15" y="48"/>
                    <a:pt x="15" y="48"/>
                  </a:cubicBezTo>
                  <a:cubicBezTo>
                    <a:pt x="12" y="45"/>
                    <a:pt x="9" y="40"/>
                    <a:pt x="7" y="36"/>
                  </a:cubicBezTo>
                  <a:cubicBezTo>
                    <a:pt x="10" y="35"/>
                    <a:pt x="10" y="35"/>
                    <a:pt x="10" y="35"/>
                  </a:cubicBezTo>
                  <a:cubicBezTo>
                    <a:pt x="11" y="35"/>
                    <a:pt x="11" y="34"/>
                    <a:pt x="11" y="34"/>
                  </a:cubicBezTo>
                  <a:cubicBezTo>
                    <a:pt x="11" y="32"/>
                    <a:pt x="10" y="30"/>
                    <a:pt x="9" y="28"/>
                  </a:cubicBezTo>
                  <a:cubicBezTo>
                    <a:pt x="9" y="27"/>
                    <a:pt x="8" y="27"/>
                    <a:pt x="8" y="27"/>
                  </a:cubicBezTo>
                  <a:cubicBezTo>
                    <a:pt x="6" y="28"/>
                    <a:pt x="4" y="29"/>
                    <a:pt x="2" y="30"/>
                  </a:cubicBezTo>
                  <a:cubicBezTo>
                    <a:pt x="0" y="33"/>
                    <a:pt x="0" y="34"/>
                    <a:pt x="1" y="36"/>
                  </a:cubicBezTo>
                  <a:cubicBezTo>
                    <a:pt x="3" y="41"/>
                    <a:pt x="8" y="51"/>
                    <a:pt x="12" y="55"/>
                  </a:cubicBezTo>
                  <a:close/>
                  <a:moveTo>
                    <a:pt x="26" y="50"/>
                  </a:moveTo>
                  <a:cubicBezTo>
                    <a:pt x="27" y="51"/>
                    <a:pt x="29" y="51"/>
                    <a:pt x="31" y="51"/>
                  </a:cubicBezTo>
                  <a:cubicBezTo>
                    <a:pt x="36" y="51"/>
                    <a:pt x="40" y="49"/>
                    <a:pt x="43" y="46"/>
                  </a:cubicBezTo>
                  <a:cubicBezTo>
                    <a:pt x="45" y="46"/>
                    <a:pt x="47" y="46"/>
                    <a:pt x="50" y="46"/>
                  </a:cubicBezTo>
                  <a:cubicBezTo>
                    <a:pt x="55" y="50"/>
                    <a:pt x="58" y="61"/>
                    <a:pt x="57" y="68"/>
                  </a:cubicBezTo>
                  <a:cubicBezTo>
                    <a:pt x="40" y="68"/>
                    <a:pt x="22" y="68"/>
                    <a:pt x="5" y="68"/>
                  </a:cubicBezTo>
                  <a:cubicBezTo>
                    <a:pt x="5" y="64"/>
                    <a:pt x="5" y="59"/>
                    <a:pt x="7" y="54"/>
                  </a:cubicBezTo>
                  <a:cubicBezTo>
                    <a:pt x="8" y="55"/>
                    <a:pt x="10" y="56"/>
                    <a:pt x="11" y="57"/>
                  </a:cubicBezTo>
                  <a:cubicBezTo>
                    <a:pt x="13" y="59"/>
                    <a:pt x="15" y="59"/>
                    <a:pt x="18" y="58"/>
                  </a:cubicBezTo>
                  <a:cubicBezTo>
                    <a:pt x="18" y="58"/>
                    <a:pt x="18" y="58"/>
                    <a:pt x="18" y="58"/>
                  </a:cubicBezTo>
                  <a:cubicBezTo>
                    <a:pt x="18" y="58"/>
                    <a:pt x="18" y="58"/>
                    <a:pt x="18" y="58"/>
                  </a:cubicBezTo>
                  <a:cubicBezTo>
                    <a:pt x="21" y="57"/>
                    <a:pt x="23" y="55"/>
                    <a:pt x="25" y="53"/>
                  </a:cubicBezTo>
                  <a:cubicBezTo>
                    <a:pt x="25" y="53"/>
                    <a:pt x="25" y="53"/>
                    <a:pt x="25" y="53"/>
                  </a:cubicBezTo>
                  <a:cubicBezTo>
                    <a:pt x="25" y="53"/>
                    <a:pt x="25" y="53"/>
                    <a:pt x="25" y="53"/>
                  </a:cubicBezTo>
                  <a:cubicBezTo>
                    <a:pt x="25" y="52"/>
                    <a:pt x="26" y="51"/>
                    <a:pt x="26" y="50"/>
                  </a:cubicBezTo>
                  <a:close/>
                  <a:moveTo>
                    <a:pt x="46" y="25"/>
                  </a:moveTo>
                  <a:cubicBezTo>
                    <a:pt x="45" y="25"/>
                    <a:pt x="44" y="25"/>
                    <a:pt x="44" y="25"/>
                  </a:cubicBezTo>
                  <a:cubicBezTo>
                    <a:pt x="43" y="24"/>
                    <a:pt x="43" y="23"/>
                    <a:pt x="43" y="22"/>
                  </a:cubicBezTo>
                  <a:cubicBezTo>
                    <a:pt x="37" y="23"/>
                    <a:pt x="30" y="23"/>
                    <a:pt x="22" y="21"/>
                  </a:cubicBezTo>
                  <a:cubicBezTo>
                    <a:pt x="21" y="22"/>
                    <a:pt x="20" y="24"/>
                    <a:pt x="19" y="25"/>
                  </a:cubicBezTo>
                  <a:cubicBezTo>
                    <a:pt x="19" y="25"/>
                    <a:pt x="18" y="25"/>
                    <a:pt x="17" y="25"/>
                  </a:cubicBezTo>
                  <a:cubicBezTo>
                    <a:pt x="16" y="25"/>
                    <a:pt x="16" y="25"/>
                    <a:pt x="16" y="25"/>
                  </a:cubicBezTo>
                  <a:cubicBezTo>
                    <a:pt x="16" y="25"/>
                    <a:pt x="16" y="25"/>
                    <a:pt x="16" y="25"/>
                  </a:cubicBezTo>
                  <a:cubicBezTo>
                    <a:pt x="16" y="27"/>
                    <a:pt x="16" y="28"/>
                    <a:pt x="16" y="29"/>
                  </a:cubicBezTo>
                  <a:cubicBezTo>
                    <a:pt x="17" y="30"/>
                    <a:pt x="17" y="30"/>
                    <a:pt x="18" y="31"/>
                  </a:cubicBezTo>
                  <a:cubicBezTo>
                    <a:pt x="19" y="31"/>
                    <a:pt x="19" y="31"/>
                    <a:pt x="19" y="31"/>
                  </a:cubicBezTo>
                  <a:cubicBezTo>
                    <a:pt x="19" y="32"/>
                    <a:pt x="19" y="32"/>
                    <a:pt x="19" y="32"/>
                  </a:cubicBezTo>
                  <a:cubicBezTo>
                    <a:pt x="20" y="35"/>
                    <a:pt x="21" y="38"/>
                    <a:pt x="24" y="40"/>
                  </a:cubicBezTo>
                  <a:cubicBezTo>
                    <a:pt x="26" y="42"/>
                    <a:pt x="29" y="43"/>
                    <a:pt x="31" y="43"/>
                  </a:cubicBezTo>
                  <a:cubicBezTo>
                    <a:pt x="34" y="43"/>
                    <a:pt x="37" y="42"/>
                    <a:pt x="39" y="40"/>
                  </a:cubicBezTo>
                  <a:cubicBezTo>
                    <a:pt x="41" y="38"/>
                    <a:pt x="43" y="35"/>
                    <a:pt x="44" y="32"/>
                  </a:cubicBezTo>
                  <a:cubicBezTo>
                    <a:pt x="44" y="31"/>
                    <a:pt x="44" y="31"/>
                    <a:pt x="44" y="31"/>
                  </a:cubicBezTo>
                  <a:cubicBezTo>
                    <a:pt x="45" y="31"/>
                    <a:pt x="45" y="31"/>
                    <a:pt x="45" y="31"/>
                  </a:cubicBezTo>
                  <a:cubicBezTo>
                    <a:pt x="45" y="30"/>
                    <a:pt x="46" y="30"/>
                    <a:pt x="46" y="29"/>
                  </a:cubicBezTo>
                  <a:cubicBezTo>
                    <a:pt x="46" y="28"/>
                    <a:pt x="47" y="27"/>
                    <a:pt x="47" y="25"/>
                  </a:cubicBezTo>
                  <a:cubicBezTo>
                    <a:pt x="46" y="25"/>
                    <a:pt x="46" y="25"/>
                    <a:pt x="46" y="25"/>
                  </a:cubicBezTo>
                  <a:close/>
                </a:path>
              </a:pathLst>
            </a:custGeom>
            <a:solidFill>
              <a:schemeClr val="bg1"/>
            </a:solidFill>
            <a:ln>
              <a:noFill/>
            </a:ln>
            <a:extLst/>
          </p:spPr>
          <p:txBody>
            <a:bodyPr vert="horz" wrap="square" lIns="82296" tIns="41148" rIns="82296" bIns="41148" numCol="1" anchor="t" anchorCtr="0" compatLnSpc="1">
              <a:prstTxWarp prst="textNoShape">
                <a:avLst/>
              </a:prstTxWarp>
            </a:bodyPr>
            <a:lstStyle/>
            <a:p>
              <a:endParaRPr lang="zh-CN" altLang="en-US" sz="1620"/>
            </a:p>
          </p:txBody>
        </p:sp>
      </p:grpSp>
      <p:pic>
        <p:nvPicPr>
          <p:cNvPr id="51" name="Picture 3" descr="C:\Users\user\Desktop\5isucai-HB-484 [转换].png"/>
          <p:cNvPicPr>
            <a:picLocks noChangeAspect="1" noChangeArrowheads="1"/>
          </p:cNvPicPr>
          <p:nvPr/>
        </p:nvPicPr>
        <p:blipFill rotWithShape="1">
          <a:blip r:embed="rId2" cstate="screen">
            <a:duotone>
              <a:prstClr val="black"/>
              <a:srgbClr val="FF4D5E">
                <a:tint val="45000"/>
                <a:satMod val="400000"/>
              </a:srgbClr>
            </a:duotone>
            <a:extLst>
              <a:ext uri="{BEBA8EAE-BF5A-486C-A8C5-ECC9F3942E4B}">
                <a14:imgProps xmlns:a14="http://schemas.microsoft.com/office/drawing/2010/main">
                  <a14:imgLayer r:embed="rId3">
                    <a14:imgEffect>
                      <a14:backgroundRemoval t="9667" b="89667" l="9722" r="89931">
                        <a14:foregroundMark x1="19444" y1="23000" x2="17361" y2="32667"/>
                        <a14:backgroundMark x1="12153" y1="13000" x2="10069" y2="35000"/>
                      </a14:backgroundRemoval>
                    </a14:imgEffect>
                  </a14:imgLayer>
                </a14:imgProps>
              </a:ext>
              <a:ext uri="{28A0092B-C50C-407E-A947-70E740481C1C}">
                <a14:useLocalDpi xmlns:a14="http://schemas.microsoft.com/office/drawing/2010/main"/>
              </a:ext>
            </a:extLst>
          </a:blip>
          <a:srcRect/>
          <a:stretch/>
        </p:blipFill>
        <p:spPr bwMode="auto">
          <a:xfrm rot="18732377">
            <a:off x="-60988" y="3227411"/>
            <a:ext cx="2313113" cy="2409872"/>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组合 51"/>
          <p:cNvGrpSpPr/>
          <p:nvPr/>
        </p:nvGrpSpPr>
        <p:grpSpPr>
          <a:xfrm>
            <a:off x="6918865" y="2522470"/>
            <a:ext cx="1045258" cy="913203"/>
            <a:chOff x="7179628" y="2802743"/>
            <a:chExt cx="1161398" cy="1014670"/>
          </a:xfrm>
        </p:grpSpPr>
        <p:sp>
          <p:nvSpPr>
            <p:cNvPr id="53" name="椭圆 52"/>
            <p:cNvSpPr>
              <a:spLocks/>
            </p:cNvSpPr>
            <p:nvPr/>
          </p:nvSpPr>
          <p:spPr bwMode="auto">
            <a:xfrm rot="10800000">
              <a:off x="7179628" y="2802743"/>
              <a:ext cx="1129636" cy="1014670"/>
            </a:xfrm>
            <a:prstGeom prst="ellipse">
              <a:avLst/>
            </a:prstGeom>
            <a:solidFill>
              <a:srgbClr val="00B0F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solidFill>
                  <a:srgbClr val="00B0F0"/>
                </a:solidFill>
              </a:endParaRPr>
            </a:p>
          </p:txBody>
        </p:sp>
        <p:sp>
          <p:nvSpPr>
            <p:cNvPr id="54" name="TextBox 71"/>
            <p:cNvSpPr txBox="1"/>
            <p:nvPr/>
          </p:nvSpPr>
          <p:spPr>
            <a:xfrm>
              <a:off x="7257162" y="2971292"/>
              <a:ext cx="1083864" cy="564257"/>
            </a:xfrm>
            <a:prstGeom prst="rect">
              <a:avLst/>
            </a:prstGeom>
            <a:noFill/>
          </p:spPr>
          <p:txBody>
            <a:bodyPr wrap="square" rtlCol="0">
              <a:spAutoFit/>
            </a:bodyPr>
            <a:lstStyle/>
            <a:p>
              <a:pPr algn="ctr"/>
              <a:r>
                <a:rPr lang="zh-CN" altLang="en-US" dirty="0">
                  <a:solidFill>
                    <a:schemeClr val="bg1"/>
                  </a:solidFill>
                  <a:latin typeface="方正粗宋简体" panose="03000509000000000000" pitchFamily="65" charset="-122"/>
                  <a:ea typeface="方正粗宋简体" panose="03000509000000000000" pitchFamily="65" charset="-122"/>
                </a:rPr>
                <a:t>点击输入标题</a:t>
              </a:r>
            </a:p>
          </p:txBody>
        </p:sp>
      </p:grpSp>
      <p:sp>
        <p:nvSpPr>
          <p:cNvPr id="55" name="任意多边形 54"/>
          <p:cNvSpPr/>
          <p:nvPr/>
        </p:nvSpPr>
        <p:spPr>
          <a:xfrm rot="3597590" flipH="1" flipV="1">
            <a:off x="2448208" y="2675495"/>
            <a:ext cx="2062732" cy="1480752"/>
          </a:xfrm>
          <a:custGeom>
            <a:avLst/>
            <a:gdLst>
              <a:gd name="connsiteX0" fmla="*/ 0 w 4780345"/>
              <a:gd name="connsiteY0" fmla="*/ 1851949 h 1851949"/>
              <a:gd name="connsiteX1" fmla="*/ 2662178 w 4780345"/>
              <a:gd name="connsiteY1" fmla="*/ 1493134 h 1851949"/>
              <a:gd name="connsiteX2" fmla="*/ 4780345 w 4780345"/>
              <a:gd name="connsiteY2" fmla="*/ 0 h 1851949"/>
              <a:gd name="connsiteX3" fmla="*/ 4780345 w 4780345"/>
              <a:gd name="connsiteY3" fmla="*/ 0 h 1851949"/>
            </a:gdLst>
            <a:ahLst/>
            <a:cxnLst>
              <a:cxn ang="0">
                <a:pos x="connsiteX0" y="connsiteY0"/>
              </a:cxn>
              <a:cxn ang="0">
                <a:pos x="connsiteX1" y="connsiteY1"/>
              </a:cxn>
              <a:cxn ang="0">
                <a:pos x="connsiteX2" y="connsiteY2"/>
              </a:cxn>
              <a:cxn ang="0">
                <a:pos x="connsiteX3" y="connsiteY3"/>
              </a:cxn>
            </a:cxnLst>
            <a:rect l="l" t="t" r="r" b="b"/>
            <a:pathLst>
              <a:path w="4780345" h="1851949">
                <a:moveTo>
                  <a:pt x="0" y="1851949"/>
                </a:moveTo>
                <a:cubicBezTo>
                  <a:pt x="932727" y="1826870"/>
                  <a:pt x="1865454" y="1801792"/>
                  <a:pt x="2662178" y="1493134"/>
                </a:cubicBezTo>
                <a:cubicBezTo>
                  <a:pt x="3458902" y="1184476"/>
                  <a:pt x="4780345" y="0"/>
                  <a:pt x="4780345" y="0"/>
                </a:cubicBezTo>
                <a:lnTo>
                  <a:pt x="4780345" y="0"/>
                </a:lnTo>
              </a:path>
            </a:pathLst>
          </a:custGeom>
          <a:noFill/>
          <a:ln w="25400" cap="rnd">
            <a:solidFill>
              <a:srgbClr val="00B0F0"/>
            </a:solidFill>
            <a:round/>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solidFill>
                <a:prstClr val="white"/>
              </a:solidFill>
            </a:endParaRPr>
          </a:p>
        </p:txBody>
      </p:sp>
      <p:sp>
        <p:nvSpPr>
          <p:cNvPr id="56" name="任意多边形 55"/>
          <p:cNvSpPr/>
          <p:nvPr/>
        </p:nvSpPr>
        <p:spPr>
          <a:xfrm rot="16999972">
            <a:off x="3452587" y="2387327"/>
            <a:ext cx="1604453" cy="1061125"/>
          </a:xfrm>
          <a:custGeom>
            <a:avLst/>
            <a:gdLst>
              <a:gd name="connsiteX0" fmla="*/ 0 w 2384385"/>
              <a:gd name="connsiteY0" fmla="*/ 1006998 h 1006998"/>
              <a:gd name="connsiteX1" fmla="*/ 1284790 w 2384385"/>
              <a:gd name="connsiteY1" fmla="*/ 914400 h 1006998"/>
              <a:gd name="connsiteX2" fmla="*/ 2060294 w 2384385"/>
              <a:gd name="connsiteY2" fmla="*/ 544010 h 1006998"/>
              <a:gd name="connsiteX3" fmla="*/ 2384385 w 2384385"/>
              <a:gd name="connsiteY3" fmla="*/ 0 h 1006998"/>
              <a:gd name="connsiteX0" fmla="*/ 0 w 2296924"/>
              <a:gd name="connsiteY0" fmla="*/ 1013199 h 1013199"/>
              <a:gd name="connsiteX1" fmla="*/ 1284790 w 2296924"/>
              <a:gd name="connsiteY1" fmla="*/ 920601 h 1013199"/>
              <a:gd name="connsiteX2" fmla="*/ 2060294 w 2296924"/>
              <a:gd name="connsiteY2" fmla="*/ 550211 h 1013199"/>
              <a:gd name="connsiteX3" fmla="*/ 2296924 w 2296924"/>
              <a:gd name="connsiteY3" fmla="*/ 1 h 1013199"/>
              <a:gd name="connsiteX0" fmla="*/ 0 w 2296924"/>
              <a:gd name="connsiteY0" fmla="*/ 1013197 h 1013197"/>
              <a:gd name="connsiteX1" fmla="*/ 1284790 w 2296924"/>
              <a:gd name="connsiteY1" fmla="*/ 920599 h 1013197"/>
              <a:gd name="connsiteX2" fmla="*/ 1779084 w 2296924"/>
              <a:gd name="connsiteY2" fmla="*/ 728386 h 1013197"/>
              <a:gd name="connsiteX3" fmla="*/ 2296924 w 2296924"/>
              <a:gd name="connsiteY3" fmla="*/ -1 h 1013197"/>
              <a:gd name="connsiteX0" fmla="*/ 0 w 2296924"/>
              <a:gd name="connsiteY0" fmla="*/ 1013199 h 1013199"/>
              <a:gd name="connsiteX1" fmla="*/ 1059126 w 2296924"/>
              <a:gd name="connsiteY1" fmla="*/ 947076 h 1013199"/>
              <a:gd name="connsiteX2" fmla="*/ 1779084 w 2296924"/>
              <a:gd name="connsiteY2" fmla="*/ 728388 h 1013199"/>
              <a:gd name="connsiteX3" fmla="*/ 2296924 w 2296924"/>
              <a:gd name="connsiteY3" fmla="*/ 1 h 1013199"/>
              <a:gd name="connsiteX0" fmla="*/ 0 w 2296924"/>
              <a:gd name="connsiteY0" fmla="*/ 1013197 h 1013197"/>
              <a:gd name="connsiteX1" fmla="*/ 1059126 w 2296924"/>
              <a:gd name="connsiteY1" fmla="*/ 947074 h 1013197"/>
              <a:gd name="connsiteX2" fmla="*/ 1779084 w 2296924"/>
              <a:gd name="connsiteY2" fmla="*/ 728386 h 1013197"/>
              <a:gd name="connsiteX3" fmla="*/ 2296924 w 2296924"/>
              <a:gd name="connsiteY3" fmla="*/ -1 h 1013197"/>
            </a:gdLst>
            <a:ahLst/>
            <a:cxnLst>
              <a:cxn ang="0">
                <a:pos x="connsiteX0" y="connsiteY0"/>
              </a:cxn>
              <a:cxn ang="0">
                <a:pos x="connsiteX1" y="connsiteY1"/>
              </a:cxn>
              <a:cxn ang="0">
                <a:pos x="connsiteX2" y="connsiteY2"/>
              </a:cxn>
              <a:cxn ang="0">
                <a:pos x="connsiteX3" y="connsiteY3"/>
              </a:cxn>
            </a:cxnLst>
            <a:rect l="l" t="t" r="r" b="b"/>
            <a:pathLst>
              <a:path w="2296924" h="1013197">
                <a:moveTo>
                  <a:pt x="0" y="1013197"/>
                </a:moveTo>
                <a:cubicBezTo>
                  <a:pt x="470704" y="1005480"/>
                  <a:pt x="762612" y="994542"/>
                  <a:pt x="1059126" y="947074"/>
                </a:cubicBezTo>
                <a:cubicBezTo>
                  <a:pt x="1355640" y="899606"/>
                  <a:pt x="1566690" y="842605"/>
                  <a:pt x="1779084" y="728386"/>
                </a:cubicBezTo>
                <a:cubicBezTo>
                  <a:pt x="1962350" y="575986"/>
                  <a:pt x="2226511" y="195804"/>
                  <a:pt x="2296924" y="-1"/>
                </a:cubicBezTo>
              </a:path>
            </a:pathLst>
          </a:custGeom>
          <a:noFill/>
          <a:ln w="25400" cap="rnd">
            <a:solidFill>
              <a:srgbClr val="FF4D5E"/>
            </a:solidFill>
            <a:round/>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solidFill>
                <a:prstClr val="white"/>
              </a:solidFill>
            </a:endParaRPr>
          </a:p>
        </p:txBody>
      </p:sp>
      <p:sp>
        <p:nvSpPr>
          <p:cNvPr id="57" name="任意多边形 56"/>
          <p:cNvSpPr/>
          <p:nvPr/>
        </p:nvSpPr>
        <p:spPr>
          <a:xfrm rot="16736532">
            <a:off x="3217410" y="2237767"/>
            <a:ext cx="1392716" cy="1512464"/>
          </a:xfrm>
          <a:custGeom>
            <a:avLst/>
            <a:gdLst>
              <a:gd name="connsiteX0" fmla="*/ 0 w 3611301"/>
              <a:gd name="connsiteY0" fmla="*/ 2002420 h 2002420"/>
              <a:gd name="connsiteX1" fmla="*/ 1331088 w 3611301"/>
              <a:gd name="connsiteY1" fmla="*/ 1921397 h 2002420"/>
              <a:gd name="connsiteX2" fmla="*/ 2442258 w 3611301"/>
              <a:gd name="connsiteY2" fmla="*/ 1551007 h 2002420"/>
              <a:gd name="connsiteX3" fmla="*/ 2928395 w 3611301"/>
              <a:gd name="connsiteY3" fmla="*/ 1169043 h 2002420"/>
              <a:gd name="connsiteX4" fmla="*/ 3229336 w 3611301"/>
              <a:gd name="connsiteY4" fmla="*/ 821802 h 2002420"/>
              <a:gd name="connsiteX5" fmla="*/ 3611301 w 3611301"/>
              <a:gd name="connsiteY5" fmla="*/ 0 h 2002420"/>
              <a:gd name="connsiteX0" fmla="*/ 0 w 3611301"/>
              <a:gd name="connsiteY0" fmla="*/ 2002420 h 2002420"/>
              <a:gd name="connsiteX1" fmla="*/ 1331088 w 3611301"/>
              <a:gd name="connsiteY1" fmla="*/ 1921397 h 2002420"/>
              <a:gd name="connsiteX2" fmla="*/ 2442258 w 3611301"/>
              <a:gd name="connsiteY2" fmla="*/ 1551007 h 2002420"/>
              <a:gd name="connsiteX3" fmla="*/ 3229336 w 3611301"/>
              <a:gd name="connsiteY3" fmla="*/ 821802 h 2002420"/>
              <a:gd name="connsiteX4" fmla="*/ 3611301 w 3611301"/>
              <a:gd name="connsiteY4" fmla="*/ 0 h 200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1301" h="2002420">
                <a:moveTo>
                  <a:pt x="0" y="2002420"/>
                </a:moveTo>
                <a:cubicBezTo>
                  <a:pt x="462022" y="1999526"/>
                  <a:pt x="924045" y="1996632"/>
                  <a:pt x="1331088" y="1921397"/>
                </a:cubicBezTo>
                <a:cubicBezTo>
                  <a:pt x="1738131" y="1846162"/>
                  <a:pt x="2125883" y="1734273"/>
                  <a:pt x="2442258" y="1551007"/>
                </a:cubicBezTo>
                <a:cubicBezTo>
                  <a:pt x="2758633" y="1367741"/>
                  <a:pt x="3034496" y="1080303"/>
                  <a:pt x="3229336" y="821802"/>
                </a:cubicBezTo>
                <a:cubicBezTo>
                  <a:pt x="3343154" y="626961"/>
                  <a:pt x="3477227" y="313480"/>
                  <a:pt x="3611301" y="0"/>
                </a:cubicBezTo>
              </a:path>
            </a:pathLst>
          </a:custGeom>
          <a:noFill/>
          <a:ln w="25400" cap="rnd">
            <a:solidFill>
              <a:srgbClr val="FFA616"/>
            </a:solidFill>
            <a:round/>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solidFill>
                <a:prstClr val="white"/>
              </a:solidFill>
            </a:endParaRPr>
          </a:p>
        </p:txBody>
      </p:sp>
      <p:sp>
        <p:nvSpPr>
          <p:cNvPr id="58" name="任意多边形 57"/>
          <p:cNvSpPr/>
          <p:nvPr/>
        </p:nvSpPr>
        <p:spPr>
          <a:xfrm rot="18002410" flipV="1">
            <a:off x="4260830" y="2836759"/>
            <a:ext cx="2466804" cy="1535357"/>
          </a:xfrm>
          <a:custGeom>
            <a:avLst/>
            <a:gdLst>
              <a:gd name="connsiteX0" fmla="*/ 0 w 4780345"/>
              <a:gd name="connsiteY0" fmla="*/ 1851949 h 1851949"/>
              <a:gd name="connsiteX1" fmla="*/ 2662178 w 4780345"/>
              <a:gd name="connsiteY1" fmla="*/ 1493134 h 1851949"/>
              <a:gd name="connsiteX2" fmla="*/ 4780345 w 4780345"/>
              <a:gd name="connsiteY2" fmla="*/ 0 h 1851949"/>
              <a:gd name="connsiteX3" fmla="*/ 4780345 w 4780345"/>
              <a:gd name="connsiteY3" fmla="*/ 0 h 1851949"/>
            </a:gdLst>
            <a:ahLst/>
            <a:cxnLst>
              <a:cxn ang="0">
                <a:pos x="connsiteX0" y="connsiteY0"/>
              </a:cxn>
              <a:cxn ang="0">
                <a:pos x="connsiteX1" y="connsiteY1"/>
              </a:cxn>
              <a:cxn ang="0">
                <a:pos x="connsiteX2" y="connsiteY2"/>
              </a:cxn>
              <a:cxn ang="0">
                <a:pos x="connsiteX3" y="connsiteY3"/>
              </a:cxn>
            </a:cxnLst>
            <a:rect l="l" t="t" r="r" b="b"/>
            <a:pathLst>
              <a:path w="4780345" h="1851949">
                <a:moveTo>
                  <a:pt x="0" y="1851949"/>
                </a:moveTo>
                <a:cubicBezTo>
                  <a:pt x="932727" y="1826870"/>
                  <a:pt x="1865454" y="1801792"/>
                  <a:pt x="2662178" y="1493134"/>
                </a:cubicBezTo>
                <a:cubicBezTo>
                  <a:pt x="3458902" y="1184476"/>
                  <a:pt x="4780345" y="0"/>
                  <a:pt x="4780345" y="0"/>
                </a:cubicBezTo>
                <a:lnTo>
                  <a:pt x="4780345" y="0"/>
                </a:lnTo>
              </a:path>
            </a:pathLst>
          </a:custGeom>
          <a:noFill/>
          <a:ln w="25400" cap="rnd">
            <a:solidFill>
              <a:srgbClr val="00B0F0"/>
            </a:solidFill>
            <a:round/>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solidFill>
                <a:prstClr val="white"/>
              </a:solidFill>
            </a:endParaRPr>
          </a:p>
        </p:txBody>
      </p:sp>
      <p:sp>
        <p:nvSpPr>
          <p:cNvPr id="59" name="任意多边形 58"/>
          <p:cNvSpPr/>
          <p:nvPr/>
        </p:nvSpPr>
        <p:spPr>
          <a:xfrm rot="4600028" flipH="1">
            <a:off x="4086963" y="2363120"/>
            <a:ext cx="1604453" cy="1061125"/>
          </a:xfrm>
          <a:custGeom>
            <a:avLst/>
            <a:gdLst>
              <a:gd name="connsiteX0" fmla="*/ 0 w 2384385"/>
              <a:gd name="connsiteY0" fmla="*/ 1006998 h 1006998"/>
              <a:gd name="connsiteX1" fmla="*/ 1284790 w 2384385"/>
              <a:gd name="connsiteY1" fmla="*/ 914400 h 1006998"/>
              <a:gd name="connsiteX2" fmla="*/ 2060294 w 2384385"/>
              <a:gd name="connsiteY2" fmla="*/ 544010 h 1006998"/>
              <a:gd name="connsiteX3" fmla="*/ 2384385 w 2384385"/>
              <a:gd name="connsiteY3" fmla="*/ 0 h 1006998"/>
              <a:gd name="connsiteX0" fmla="*/ 0 w 2296924"/>
              <a:gd name="connsiteY0" fmla="*/ 1013199 h 1013199"/>
              <a:gd name="connsiteX1" fmla="*/ 1284790 w 2296924"/>
              <a:gd name="connsiteY1" fmla="*/ 920601 h 1013199"/>
              <a:gd name="connsiteX2" fmla="*/ 2060294 w 2296924"/>
              <a:gd name="connsiteY2" fmla="*/ 550211 h 1013199"/>
              <a:gd name="connsiteX3" fmla="*/ 2296924 w 2296924"/>
              <a:gd name="connsiteY3" fmla="*/ 1 h 1013199"/>
              <a:gd name="connsiteX0" fmla="*/ 0 w 2296924"/>
              <a:gd name="connsiteY0" fmla="*/ 1013197 h 1013197"/>
              <a:gd name="connsiteX1" fmla="*/ 1284790 w 2296924"/>
              <a:gd name="connsiteY1" fmla="*/ 920599 h 1013197"/>
              <a:gd name="connsiteX2" fmla="*/ 1779084 w 2296924"/>
              <a:gd name="connsiteY2" fmla="*/ 728386 h 1013197"/>
              <a:gd name="connsiteX3" fmla="*/ 2296924 w 2296924"/>
              <a:gd name="connsiteY3" fmla="*/ -1 h 1013197"/>
              <a:gd name="connsiteX0" fmla="*/ 0 w 2296924"/>
              <a:gd name="connsiteY0" fmla="*/ 1013199 h 1013199"/>
              <a:gd name="connsiteX1" fmla="*/ 1059126 w 2296924"/>
              <a:gd name="connsiteY1" fmla="*/ 947076 h 1013199"/>
              <a:gd name="connsiteX2" fmla="*/ 1779084 w 2296924"/>
              <a:gd name="connsiteY2" fmla="*/ 728388 h 1013199"/>
              <a:gd name="connsiteX3" fmla="*/ 2296924 w 2296924"/>
              <a:gd name="connsiteY3" fmla="*/ 1 h 1013199"/>
              <a:gd name="connsiteX0" fmla="*/ 0 w 2296924"/>
              <a:gd name="connsiteY0" fmla="*/ 1013197 h 1013197"/>
              <a:gd name="connsiteX1" fmla="*/ 1059126 w 2296924"/>
              <a:gd name="connsiteY1" fmla="*/ 947074 h 1013197"/>
              <a:gd name="connsiteX2" fmla="*/ 1779084 w 2296924"/>
              <a:gd name="connsiteY2" fmla="*/ 728386 h 1013197"/>
              <a:gd name="connsiteX3" fmla="*/ 2296924 w 2296924"/>
              <a:gd name="connsiteY3" fmla="*/ -1 h 1013197"/>
            </a:gdLst>
            <a:ahLst/>
            <a:cxnLst>
              <a:cxn ang="0">
                <a:pos x="connsiteX0" y="connsiteY0"/>
              </a:cxn>
              <a:cxn ang="0">
                <a:pos x="connsiteX1" y="connsiteY1"/>
              </a:cxn>
              <a:cxn ang="0">
                <a:pos x="connsiteX2" y="connsiteY2"/>
              </a:cxn>
              <a:cxn ang="0">
                <a:pos x="connsiteX3" y="connsiteY3"/>
              </a:cxn>
            </a:cxnLst>
            <a:rect l="l" t="t" r="r" b="b"/>
            <a:pathLst>
              <a:path w="2296924" h="1013197">
                <a:moveTo>
                  <a:pt x="0" y="1013197"/>
                </a:moveTo>
                <a:cubicBezTo>
                  <a:pt x="470704" y="1005480"/>
                  <a:pt x="762612" y="994542"/>
                  <a:pt x="1059126" y="947074"/>
                </a:cubicBezTo>
                <a:cubicBezTo>
                  <a:pt x="1355640" y="899606"/>
                  <a:pt x="1566690" y="842605"/>
                  <a:pt x="1779084" y="728386"/>
                </a:cubicBezTo>
                <a:cubicBezTo>
                  <a:pt x="1962350" y="575986"/>
                  <a:pt x="2226511" y="195804"/>
                  <a:pt x="2296924" y="-1"/>
                </a:cubicBezTo>
              </a:path>
            </a:pathLst>
          </a:custGeom>
          <a:noFill/>
          <a:ln w="25400" cap="rnd">
            <a:solidFill>
              <a:srgbClr val="FF4D5E"/>
            </a:solidFill>
            <a:round/>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solidFill>
                <a:prstClr val="white"/>
              </a:solidFill>
            </a:endParaRPr>
          </a:p>
        </p:txBody>
      </p:sp>
      <p:sp>
        <p:nvSpPr>
          <p:cNvPr id="60" name="任意多边形 59"/>
          <p:cNvSpPr/>
          <p:nvPr/>
        </p:nvSpPr>
        <p:spPr>
          <a:xfrm rot="4863468" flipH="1">
            <a:off x="4654848" y="2128691"/>
            <a:ext cx="1344307" cy="1700761"/>
          </a:xfrm>
          <a:custGeom>
            <a:avLst/>
            <a:gdLst>
              <a:gd name="connsiteX0" fmla="*/ 0 w 3611301"/>
              <a:gd name="connsiteY0" fmla="*/ 2002420 h 2002420"/>
              <a:gd name="connsiteX1" fmla="*/ 1331088 w 3611301"/>
              <a:gd name="connsiteY1" fmla="*/ 1921397 h 2002420"/>
              <a:gd name="connsiteX2" fmla="*/ 2442258 w 3611301"/>
              <a:gd name="connsiteY2" fmla="*/ 1551007 h 2002420"/>
              <a:gd name="connsiteX3" fmla="*/ 2928395 w 3611301"/>
              <a:gd name="connsiteY3" fmla="*/ 1169043 h 2002420"/>
              <a:gd name="connsiteX4" fmla="*/ 3229336 w 3611301"/>
              <a:gd name="connsiteY4" fmla="*/ 821802 h 2002420"/>
              <a:gd name="connsiteX5" fmla="*/ 3611301 w 3611301"/>
              <a:gd name="connsiteY5" fmla="*/ 0 h 2002420"/>
              <a:gd name="connsiteX0" fmla="*/ 0 w 3611301"/>
              <a:gd name="connsiteY0" fmla="*/ 2002420 h 2002420"/>
              <a:gd name="connsiteX1" fmla="*/ 1331088 w 3611301"/>
              <a:gd name="connsiteY1" fmla="*/ 1921397 h 2002420"/>
              <a:gd name="connsiteX2" fmla="*/ 2442258 w 3611301"/>
              <a:gd name="connsiteY2" fmla="*/ 1551007 h 2002420"/>
              <a:gd name="connsiteX3" fmla="*/ 3229336 w 3611301"/>
              <a:gd name="connsiteY3" fmla="*/ 821802 h 2002420"/>
              <a:gd name="connsiteX4" fmla="*/ 3611301 w 3611301"/>
              <a:gd name="connsiteY4" fmla="*/ 0 h 200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1301" h="2002420">
                <a:moveTo>
                  <a:pt x="0" y="2002420"/>
                </a:moveTo>
                <a:cubicBezTo>
                  <a:pt x="462022" y="1999526"/>
                  <a:pt x="924045" y="1996632"/>
                  <a:pt x="1331088" y="1921397"/>
                </a:cubicBezTo>
                <a:cubicBezTo>
                  <a:pt x="1738131" y="1846162"/>
                  <a:pt x="2125883" y="1734273"/>
                  <a:pt x="2442258" y="1551007"/>
                </a:cubicBezTo>
                <a:cubicBezTo>
                  <a:pt x="2758633" y="1367741"/>
                  <a:pt x="3034496" y="1080303"/>
                  <a:pt x="3229336" y="821802"/>
                </a:cubicBezTo>
                <a:cubicBezTo>
                  <a:pt x="3343154" y="626961"/>
                  <a:pt x="3477227" y="313480"/>
                  <a:pt x="3611301" y="0"/>
                </a:cubicBezTo>
              </a:path>
            </a:pathLst>
          </a:custGeom>
          <a:noFill/>
          <a:ln w="25400" cap="rnd">
            <a:solidFill>
              <a:srgbClr val="FFA616"/>
            </a:solidFill>
            <a:round/>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solidFill>
                <a:prstClr val="white"/>
              </a:solidFill>
            </a:endParaRPr>
          </a:p>
        </p:txBody>
      </p:sp>
      <p:grpSp>
        <p:nvGrpSpPr>
          <p:cNvPr id="61" name="组合 60"/>
          <p:cNvGrpSpPr/>
          <p:nvPr/>
        </p:nvGrpSpPr>
        <p:grpSpPr>
          <a:xfrm>
            <a:off x="3275859" y="3782008"/>
            <a:ext cx="2065373" cy="881942"/>
            <a:chOff x="755576" y="3217540"/>
            <a:chExt cx="2294859" cy="979934"/>
          </a:xfrm>
        </p:grpSpPr>
        <p:sp>
          <p:nvSpPr>
            <p:cNvPr id="62" name="任意多边形 61"/>
            <p:cNvSpPr/>
            <p:nvPr/>
          </p:nvSpPr>
          <p:spPr>
            <a:xfrm>
              <a:off x="767446" y="3217540"/>
              <a:ext cx="2282989" cy="929370"/>
            </a:xfrm>
            <a:custGeom>
              <a:avLst/>
              <a:gdLst>
                <a:gd name="connsiteX0" fmla="*/ 1895078 w 2282989"/>
                <a:gd name="connsiteY0" fmla="*/ 0 h 929370"/>
                <a:gd name="connsiteX1" fmla="*/ 2282989 w 2282989"/>
                <a:gd name="connsiteY1" fmla="*/ 461584 h 929370"/>
                <a:gd name="connsiteX2" fmla="*/ 1895078 w 2282989"/>
                <a:gd name="connsiteY2" fmla="*/ 923168 h 929370"/>
                <a:gd name="connsiteX3" fmla="*/ 1863674 w 2282989"/>
                <a:gd name="connsiteY3" fmla="*/ 919401 h 929370"/>
                <a:gd name="connsiteX4" fmla="*/ 1863674 w 2282989"/>
                <a:gd name="connsiteY4" fmla="*/ 922846 h 929370"/>
                <a:gd name="connsiteX5" fmla="*/ 1215126 w 2282989"/>
                <a:gd name="connsiteY5" fmla="*/ 922846 h 929370"/>
                <a:gd name="connsiteX6" fmla="*/ 1160739 w 2282989"/>
                <a:gd name="connsiteY6" fmla="*/ 929370 h 929370"/>
                <a:gd name="connsiteX7" fmla="*/ 839077 w 2282989"/>
                <a:gd name="connsiteY7" fmla="*/ 725862 h 929370"/>
                <a:gd name="connsiteX8" fmla="*/ 823392 w 2282989"/>
                <a:gd name="connsiteY8" fmla="*/ 691477 h 929370"/>
                <a:gd name="connsiteX9" fmla="*/ 794146 w 2282989"/>
                <a:gd name="connsiteY9" fmla="*/ 680560 h 929370"/>
                <a:gd name="connsiteX10" fmla="*/ 721777 w 2282989"/>
                <a:gd name="connsiteY10" fmla="*/ 671788 h 929370"/>
                <a:gd name="connsiteX11" fmla="*/ 691771 w 2282989"/>
                <a:gd name="connsiteY11" fmla="*/ 675425 h 929370"/>
                <a:gd name="connsiteX12" fmla="*/ 691444 w 2282989"/>
                <a:gd name="connsiteY12" fmla="*/ 676029 h 929370"/>
                <a:gd name="connsiteX13" fmla="*/ 378000 w 2282989"/>
                <a:gd name="connsiteY13" fmla="*/ 842685 h 929370"/>
                <a:gd name="connsiteX14" fmla="*/ 0 w 2282989"/>
                <a:gd name="connsiteY14" fmla="*/ 464685 h 929370"/>
                <a:gd name="connsiteX15" fmla="*/ 378000 w 2282989"/>
                <a:gd name="connsiteY15" fmla="*/ 86685 h 929370"/>
                <a:gd name="connsiteX16" fmla="*/ 645287 w 2282989"/>
                <a:gd name="connsiteY16" fmla="*/ 197399 h 929370"/>
                <a:gd name="connsiteX17" fmla="*/ 686222 w 2282989"/>
                <a:gd name="connsiteY17" fmla="*/ 247013 h 929370"/>
                <a:gd name="connsiteX18" fmla="*/ 698309 w 2282989"/>
                <a:gd name="connsiteY18" fmla="*/ 248478 h 929370"/>
                <a:gd name="connsiteX19" fmla="*/ 770678 w 2282989"/>
                <a:gd name="connsiteY19" fmla="*/ 239706 h 929370"/>
                <a:gd name="connsiteX20" fmla="*/ 837846 w 2282989"/>
                <a:gd name="connsiteY20" fmla="*/ 214636 h 929370"/>
                <a:gd name="connsiteX21" fmla="*/ 861408 w 2282989"/>
                <a:gd name="connsiteY21" fmla="*/ 174176 h 929370"/>
                <a:gd name="connsiteX22" fmla="*/ 1082561 w 2282989"/>
                <a:gd name="connsiteY22" fmla="*/ 15580 h 929370"/>
                <a:gd name="connsiteX23" fmla="*/ 1129449 w 2282989"/>
                <a:gd name="connsiteY23" fmla="*/ 9956 h 929370"/>
                <a:gd name="connsiteX24" fmla="*/ 1129449 w 2282989"/>
                <a:gd name="connsiteY24" fmla="*/ 7828 h 929370"/>
                <a:gd name="connsiteX25" fmla="*/ 1147184 w 2282989"/>
                <a:gd name="connsiteY25" fmla="*/ 7828 h 929370"/>
                <a:gd name="connsiteX26" fmla="*/ 1160739 w 2282989"/>
                <a:gd name="connsiteY26" fmla="*/ 6202 h 929370"/>
                <a:gd name="connsiteX27" fmla="*/ 1174294 w 2282989"/>
                <a:gd name="connsiteY27" fmla="*/ 7828 h 929370"/>
                <a:gd name="connsiteX28" fmla="*/ 1829820 w 2282989"/>
                <a:gd name="connsiteY28" fmla="*/ 7828 h 929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282989" h="929370">
                  <a:moveTo>
                    <a:pt x="1895078" y="0"/>
                  </a:moveTo>
                  <a:cubicBezTo>
                    <a:pt x="2109315" y="0"/>
                    <a:pt x="2282989" y="206658"/>
                    <a:pt x="2282989" y="461584"/>
                  </a:cubicBezTo>
                  <a:cubicBezTo>
                    <a:pt x="2282989" y="716510"/>
                    <a:pt x="2109315" y="923168"/>
                    <a:pt x="1895078" y="923168"/>
                  </a:cubicBezTo>
                  <a:lnTo>
                    <a:pt x="1863674" y="919401"/>
                  </a:lnTo>
                  <a:lnTo>
                    <a:pt x="1863674" y="922846"/>
                  </a:lnTo>
                  <a:lnTo>
                    <a:pt x="1215126" y="922846"/>
                  </a:lnTo>
                  <a:lnTo>
                    <a:pt x="1160739" y="929370"/>
                  </a:lnTo>
                  <a:cubicBezTo>
                    <a:pt x="1026841" y="929370"/>
                    <a:pt x="908788" y="848644"/>
                    <a:pt x="839077" y="725862"/>
                  </a:cubicBezTo>
                  <a:lnTo>
                    <a:pt x="823392" y="691477"/>
                  </a:lnTo>
                  <a:lnTo>
                    <a:pt x="794146" y="680560"/>
                  </a:lnTo>
                  <a:cubicBezTo>
                    <a:pt x="770770" y="674809"/>
                    <a:pt x="746567" y="671788"/>
                    <a:pt x="721777" y="671788"/>
                  </a:cubicBezTo>
                  <a:lnTo>
                    <a:pt x="691771" y="675425"/>
                  </a:lnTo>
                  <a:lnTo>
                    <a:pt x="691444" y="676029"/>
                  </a:lnTo>
                  <a:cubicBezTo>
                    <a:pt x="623514" y="776577"/>
                    <a:pt x="508478" y="842685"/>
                    <a:pt x="378000" y="842685"/>
                  </a:cubicBezTo>
                  <a:cubicBezTo>
                    <a:pt x="169236" y="842685"/>
                    <a:pt x="0" y="673449"/>
                    <a:pt x="0" y="464685"/>
                  </a:cubicBezTo>
                  <a:cubicBezTo>
                    <a:pt x="0" y="255921"/>
                    <a:pt x="169236" y="86685"/>
                    <a:pt x="378000" y="86685"/>
                  </a:cubicBezTo>
                  <a:cubicBezTo>
                    <a:pt x="482382" y="86685"/>
                    <a:pt x="576882" y="128994"/>
                    <a:pt x="645287" y="197399"/>
                  </a:cubicBezTo>
                  <a:lnTo>
                    <a:pt x="686222" y="247013"/>
                  </a:lnTo>
                  <a:lnTo>
                    <a:pt x="698309" y="248478"/>
                  </a:lnTo>
                  <a:cubicBezTo>
                    <a:pt x="723099" y="248478"/>
                    <a:pt x="747302" y="245458"/>
                    <a:pt x="770678" y="239706"/>
                  </a:cubicBezTo>
                  <a:lnTo>
                    <a:pt x="837846" y="214636"/>
                  </a:lnTo>
                  <a:lnTo>
                    <a:pt x="861408" y="174176"/>
                  </a:lnTo>
                  <a:cubicBezTo>
                    <a:pt x="916746" y="94387"/>
                    <a:pt x="994179" y="37101"/>
                    <a:pt x="1082561" y="15580"/>
                  </a:cubicBezTo>
                  <a:lnTo>
                    <a:pt x="1129449" y="9956"/>
                  </a:lnTo>
                  <a:lnTo>
                    <a:pt x="1129449" y="7828"/>
                  </a:lnTo>
                  <a:lnTo>
                    <a:pt x="1147184" y="7828"/>
                  </a:lnTo>
                  <a:lnTo>
                    <a:pt x="1160739" y="6202"/>
                  </a:lnTo>
                  <a:lnTo>
                    <a:pt x="1174294" y="7828"/>
                  </a:lnTo>
                  <a:lnTo>
                    <a:pt x="1829820" y="7828"/>
                  </a:lnTo>
                  <a:close/>
                </a:path>
              </a:pathLst>
            </a:custGeom>
            <a:gradFill flip="none" rotWithShape="1">
              <a:gsLst>
                <a:gs pos="57000">
                  <a:schemeClr val="bg1">
                    <a:lumMod val="85000"/>
                  </a:schemeClr>
                </a:gs>
                <a:gs pos="92000">
                  <a:schemeClr val="bg1">
                    <a:lumMod val="63000"/>
                  </a:schemeClr>
                </a:gs>
                <a:gs pos="100000">
                  <a:schemeClr val="bg1">
                    <a:lumMod val="49000"/>
                  </a:schemeClr>
                </a:gs>
              </a:gsLst>
              <a:lin ang="8100000" scaled="1"/>
              <a:tileRect/>
            </a:gradFill>
            <a:ln>
              <a:noFill/>
            </a:ln>
            <a:effectLst>
              <a:outerShdw blurRad="127000" dist="63500" dir="7200000" sx="99000" sy="99000" algn="tr"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a:p>
          </p:txBody>
        </p:sp>
        <p:grpSp>
          <p:nvGrpSpPr>
            <p:cNvPr id="63" name="组合 62"/>
            <p:cNvGrpSpPr/>
            <p:nvPr/>
          </p:nvGrpSpPr>
          <p:grpSpPr>
            <a:xfrm>
              <a:off x="755576" y="3308998"/>
              <a:ext cx="799287" cy="755611"/>
              <a:chOff x="2759425" y="1932990"/>
              <a:chExt cx="799287" cy="755611"/>
            </a:xfrm>
          </p:grpSpPr>
          <p:sp>
            <p:nvSpPr>
              <p:cNvPr id="67" name="椭圆 66"/>
              <p:cNvSpPr>
                <a:spLocks/>
              </p:cNvSpPr>
              <p:nvPr/>
            </p:nvSpPr>
            <p:spPr bwMode="auto">
              <a:xfrm rot="10800000">
                <a:off x="2759426" y="1949921"/>
                <a:ext cx="799286" cy="717940"/>
              </a:xfrm>
              <a:prstGeom prst="ellipse">
                <a:avLst/>
              </a:prstGeom>
              <a:solidFill>
                <a:srgbClr val="FF4D5E"/>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68" name="椭圆 67"/>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69" name="椭圆 68"/>
              <p:cNvSpPr/>
              <p:nvPr/>
            </p:nvSpPr>
            <p:spPr>
              <a:xfrm>
                <a:off x="2771295" y="1942172"/>
                <a:ext cx="787417" cy="746429"/>
              </a:xfrm>
              <a:prstGeom prst="ellipse">
                <a:avLst/>
              </a:prstGeom>
              <a:solidFill>
                <a:srgbClr val="FF4D5E">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sp>
          <p:nvSpPr>
            <p:cNvPr id="64" name="任意多边形 63"/>
            <p:cNvSpPr/>
            <p:nvPr/>
          </p:nvSpPr>
          <p:spPr>
            <a:xfrm>
              <a:off x="1575092" y="3260975"/>
              <a:ext cx="1390436" cy="842499"/>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FF4D5E"/>
            </a:solidFill>
            <a:ln>
              <a:no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a:solidFill>
                  <a:prstClr val="white"/>
                </a:solidFill>
              </a:endParaRPr>
            </a:p>
          </p:txBody>
        </p:sp>
        <p:sp>
          <p:nvSpPr>
            <p:cNvPr id="65" name="TextBox 57"/>
            <p:cNvSpPr txBox="1"/>
            <p:nvPr/>
          </p:nvSpPr>
          <p:spPr>
            <a:xfrm>
              <a:off x="1742015" y="3389836"/>
              <a:ext cx="1056589" cy="595034"/>
            </a:xfrm>
            <a:prstGeom prst="rect">
              <a:avLst/>
            </a:prstGeom>
            <a:noFill/>
          </p:spPr>
          <p:txBody>
            <a:bodyPr wrap="square" rtlCol="0">
              <a:spAutoFit/>
            </a:bodyPr>
            <a:lstStyle/>
            <a:p>
              <a:pPr algn="ctr"/>
              <a:r>
                <a:rPr lang="zh-CN" altLang="en-US" sz="2880" dirty="0">
                  <a:solidFill>
                    <a:schemeClr val="bg1"/>
                  </a:solidFill>
                  <a:latin typeface="方正粗倩简体" panose="03000509000000000000" pitchFamily="65" charset="-122"/>
                  <a:ea typeface="方正粗倩简体" panose="03000509000000000000" pitchFamily="65" charset="-122"/>
                </a:rPr>
                <a:t>目录</a:t>
              </a:r>
            </a:p>
          </p:txBody>
        </p:sp>
        <p:sp>
          <p:nvSpPr>
            <p:cNvPr id="66" name="TextBox 67"/>
            <p:cNvSpPr txBox="1"/>
            <p:nvPr/>
          </p:nvSpPr>
          <p:spPr>
            <a:xfrm>
              <a:off x="775946" y="3263886"/>
              <a:ext cx="770414" cy="933588"/>
            </a:xfrm>
            <a:prstGeom prst="rect">
              <a:avLst/>
            </a:prstGeom>
            <a:noFill/>
          </p:spPr>
          <p:txBody>
            <a:bodyPr wrap="square" rtlCol="0">
              <a:spAutoFit/>
            </a:bodyPr>
            <a:lstStyle/>
            <a:p>
              <a:pPr algn="ctr"/>
              <a:r>
                <a:rPr lang="en-US" altLang="zh-CN" sz="4860" dirty="0">
                  <a:solidFill>
                    <a:schemeClr val="tx1">
                      <a:lumMod val="65000"/>
                      <a:lumOff val="35000"/>
                    </a:schemeClr>
                  </a:solidFill>
                  <a:latin typeface="方正粗宋简体" panose="03000509000000000000" pitchFamily="65" charset="-122"/>
                  <a:ea typeface="方正粗宋简体" panose="03000509000000000000" pitchFamily="65" charset="-122"/>
                </a:rPr>
                <a:t>C</a:t>
              </a:r>
              <a:endParaRPr lang="zh-CN" altLang="en-US" sz="4860" dirty="0">
                <a:solidFill>
                  <a:schemeClr val="tx1">
                    <a:lumMod val="65000"/>
                    <a:lumOff val="35000"/>
                  </a:schemeClr>
                </a:solidFill>
                <a:latin typeface="方正粗宋简体" panose="03000509000000000000" pitchFamily="65" charset="-122"/>
                <a:ea typeface="方正粗宋简体" panose="03000509000000000000" pitchFamily="65" charset="-122"/>
              </a:endParaRPr>
            </a:p>
          </p:txBody>
        </p:sp>
      </p:grpSp>
      <p:grpSp>
        <p:nvGrpSpPr>
          <p:cNvPr id="70" name="组合 69"/>
          <p:cNvGrpSpPr/>
          <p:nvPr/>
        </p:nvGrpSpPr>
        <p:grpSpPr>
          <a:xfrm>
            <a:off x="4769050" y="886764"/>
            <a:ext cx="1102173" cy="1049417"/>
            <a:chOff x="7004056" y="782815"/>
            <a:chExt cx="1332732" cy="1197094"/>
          </a:xfrm>
        </p:grpSpPr>
        <p:sp>
          <p:nvSpPr>
            <p:cNvPr id="71" name="椭圆 70"/>
            <p:cNvSpPr>
              <a:spLocks/>
            </p:cNvSpPr>
            <p:nvPr/>
          </p:nvSpPr>
          <p:spPr bwMode="auto">
            <a:xfrm rot="10800000">
              <a:off x="7004056" y="782815"/>
              <a:ext cx="1332732" cy="1197094"/>
            </a:xfrm>
            <a:prstGeom prst="ellipse">
              <a:avLst/>
            </a:prstGeom>
            <a:solidFill>
              <a:srgbClr val="FF4D5E"/>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72" name="TextBox 46"/>
            <p:cNvSpPr txBox="1"/>
            <p:nvPr/>
          </p:nvSpPr>
          <p:spPr>
            <a:xfrm>
              <a:off x="7128490" y="997487"/>
              <a:ext cx="1083863" cy="579294"/>
            </a:xfrm>
            <a:prstGeom prst="rect">
              <a:avLst/>
            </a:prstGeom>
            <a:noFill/>
          </p:spPr>
          <p:txBody>
            <a:bodyPr wrap="square" rtlCol="0">
              <a:spAutoFit/>
            </a:bodyPr>
            <a:lstStyle/>
            <a:p>
              <a:pPr algn="ctr"/>
              <a:r>
                <a:rPr lang="zh-CN" altLang="en-US" dirty="0">
                  <a:solidFill>
                    <a:schemeClr val="bg1"/>
                  </a:solidFill>
                  <a:latin typeface="方正粗宋简体" panose="03000509000000000000" pitchFamily="65" charset="-122"/>
                  <a:ea typeface="方正粗宋简体" panose="03000509000000000000" pitchFamily="65" charset="-122"/>
                </a:rPr>
                <a:t>点击输入标题</a:t>
              </a:r>
            </a:p>
          </p:txBody>
        </p:sp>
      </p:grpSp>
    </p:spTree>
    <p:extLst>
      <p:ext uri="{BB962C8B-B14F-4D97-AF65-F5344CB8AC3E}">
        <p14:creationId xmlns:p14="http://schemas.microsoft.com/office/powerpoint/2010/main" val="381445311"/>
      </p:ext>
    </p:extLst>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00"/>
                                        <p:tgtEl>
                                          <p:spTgt spid="51"/>
                                        </p:tgtEl>
                                      </p:cBhvr>
                                    </p:animEffect>
                                  </p:childTnLst>
                                </p:cTn>
                              </p:par>
                              <p:par>
                                <p:cTn id="8" presetID="2" presetClass="entr" presetSubtype="4" fill="hold" nodeType="withEffect">
                                  <p:stCondLst>
                                    <p:cond delay="1000"/>
                                  </p:stCondLst>
                                  <p:childTnLst>
                                    <p:set>
                                      <p:cBhvr>
                                        <p:cTn id="9" dur="1" fill="hold">
                                          <p:stCondLst>
                                            <p:cond delay="0"/>
                                          </p:stCondLst>
                                        </p:cTn>
                                        <p:tgtEl>
                                          <p:spTgt spid="61"/>
                                        </p:tgtEl>
                                        <p:attrNameLst>
                                          <p:attrName>style.visibility</p:attrName>
                                        </p:attrNameLst>
                                      </p:cBhvr>
                                      <p:to>
                                        <p:strVal val="visible"/>
                                      </p:to>
                                    </p:set>
                                    <p:anim calcmode="lin" valueType="num">
                                      <p:cBhvr additive="base">
                                        <p:cTn id="10" dur="500" fill="hold"/>
                                        <p:tgtEl>
                                          <p:spTgt spid="61"/>
                                        </p:tgtEl>
                                        <p:attrNameLst>
                                          <p:attrName>ppt_x</p:attrName>
                                        </p:attrNameLst>
                                      </p:cBhvr>
                                      <p:tavLst>
                                        <p:tav tm="0">
                                          <p:val>
                                            <p:strVal val="#ppt_x"/>
                                          </p:val>
                                        </p:tav>
                                        <p:tav tm="100000">
                                          <p:val>
                                            <p:strVal val="#ppt_x"/>
                                          </p:val>
                                        </p:tav>
                                      </p:tavLst>
                                    </p:anim>
                                    <p:anim calcmode="lin" valueType="num">
                                      <p:cBhvr additive="base">
                                        <p:cTn id="11" dur="500" fill="hold"/>
                                        <p:tgtEl>
                                          <p:spTgt spid="61"/>
                                        </p:tgtEl>
                                        <p:attrNameLst>
                                          <p:attrName>ppt_y</p:attrName>
                                        </p:attrNameLst>
                                      </p:cBhvr>
                                      <p:tavLst>
                                        <p:tav tm="0">
                                          <p:val>
                                            <p:strVal val="1+#ppt_h/2"/>
                                          </p:val>
                                        </p:tav>
                                        <p:tav tm="100000">
                                          <p:val>
                                            <p:strVal val="#ppt_y"/>
                                          </p:val>
                                        </p:tav>
                                      </p:tavLst>
                                    </p:anim>
                                  </p:childTnLst>
                                </p:cTn>
                              </p:par>
                              <p:par>
                                <p:cTn id="12" presetID="22" presetClass="entr" presetSubtype="4" fill="hold" grpId="0" nodeType="withEffect">
                                  <p:stCondLst>
                                    <p:cond delay="1750"/>
                                  </p:stCondLst>
                                  <p:childTnLst>
                                    <p:set>
                                      <p:cBhvr>
                                        <p:cTn id="13" dur="1" fill="hold">
                                          <p:stCondLst>
                                            <p:cond delay="0"/>
                                          </p:stCondLst>
                                        </p:cTn>
                                        <p:tgtEl>
                                          <p:spTgt spid="55"/>
                                        </p:tgtEl>
                                        <p:attrNameLst>
                                          <p:attrName>style.visibility</p:attrName>
                                        </p:attrNameLst>
                                      </p:cBhvr>
                                      <p:to>
                                        <p:strVal val="visible"/>
                                      </p:to>
                                    </p:set>
                                    <p:animEffect transition="in" filter="wipe(down)">
                                      <p:cBhvr>
                                        <p:cTn id="14" dur="1000"/>
                                        <p:tgtEl>
                                          <p:spTgt spid="55"/>
                                        </p:tgtEl>
                                      </p:cBhvr>
                                    </p:animEffect>
                                  </p:childTnLst>
                                </p:cTn>
                              </p:par>
                              <p:par>
                                <p:cTn id="15" presetID="22" presetClass="entr" presetSubtype="4" fill="hold" grpId="0" nodeType="withEffect">
                                  <p:stCondLst>
                                    <p:cond delay="1750"/>
                                  </p:stCondLst>
                                  <p:childTnLst>
                                    <p:set>
                                      <p:cBhvr>
                                        <p:cTn id="16" dur="1" fill="hold">
                                          <p:stCondLst>
                                            <p:cond delay="0"/>
                                          </p:stCondLst>
                                        </p:cTn>
                                        <p:tgtEl>
                                          <p:spTgt spid="57"/>
                                        </p:tgtEl>
                                        <p:attrNameLst>
                                          <p:attrName>style.visibility</p:attrName>
                                        </p:attrNameLst>
                                      </p:cBhvr>
                                      <p:to>
                                        <p:strVal val="visible"/>
                                      </p:to>
                                    </p:set>
                                    <p:animEffect transition="in" filter="wipe(down)">
                                      <p:cBhvr>
                                        <p:cTn id="17" dur="1000"/>
                                        <p:tgtEl>
                                          <p:spTgt spid="57"/>
                                        </p:tgtEl>
                                      </p:cBhvr>
                                    </p:animEffect>
                                  </p:childTnLst>
                                </p:cTn>
                              </p:par>
                              <p:par>
                                <p:cTn id="18" presetID="22" presetClass="entr" presetSubtype="4" fill="hold" grpId="0" nodeType="withEffect">
                                  <p:stCondLst>
                                    <p:cond delay="1750"/>
                                  </p:stCondLst>
                                  <p:childTnLst>
                                    <p:set>
                                      <p:cBhvr>
                                        <p:cTn id="19" dur="1" fill="hold">
                                          <p:stCondLst>
                                            <p:cond delay="0"/>
                                          </p:stCondLst>
                                        </p:cTn>
                                        <p:tgtEl>
                                          <p:spTgt spid="56"/>
                                        </p:tgtEl>
                                        <p:attrNameLst>
                                          <p:attrName>style.visibility</p:attrName>
                                        </p:attrNameLst>
                                      </p:cBhvr>
                                      <p:to>
                                        <p:strVal val="visible"/>
                                      </p:to>
                                    </p:set>
                                    <p:animEffect transition="in" filter="wipe(down)">
                                      <p:cBhvr>
                                        <p:cTn id="20" dur="1000"/>
                                        <p:tgtEl>
                                          <p:spTgt spid="56"/>
                                        </p:tgtEl>
                                      </p:cBhvr>
                                    </p:animEffect>
                                  </p:childTnLst>
                                </p:cTn>
                              </p:par>
                              <p:par>
                                <p:cTn id="21" presetID="22" presetClass="entr" presetSubtype="4" fill="hold" grpId="0" nodeType="withEffect">
                                  <p:stCondLst>
                                    <p:cond delay="1750"/>
                                  </p:stCondLst>
                                  <p:childTnLst>
                                    <p:set>
                                      <p:cBhvr>
                                        <p:cTn id="22" dur="1" fill="hold">
                                          <p:stCondLst>
                                            <p:cond delay="0"/>
                                          </p:stCondLst>
                                        </p:cTn>
                                        <p:tgtEl>
                                          <p:spTgt spid="59"/>
                                        </p:tgtEl>
                                        <p:attrNameLst>
                                          <p:attrName>style.visibility</p:attrName>
                                        </p:attrNameLst>
                                      </p:cBhvr>
                                      <p:to>
                                        <p:strVal val="visible"/>
                                      </p:to>
                                    </p:set>
                                    <p:animEffect transition="in" filter="wipe(down)">
                                      <p:cBhvr>
                                        <p:cTn id="23" dur="1000"/>
                                        <p:tgtEl>
                                          <p:spTgt spid="59"/>
                                        </p:tgtEl>
                                      </p:cBhvr>
                                    </p:animEffect>
                                  </p:childTnLst>
                                </p:cTn>
                              </p:par>
                              <p:par>
                                <p:cTn id="24" presetID="22" presetClass="entr" presetSubtype="4" fill="hold" grpId="0" nodeType="withEffect">
                                  <p:stCondLst>
                                    <p:cond delay="1750"/>
                                  </p:stCondLst>
                                  <p:childTnLst>
                                    <p:set>
                                      <p:cBhvr>
                                        <p:cTn id="25" dur="1" fill="hold">
                                          <p:stCondLst>
                                            <p:cond delay="0"/>
                                          </p:stCondLst>
                                        </p:cTn>
                                        <p:tgtEl>
                                          <p:spTgt spid="60"/>
                                        </p:tgtEl>
                                        <p:attrNameLst>
                                          <p:attrName>style.visibility</p:attrName>
                                        </p:attrNameLst>
                                      </p:cBhvr>
                                      <p:to>
                                        <p:strVal val="visible"/>
                                      </p:to>
                                    </p:set>
                                    <p:animEffect transition="in" filter="wipe(down)">
                                      <p:cBhvr>
                                        <p:cTn id="26" dur="1000"/>
                                        <p:tgtEl>
                                          <p:spTgt spid="60"/>
                                        </p:tgtEl>
                                      </p:cBhvr>
                                    </p:animEffect>
                                  </p:childTnLst>
                                </p:cTn>
                              </p:par>
                              <p:par>
                                <p:cTn id="27" presetID="22" presetClass="entr" presetSubtype="4" fill="hold" grpId="0" nodeType="withEffect">
                                  <p:stCondLst>
                                    <p:cond delay="1750"/>
                                  </p:stCondLst>
                                  <p:childTnLst>
                                    <p:set>
                                      <p:cBhvr>
                                        <p:cTn id="28" dur="1" fill="hold">
                                          <p:stCondLst>
                                            <p:cond delay="0"/>
                                          </p:stCondLst>
                                        </p:cTn>
                                        <p:tgtEl>
                                          <p:spTgt spid="58"/>
                                        </p:tgtEl>
                                        <p:attrNameLst>
                                          <p:attrName>style.visibility</p:attrName>
                                        </p:attrNameLst>
                                      </p:cBhvr>
                                      <p:to>
                                        <p:strVal val="visible"/>
                                      </p:to>
                                    </p:set>
                                    <p:animEffect transition="in" filter="wipe(down)">
                                      <p:cBhvr>
                                        <p:cTn id="29" dur="1000"/>
                                        <p:tgtEl>
                                          <p:spTgt spid="58"/>
                                        </p:tgtEl>
                                      </p:cBhvr>
                                    </p:animEffect>
                                  </p:childTnLst>
                                </p:cTn>
                              </p:par>
                              <p:par>
                                <p:cTn id="30" presetID="2" presetClass="entr" presetSubtype="8" fill="hold" nodeType="withEffect">
                                  <p:stCondLst>
                                    <p:cond delay="3000"/>
                                  </p:stCondLst>
                                  <p:childTnLst>
                                    <p:set>
                                      <p:cBhvr>
                                        <p:cTn id="31" dur="1" fill="hold">
                                          <p:stCondLst>
                                            <p:cond delay="0"/>
                                          </p:stCondLst>
                                        </p:cTn>
                                        <p:tgtEl>
                                          <p:spTgt spid="42"/>
                                        </p:tgtEl>
                                        <p:attrNameLst>
                                          <p:attrName>style.visibility</p:attrName>
                                        </p:attrNameLst>
                                      </p:cBhvr>
                                      <p:to>
                                        <p:strVal val="visible"/>
                                      </p:to>
                                    </p:set>
                                    <p:anim calcmode="lin" valueType="num">
                                      <p:cBhvr additive="base">
                                        <p:cTn id="32" dur="1000" fill="hold"/>
                                        <p:tgtEl>
                                          <p:spTgt spid="42"/>
                                        </p:tgtEl>
                                        <p:attrNameLst>
                                          <p:attrName>ppt_x</p:attrName>
                                        </p:attrNameLst>
                                      </p:cBhvr>
                                      <p:tavLst>
                                        <p:tav tm="0">
                                          <p:val>
                                            <p:strVal val="0-#ppt_w/2"/>
                                          </p:val>
                                        </p:tav>
                                        <p:tav tm="100000">
                                          <p:val>
                                            <p:strVal val="#ppt_x"/>
                                          </p:val>
                                        </p:tav>
                                      </p:tavLst>
                                    </p:anim>
                                    <p:anim calcmode="lin" valueType="num">
                                      <p:cBhvr additive="base">
                                        <p:cTn id="33" dur="1000" fill="hold"/>
                                        <p:tgtEl>
                                          <p:spTgt spid="42"/>
                                        </p:tgtEl>
                                        <p:attrNameLst>
                                          <p:attrName>ppt_y</p:attrName>
                                        </p:attrNameLst>
                                      </p:cBhvr>
                                      <p:tavLst>
                                        <p:tav tm="0">
                                          <p:val>
                                            <p:strVal val="#ppt_y"/>
                                          </p:val>
                                        </p:tav>
                                        <p:tav tm="100000">
                                          <p:val>
                                            <p:strVal val="#ppt_y"/>
                                          </p:val>
                                        </p:tav>
                                      </p:tavLst>
                                    </p:anim>
                                  </p:childTnLst>
                                </p:cTn>
                              </p:par>
                              <p:par>
                                <p:cTn id="34" presetID="2" presetClass="entr" presetSubtype="8" fill="hold" nodeType="withEffect">
                                  <p:stCondLst>
                                    <p:cond delay="3000"/>
                                  </p:stCondLst>
                                  <p:childTnLst>
                                    <p:set>
                                      <p:cBhvr>
                                        <p:cTn id="35" dur="1" fill="hold">
                                          <p:stCondLst>
                                            <p:cond delay="0"/>
                                          </p:stCondLst>
                                        </p:cTn>
                                        <p:tgtEl>
                                          <p:spTgt spid="48"/>
                                        </p:tgtEl>
                                        <p:attrNameLst>
                                          <p:attrName>style.visibility</p:attrName>
                                        </p:attrNameLst>
                                      </p:cBhvr>
                                      <p:to>
                                        <p:strVal val="visible"/>
                                      </p:to>
                                    </p:set>
                                    <p:anim calcmode="lin" valueType="num">
                                      <p:cBhvr additive="base">
                                        <p:cTn id="36" dur="1000" fill="hold"/>
                                        <p:tgtEl>
                                          <p:spTgt spid="48"/>
                                        </p:tgtEl>
                                        <p:attrNameLst>
                                          <p:attrName>ppt_x</p:attrName>
                                        </p:attrNameLst>
                                      </p:cBhvr>
                                      <p:tavLst>
                                        <p:tav tm="0">
                                          <p:val>
                                            <p:strVal val="0-#ppt_w/2"/>
                                          </p:val>
                                        </p:tav>
                                        <p:tav tm="100000">
                                          <p:val>
                                            <p:strVal val="#ppt_x"/>
                                          </p:val>
                                        </p:tav>
                                      </p:tavLst>
                                    </p:anim>
                                    <p:anim calcmode="lin" valueType="num">
                                      <p:cBhvr additive="base">
                                        <p:cTn id="37" dur="1000" fill="hold"/>
                                        <p:tgtEl>
                                          <p:spTgt spid="48"/>
                                        </p:tgtEl>
                                        <p:attrNameLst>
                                          <p:attrName>ppt_y</p:attrName>
                                        </p:attrNameLst>
                                      </p:cBhvr>
                                      <p:tavLst>
                                        <p:tav tm="0">
                                          <p:val>
                                            <p:strVal val="#ppt_y"/>
                                          </p:val>
                                        </p:tav>
                                        <p:tav tm="100000">
                                          <p:val>
                                            <p:strVal val="#ppt_y"/>
                                          </p:val>
                                        </p:tav>
                                      </p:tavLst>
                                    </p:anim>
                                  </p:childTnLst>
                                </p:cTn>
                              </p:par>
                              <p:par>
                                <p:cTn id="38" presetID="2" presetClass="entr" presetSubtype="8" fill="hold" nodeType="withEffect">
                                  <p:stCondLst>
                                    <p:cond delay="3000"/>
                                  </p:stCondLst>
                                  <p:childTnLst>
                                    <p:set>
                                      <p:cBhvr>
                                        <p:cTn id="39" dur="1" fill="hold">
                                          <p:stCondLst>
                                            <p:cond delay="0"/>
                                          </p:stCondLst>
                                        </p:cTn>
                                        <p:tgtEl>
                                          <p:spTgt spid="39"/>
                                        </p:tgtEl>
                                        <p:attrNameLst>
                                          <p:attrName>style.visibility</p:attrName>
                                        </p:attrNameLst>
                                      </p:cBhvr>
                                      <p:to>
                                        <p:strVal val="visible"/>
                                      </p:to>
                                    </p:set>
                                    <p:anim calcmode="lin" valueType="num">
                                      <p:cBhvr additive="base">
                                        <p:cTn id="40" dur="1000" fill="hold"/>
                                        <p:tgtEl>
                                          <p:spTgt spid="39"/>
                                        </p:tgtEl>
                                        <p:attrNameLst>
                                          <p:attrName>ppt_x</p:attrName>
                                        </p:attrNameLst>
                                      </p:cBhvr>
                                      <p:tavLst>
                                        <p:tav tm="0">
                                          <p:val>
                                            <p:strVal val="0-#ppt_w/2"/>
                                          </p:val>
                                        </p:tav>
                                        <p:tav tm="100000">
                                          <p:val>
                                            <p:strVal val="#ppt_x"/>
                                          </p:val>
                                        </p:tav>
                                      </p:tavLst>
                                    </p:anim>
                                    <p:anim calcmode="lin" valueType="num">
                                      <p:cBhvr additive="base">
                                        <p:cTn id="41" dur="1000" fill="hold"/>
                                        <p:tgtEl>
                                          <p:spTgt spid="39"/>
                                        </p:tgtEl>
                                        <p:attrNameLst>
                                          <p:attrName>ppt_y</p:attrName>
                                        </p:attrNameLst>
                                      </p:cBhvr>
                                      <p:tavLst>
                                        <p:tav tm="0">
                                          <p:val>
                                            <p:strVal val="#ppt_y"/>
                                          </p:val>
                                        </p:tav>
                                        <p:tav tm="100000">
                                          <p:val>
                                            <p:strVal val="#ppt_y"/>
                                          </p:val>
                                        </p:tav>
                                      </p:tavLst>
                                    </p:anim>
                                  </p:childTnLst>
                                </p:cTn>
                              </p:par>
                              <p:par>
                                <p:cTn id="42" presetID="2" presetClass="entr" presetSubtype="8" fill="hold" nodeType="withEffect">
                                  <p:stCondLst>
                                    <p:cond delay="3000"/>
                                  </p:stCondLst>
                                  <p:childTnLst>
                                    <p:set>
                                      <p:cBhvr>
                                        <p:cTn id="43" dur="1" fill="hold">
                                          <p:stCondLst>
                                            <p:cond delay="0"/>
                                          </p:stCondLst>
                                        </p:cTn>
                                        <p:tgtEl>
                                          <p:spTgt spid="70"/>
                                        </p:tgtEl>
                                        <p:attrNameLst>
                                          <p:attrName>style.visibility</p:attrName>
                                        </p:attrNameLst>
                                      </p:cBhvr>
                                      <p:to>
                                        <p:strVal val="visible"/>
                                      </p:to>
                                    </p:set>
                                    <p:anim calcmode="lin" valueType="num">
                                      <p:cBhvr additive="base">
                                        <p:cTn id="44" dur="1000" fill="hold"/>
                                        <p:tgtEl>
                                          <p:spTgt spid="70"/>
                                        </p:tgtEl>
                                        <p:attrNameLst>
                                          <p:attrName>ppt_x</p:attrName>
                                        </p:attrNameLst>
                                      </p:cBhvr>
                                      <p:tavLst>
                                        <p:tav tm="0">
                                          <p:val>
                                            <p:strVal val="0-#ppt_w/2"/>
                                          </p:val>
                                        </p:tav>
                                        <p:tav tm="100000">
                                          <p:val>
                                            <p:strVal val="#ppt_x"/>
                                          </p:val>
                                        </p:tav>
                                      </p:tavLst>
                                    </p:anim>
                                    <p:anim calcmode="lin" valueType="num">
                                      <p:cBhvr additive="base">
                                        <p:cTn id="45" dur="1000" fill="hold"/>
                                        <p:tgtEl>
                                          <p:spTgt spid="70"/>
                                        </p:tgtEl>
                                        <p:attrNameLst>
                                          <p:attrName>ppt_y</p:attrName>
                                        </p:attrNameLst>
                                      </p:cBhvr>
                                      <p:tavLst>
                                        <p:tav tm="0">
                                          <p:val>
                                            <p:strVal val="#ppt_y"/>
                                          </p:val>
                                        </p:tav>
                                        <p:tav tm="100000">
                                          <p:val>
                                            <p:strVal val="#ppt_y"/>
                                          </p:val>
                                        </p:tav>
                                      </p:tavLst>
                                    </p:anim>
                                  </p:childTnLst>
                                </p:cTn>
                              </p:par>
                              <p:par>
                                <p:cTn id="46" presetID="2" presetClass="entr" presetSubtype="8" fill="hold" nodeType="withEffect">
                                  <p:stCondLst>
                                    <p:cond delay="3000"/>
                                  </p:stCondLst>
                                  <p:childTnLst>
                                    <p:set>
                                      <p:cBhvr>
                                        <p:cTn id="47" dur="1" fill="hold">
                                          <p:stCondLst>
                                            <p:cond delay="0"/>
                                          </p:stCondLst>
                                        </p:cTn>
                                        <p:tgtEl>
                                          <p:spTgt spid="45"/>
                                        </p:tgtEl>
                                        <p:attrNameLst>
                                          <p:attrName>style.visibility</p:attrName>
                                        </p:attrNameLst>
                                      </p:cBhvr>
                                      <p:to>
                                        <p:strVal val="visible"/>
                                      </p:to>
                                    </p:set>
                                    <p:anim calcmode="lin" valueType="num">
                                      <p:cBhvr additive="base">
                                        <p:cTn id="48" dur="1000" fill="hold"/>
                                        <p:tgtEl>
                                          <p:spTgt spid="45"/>
                                        </p:tgtEl>
                                        <p:attrNameLst>
                                          <p:attrName>ppt_x</p:attrName>
                                        </p:attrNameLst>
                                      </p:cBhvr>
                                      <p:tavLst>
                                        <p:tav tm="0">
                                          <p:val>
                                            <p:strVal val="0-#ppt_w/2"/>
                                          </p:val>
                                        </p:tav>
                                        <p:tav tm="100000">
                                          <p:val>
                                            <p:strVal val="#ppt_x"/>
                                          </p:val>
                                        </p:tav>
                                      </p:tavLst>
                                    </p:anim>
                                    <p:anim calcmode="lin" valueType="num">
                                      <p:cBhvr additive="base">
                                        <p:cTn id="49" dur="1000" fill="hold"/>
                                        <p:tgtEl>
                                          <p:spTgt spid="45"/>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3000"/>
                                  </p:stCondLst>
                                  <p:childTnLst>
                                    <p:set>
                                      <p:cBhvr>
                                        <p:cTn id="51" dur="1" fill="hold">
                                          <p:stCondLst>
                                            <p:cond delay="0"/>
                                          </p:stCondLst>
                                        </p:cTn>
                                        <p:tgtEl>
                                          <p:spTgt spid="52"/>
                                        </p:tgtEl>
                                        <p:attrNameLst>
                                          <p:attrName>style.visibility</p:attrName>
                                        </p:attrNameLst>
                                      </p:cBhvr>
                                      <p:to>
                                        <p:strVal val="visible"/>
                                      </p:to>
                                    </p:set>
                                    <p:anim calcmode="lin" valueType="num">
                                      <p:cBhvr additive="base">
                                        <p:cTn id="52" dur="1000" fill="hold"/>
                                        <p:tgtEl>
                                          <p:spTgt spid="52"/>
                                        </p:tgtEl>
                                        <p:attrNameLst>
                                          <p:attrName>ppt_x</p:attrName>
                                        </p:attrNameLst>
                                      </p:cBhvr>
                                      <p:tavLst>
                                        <p:tav tm="0">
                                          <p:val>
                                            <p:strVal val="0-#ppt_w/2"/>
                                          </p:val>
                                        </p:tav>
                                        <p:tav tm="100000">
                                          <p:val>
                                            <p:strVal val="#ppt_x"/>
                                          </p:val>
                                        </p:tav>
                                      </p:tavLst>
                                    </p:anim>
                                    <p:anim calcmode="lin" valueType="num">
                                      <p:cBhvr additive="base">
                                        <p:cTn id="53" dur="10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P spid="58" grpId="0" animBg="1"/>
      <p:bldP spid="59" grpId="0" animBg="1"/>
      <p:bldP spid="6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4"/>
          <p:cNvGrpSpPr/>
          <p:nvPr/>
        </p:nvGrpSpPr>
        <p:grpSpPr>
          <a:xfrm>
            <a:off x="677090" y="401136"/>
            <a:ext cx="719358" cy="680050"/>
            <a:chOff x="168729" y="101037"/>
            <a:chExt cx="799287" cy="755611"/>
          </a:xfrm>
        </p:grpSpPr>
        <p:grpSp>
          <p:nvGrpSpPr>
            <p:cNvPr id="11" name="组合 5"/>
            <p:cNvGrpSpPr/>
            <p:nvPr/>
          </p:nvGrpSpPr>
          <p:grpSpPr>
            <a:xfrm>
              <a:off x="168729" y="101037"/>
              <a:ext cx="799287" cy="755611"/>
              <a:chOff x="2759425" y="1932990"/>
              <a:chExt cx="799287" cy="755611"/>
            </a:xfrm>
          </p:grpSpPr>
          <p:sp>
            <p:nvSpPr>
              <p:cNvPr id="13" name="椭圆 7"/>
              <p:cNvSpPr>
                <a:spLocks/>
              </p:cNvSpPr>
              <p:nvPr/>
            </p:nvSpPr>
            <p:spPr bwMode="auto">
              <a:xfrm rot="10800000">
                <a:off x="2759426" y="1949921"/>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4" name="椭圆 8"/>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5" name="椭圆 9"/>
              <p:cNvSpPr/>
              <p:nvPr/>
            </p:nvSpPr>
            <p:spPr>
              <a:xfrm>
                <a:off x="2771295" y="1942172"/>
                <a:ext cx="787417" cy="746429"/>
              </a:xfrm>
              <a:prstGeom prst="ellipse">
                <a:avLst/>
              </a:prstGeom>
              <a:solidFill>
                <a:srgbClr val="FFA616">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12" name="Picture 8" descr="C:\Users\ShiYanch\Desktop\PNG\System\White\MB_0006_back.png">
              <a:hlinkClick r:id="" action="ppaction://hlinkshowjump?jump=nextslide"/>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16" name="矩形 10"/>
          <p:cNvSpPr/>
          <p:nvPr/>
        </p:nvSpPr>
        <p:spPr>
          <a:xfrm>
            <a:off x="1473333" y="757149"/>
            <a:ext cx="7213469" cy="88756"/>
          </a:xfrm>
          <a:prstGeom prst="rect">
            <a:avLst/>
          </a:prstGeom>
          <a:solidFill>
            <a:srgbClr val="FFA61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sp>
        <p:nvSpPr>
          <p:cNvPr id="17" name="TextBox 16"/>
          <p:cNvSpPr txBox="1"/>
          <p:nvPr/>
        </p:nvSpPr>
        <p:spPr>
          <a:xfrm>
            <a:off x="1473333" y="77970"/>
            <a:ext cx="2918556" cy="646331"/>
          </a:xfrm>
          <a:prstGeom prst="rect">
            <a:avLst/>
          </a:prstGeom>
          <a:noFill/>
        </p:spPr>
        <p:txBody>
          <a:bodyPr wrap="none" rtlCol="0">
            <a:spAutoFit/>
          </a:bodyPr>
          <a:lstStyle/>
          <a:p>
            <a:r>
              <a:rPr lang="en-US" altLang="zh-CN" sz="3600" b="1" dirty="0" smtClean="0"/>
              <a:t>1. Background</a:t>
            </a:r>
            <a:endParaRPr lang="zh-CN" altLang="en-US" sz="3600" b="1" dirty="0"/>
          </a:p>
        </p:txBody>
      </p:sp>
      <p:sp>
        <p:nvSpPr>
          <p:cNvPr id="9" name="TextBox 8"/>
          <p:cNvSpPr txBox="1"/>
          <p:nvPr/>
        </p:nvSpPr>
        <p:spPr>
          <a:xfrm>
            <a:off x="1396448" y="1262744"/>
            <a:ext cx="3875420" cy="584775"/>
          </a:xfrm>
          <a:prstGeom prst="rect">
            <a:avLst/>
          </a:prstGeom>
          <a:noFill/>
        </p:spPr>
        <p:txBody>
          <a:bodyPr wrap="none" rtlCol="0">
            <a:spAutoFit/>
          </a:bodyPr>
          <a:lstStyle/>
          <a:p>
            <a:r>
              <a:rPr lang="en-US" altLang="zh-CN" sz="3200" dirty="0" smtClean="0"/>
              <a:t>What we had *then*?</a:t>
            </a:r>
            <a:endParaRPr lang="zh-CN" altLang="en-US" sz="3200" dirty="0"/>
          </a:p>
        </p:txBody>
      </p:sp>
      <p:sp>
        <p:nvSpPr>
          <p:cNvPr id="21" name="TextBox 20"/>
          <p:cNvSpPr txBox="1"/>
          <p:nvPr/>
        </p:nvSpPr>
        <p:spPr>
          <a:xfrm>
            <a:off x="1473333" y="2336801"/>
            <a:ext cx="1764586" cy="1384995"/>
          </a:xfrm>
          <a:prstGeom prst="rect">
            <a:avLst/>
          </a:prstGeom>
          <a:noFill/>
        </p:spPr>
        <p:txBody>
          <a:bodyPr wrap="none" rtlCol="0">
            <a:spAutoFit/>
          </a:bodyPr>
          <a:lstStyle/>
          <a:p>
            <a:pPr marL="342900" indent="-342900">
              <a:buFont typeface="Arial" panose="020B0604020202020204" pitchFamily="34" charset="0"/>
              <a:buChar char="•"/>
            </a:pPr>
            <a:r>
              <a:rPr lang="en-US" altLang="zh-CN" sz="2800" dirty="0" smtClean="0"/>
              <a:t>Napster</a:t>
            </a:r>
          </a:p>
          <a:p>
            <a:pPr marL="342900" indent="-342900">
              <a:buFont typeface="Arial" panose="020B0604020202020204" pitchFamily="34" charset="0"/>
              <a:buChar char="•"/>
            </a:pPr>
            <a:r>
              <a:rPr lang="en-US" altLang="zh-CN" sz="2800" dirty="0" smtClean="0"/>
              <a:t>Gnutella</a:t>
            </a:r>
          </a:p>
          <a:p>
            <a:pPr marL="342900" indent="-342900">
              <a:buFont typeface="Arial" panose="020B0604020202020204" pitchFamily="34" charset="0"/>
              <a:buChar char="•"/>
            </a:pPr>
            <a:r>
              <a:rPr lang="en-US" altLang="zh-CN" sz="2800" dirty="0" smtClean="0"/>
              <a:t>…</a:t>
            </a:r>
            <a:endParaRPr lang="zh-CN" altLang="en-US" sz="2800" dirty="0"/>
          </a:p>
        </p:txBody>
      </p:sp>
    </p:spTree>
    <p:extLst>
      <p:ext uri="{BB962C8B-B14F-4D97-AF65-F5344CB8AC3E}">
        <p14:creationId xmlns:p14="http://schemas.microsoft.com/office/powerpoint/2010/main" val="47829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矩形 13"/>
          <p:cNvSpPr/>
          <p:nvPr/>
        </p:nvSpPr>
        <p:spPr>
          <a:xfrm>
            <a:off x="720911" y="384221"/>
            <a:ext cx="7702183" cy="4375060"/>
          </a:xfrm>
          <a:custGeom>
            <a:avLst/>
            <a:gdLst/>
            <a:ahLst/>
            <a:cxnLst/>
            <a:rect l="l" t="t" r="r" b="b"/>
            <a:pathLst>
              <a:path w="8557981" h="4861178">
                <a:moveTo>
                  <a:pt x="292948" y="196725"/>
                </a:moveTo>
                <a:lnTo>
                  <a:pt x="292948" y="4696009"/>
                </a:lnTo>
                <a:lnTo>
                  <a:pt x="8213826" y="4696009"/>
                </a:lnTo>
                <a:lnTo>
                  <a:pt x="8213826" y="196725"/>
                </a:lnTo>
                <a:close/>
                <a:moveTo>
                  <a:pt x="0" y="0"/>
                </a:moveTo>
                <a:lnTo>
                  <a:pt x="8557981" y="0"/>
                </a:lnTo>
                <a:lnTo>
                  <a:pt x="8557981" y="4861178"/>
                </a:lnTo>
                <a:lnTo>
                  <a:pt x="0" y="4861178"/>
                </a:lnTo>
                <a:close/>
              </a:path>
            </a:pathLst>
          </a:custGeom>
          <a:ln>
            <a:solidFill>
              <a:schemeClr val="bg1"/>
            </a:solidFill>
          </a:ln>
          <a:effectLst>
            <a:innerShdw blurRad="114300" dist="25400">
              <a:schemeClr val="tx1">
                <a:lumMod val="75000"/>
                <a:lumOff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919"/>
            <a:endParaRPr lang="zh-CN" altLang="en-US" sz="1710">
              <a:solidFill>
                <a:prstClr val="white"/>
              </a:solidFill>
            </a:endParaRPr>
          </a:p>
        </p:txBody>
      </p:sp>
      <p:sp>
        <p:nvSpPr>
          <p:cNvPr id="5" name="任意多边形 4"/>
          <p:cNvSpPr/>
          <p:nvPr/>
        </p:nvSpPr>
        <p:spPr>
          <a:xfrm rot="21292795">
            <a:off x="2986513" y="2494488"/>
            <a:ext cx="2926165" cy="659969"/>
          </a:xfrm>
          <a:custGeom>
            <a:avLst/>
            <a:gdLst>
              <a:gd name="connsiteX0" fmla="*/ 0 w 4780345"/>
              <a:gd name="connsiteY0" fmla="*/ 1851949 h 1851949"/>
              <a:gd name="connsiteX1" fmla="*/ 2662178 w 4780345"/>
              <a:gd name="connsiteY1" fmla="*/ 1493134 h 1851949"/>
              <a:gd name="connsiteX2" fmla="*/ 4780345 w 4780345"/>
              <a:gd name="connsiteY2" fmla="*/ 0 h 1851949"/>
              <a:gd name="connsiteX3" fmla="*/ 4780345 w 4780345"/>
              <a:gd name="connsiteY3" fmla="*/ 0 h 1851949"/>
            </a:gdLst>
            <a:ahLst/>
            <a:cxnLst>
              <a:cxn ang="0">
                <a:pos x="connsiteX0" y="connsiteY0"/>
              </a:cxn>
              <a:cxn ang="0">
                <a:pos x="connsiteX1" y="connsiteY1"/>
              </a:cxn>
              <a:cxn ang="0">
                <a:pos x="connsiteX2" y="connsiteY2"/>
              </a:cxn>
              <a:cxn ang="0">
                <a:pos x="connsiteX3" y="connsiteY3"/>
              </a:cxn>
            </a:cxnLst>
            <a:rect l="l" t="t" r="r" b="b"/>
            <a:pathLst>
              <a:path w="4780345" h="1851949">
                <a:moveTo>
                  <a:pt x="0" y="1851949"/>
                </a:moveTo>
                <a:cubicBezTo>
                  <a:pt x="932727" y="1826870"/>
                  <a:pt x="1865454" y="1801792"/>
                  <a:pt x="2662178" y="1493134"/>
                </a:cubicBezTo>
                <a:cubicBezTo>
                  <a:pt x="3458902" y="1184476"/>
                  <a:pt x="4780345" y="0"/>
                  <a:pt x="4780345" y="0"/>
                </a:cubicBezTo>
                <a:lnTo>
                  <a:pt x="4780345" y="0"/>
                </a:lnTo>
              </a:path>
            </a:pathLst>
          </a:custGeom>
          <a:noFill/>
          <a:ln w="25400" cap="rnd">
            <a:solidFill>
              <a:srgbClr val="FFA616"/>
            </a:solidFill>
            <a:round/>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solidFill>
                <a:prstClr val="white"/>
              </a:solidFill>
            </a:endParaRPr>
          </a:p>
        </p:txBody>
      </p:sp>
      <p:sp>
        <p:nvSpPr>
          <p:cNvPr id="6" name="任意多边形 5"/>
          <p:cNvSpPr/>
          <p:nvPr/>
        </p:nvSpPr>
        <p:spPr>
          <a:xfrm rot="21152667">
            <a:off x="3023441" y="3143247"/>
            <a:ext cx="2373099" cy="534037"/>
          </a:xfrm>
          <a:custGeom>
            <a:avLst/>
            <a:gdLst>
              <a:gd name="connsiteX0" fmla="*/ 0 w 3222844"/>
              <a:gd name="connsiteY0" fmla="*/ 0 h 193534"/>
              <a:gd name="connsiteX1" fmla="*/ 2419109 w 3222844"/>
              <a:gd name="connsiteY1" fmla="*/ 11574 h 193534"/>
              <a:gd name="connsiteX2" fmla="*/ 3136739 w 3222844"/>
              <a:gd name="connsiteY2" fmla="*/ 173620 h 193534"/>
              <a:gd name="connsiteX3" fmla="*/ 3183038 w 3222844"/>
              <a:gd name="connsiteY3" fmla="*/ 185194 h 193534"/>
            </a:gdLst>
            <a:ahLst/>
            <a:cxnLst>
              <a:cxn ang="0">
                <a:pos x="connsiteX0" y="connsiteY0"/>
              </a:cxn>
              <a:cxn ang="0">
                <a:pos x="connsiteX1" y="connsiteY1"/>
              </a:cxn>
              <a:cxn ang="0">
                <a:pos x="connsiteX2" y="connsiteY2"/>
              </a:cxn>
              <a:cxn ang="0">
                <a:pos x="connsiteX3" y="connsiteY3"/>
              </a:cxn>
            </a:cxnLst>
            <a:rect l="l" t="t" r="r" b="b"/>
            <a:pathLst>
              <a:path w="3222844" h="193534">
                <a:moveTo>
                  <a:pt x="0" y="0"/>
                </a:moveTo>
                <a:lnTo>
                  <a:pt x="2419109" y="11574"/>
                </a:lnTo>
                <a:cubicBezTo>
                  <a:pt x="2941899" y="40511"/>
                  <a:pt x="3009417" y="144683"/>
                  <a:pt x="3136739" y="173620"/>
                </a:cubicBezTo>
                <a:cubicBezTo>
                  <a:pt x="3264061" y="202557"/>
                  <a:pt x="3223549" y="193875"/>
                  <a:pt x="3183038" y="185194"/>
                </a:cubicBezTo>
              </a:path>
            </a:pathLst>
          </a:custGeom>
          <a:noFill/>
          <a:ln w="25400" cap="rnd">
            <a:solidFill>
              <a:srgbClr val="FFA616"/>
            </a:solidFill>
            <a:round/>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solidFill>
                <a:prstClr val="white"/>
              </a:solidFill>
            </a:endParaRPr>
          </a:p>
        </p:txBody>
      </p:sp>
      <p:sp>
        <p:nvSpPr>
          <p:cNvPr id="7" name="任意多边形 6"/>
          <p:cNvSpPr/>
          <p:nvPr/>
        </p:nvSpPr>
        <p:spPr>
          <a:xfrm rot="21084882">
            <a:off x="2961111" y="2656272"/>
            <a:ext cx="1559035" cy="533084"/>
          </a:xfrm>
          <a:custGeom>
            <a:avLst/>
            <a:gdLst>
              <a:gd name="connsiteX0" fmla="*/ 0 w 2384385"/>
              <a:gd name="connsiteY0" fmla="*/ 1006998 h 1006998"/>
              <a:gd name="connsiteX1" fmla="*/ 1284790 w 2384385"/>
              <a:gd name="connsiteY1" fmla="*/ 914400 h 1006998"/>
              <a:gd name="connsiteX2" fmla="*/ 2060294 w 2384385"/>
              <a:gd name="connsiteY2" fmla="*/ 544010 h 1006998"/>
              <a:gd name="connsiteX3" fmla="*/ 2384385 w 2384385"/>
              <a:gd name="connsiteY3" fmla="*/ 0 h 1006998"/>
              <a:gd name="connsiteX0" fmla="*/ 0 w 2296924"/>
              <a:gd name="connsiteY0" fmla="*/ 1013199 h 1013199"/>
              <a:gd name="connsiteX1" fmla="*/ 1284790 w 2296924"/>
              <a:gd name="connsiteY1" fmla="*/ 920601 h 1013199"/>
              <a:gd name="connsiteX2" fmla="*/ 2060294 w 2296924"/>
              <a:gd name="connsiteY2" fmla="*/ 550211 h 1013199"/>
              <a:gd name="connsiteX3" fmla="*/ 2296924 w 2296924"/>
              <a:gd name="connsiteY3" fmla="*/ 1 h 1013199"/>
              <a:gd name="connsiteX0" fmla="*/ 0 w 2296924"/>
              <a:gd name="connsiteY0" fmla="*/ 1013197 h 1013197"/>
              <a:gd name="connsiteX1" fmla="*/ 1284790 w 2296924"/>
              <a:gd name="connsiteY1" fmla="*/ 920599 h 1013197"/>
              <a:gd name="connsiteX2" fmla="*/ 1779084 w 2296924"/>
              <a:gd name="connsiteY2" fmla="*/ 728386 h 1013197"/>
              <a:gd name="connsiteX3" fmla="*/ 2296924 w 2296924"/>
              <a:gd name="connsiteY3" fmla="*/ -1 h 1013197"/>
              <a:gd name="connsiteX0" fmla="*/ 0 w 2296924"/>
              <a:gd name="connsiteY0" fmla="*/ 1013199 h 1013199"/>
              <a:gd name="connsiteX1" fmla="*/ 1059126 w 2296924"/>
              <a:gd name="connsiteY1" fmla="*/ 947076 h 1013199"/>
              <a:gd name="connsiteX2" fmla="*/ 1779084 w 2296924"/>
              <a:gd name="connsiteY2" fmla="*/ 728388 h 1013199"/>
              <a:gd name="connsiteX3" fmla="*/ 2296924 w 2296924"/>
              <a:gd name="connsiteY3" fmla="*/ 1 h 1013199"/>
              <a:gd name="connsiteX0" fmla="*/ 0 w 2296924"/>
              <a:gd name="connsiteY0" fmla="*/ 1013197 h 1013197"/>
              <a:gd name="connsiteX1" fmla="*/ 1059126 w 2296924"/>
              <a:gd name="connsiteY1" fmla="*/ 947074 h 1013197"/>
              <a:gd name="connsiteX2" fmla="*/ 1779084 w 2296924"/>
              <a:gd name="connsiteY2" fmla="*/ 728386 h 1013197"/>
              <a:gd name="connsiteX3" fmla="*/ 2296924 w 2296924"/>
              <a:gd name="connsiteY3" fmla="*/ -1 h 1013197"/>
            </a:gdLst>
            <a:ahLst/>
            <a:cxnLst>
              <a:cxn ang="0">
                <a:pos x="connsiteX0" y="connsiteY0"/>
              </a:cxn>
              <a:cxn ang="0">
                <a:pos x="connsiteX1" y="connsiteY1"/>
              </a:cxn>
              <a:cxn ang="0">
                <a:pos x="connsiteX2" y="connsiteY2"/>
              </a:cxn>
              <a:cxn ang="0">
                <a:pos x="connsiteX3" y="connsiteY3"/>
              </a:cxn>
            </a:cxnLst>
            <a:rect l="l" t="t" r="r" b="b"/>
            <a:pathLst>
              <a:path w="2296924" h="1013197">
                <a:moveTo>
                  <a:pt x="0" y="1013197"/>
                </a:moveTo>
                <a:cubicBezTo>
                  <a:pt x="470704" y="1005480"/>
                  <a:pt x="762612" y="994542"/>
                  <a:pt x="1059126" y="947074"/>
                </a:cubicBezTo>
                <a:cubicBezTo>
                  <a:pt x="1355640" y="899606"/>
                  <a:pt x="1566690" y="842605"/>
                  <a:pt x="1779084" y="728386"/>
                </a:cubicBezTo>
                <a:cubicBezTo>
                  <a:pt x="1962350" y="575986"/>
                  <a:pt x="2226511" y="195804"/>
                  <a:pt x="2296924" y="-1"/>
                </a:cubicBezTo>
              </a:path>
            </a:pathLst>
          </a:custGeom>
          <a:noFill/>
          <a:ln w="25400" cap="rnd">
            <a:solidFill>
              <a:srgbClr val="FFA616"/>
            </a:solidFill>
            <a:round/>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solidFill>
                <a:prstClr val="white"/>
              </a:solidFill>
            </a:endParaRPr>
          </a:p>
        </p:txBody>
      </p:sp>
      <p:grpSp>
        <p:nvGrpSpPr>
          <p:cNvPr id="8" name="组合 7"/>
          <p:cNvGrpSpPr/>
          <p:nvPr/>
        </p:nvGrpSpPr>
        <p:grpSpPr>
          <a:xfrm>
            <a:off x="1137221" y="2895790"/>
            <a:ext cx="2065373" cy="881942"/>
            <a:chOff x="755576" y="3217540"/>
            <a:chExt cx="2294859" cy="979934"/>
          </a:xfrm>
        </p:grpSpPr>
        <p:sp>
          <p:nvSpPr>
            <p:cNvPr id="9" name="任意多边形 8"/>
            <p:cNvSpPr/>
            <p:nvPr/>
          </p:nvSpPr>
          <p:spPr>
            <a:xfrm>
              <a:off x="767446" y="3217540"/>
              <a:ext cx="2282989" cy="929370"/>
            </a:xfrm>
            <a:custGeom>
              <a:avLst/>
              <a:gdLst>
                <a:gd name="connsiteX0" fmla="*/ 1895078 w 2282989"/>
                <a:gd name="connsiteY0" fmla="*/ 0 h 929370"/>
                <a:gd name="connsiteX1" fmla="*/ 2282989 w 2282989"/>
                <a:gd name="connsiteY1" fmla="*/ 461584 h 929370"/>
                <a:gd name="connsiteX2" fmla="*/ 1895078 w 2282989"/>
                <a:gd name="connsiteY2" fmla="*/ 923168 h 929370"/>
                <a:gd name="connsiteX3" fmla="*/ 1863674 w 2282989"/>
                <a:gd name="connsiteY3" fmla="*/ 919401 h 929370"/>
                <a:gd name="connsiteX4" fmla="*/ 1863674 w 2282989"/>
                <a:gd name="connsiteY4" fmla="*/ 922846 h 929370"/>
                <a:gd name="connsiteX5" fmla="*/ 1215126 w 2282989"/>
                <a:gd name="connsiteY5" fmla="*/ 922846 h 929370"/>
                <a:gd name="connsiteX6" fmla="*/ 1160739 w 2282989"/>
                <a:gd name="connsiteY6" fmla="*/ 929370 h 929370"/>
                <a:gd name="connsiteX7" fmla="*/ 839077 w 2282989"/>
                <a:gd name="connsiteY7" fmla="*/ 725862 h 929370"/>
                <a:gd name="connsiteX8" fmla="*/ 823392 w 2282989"/>
                <a:gd name="connsiteY8" fmla="*/ 691477 h 929370"/>
                <a:gd name="connsiteX9" fmla="*/ 794146 w 2282989"/>
                <a:gd name="connsiteY9" fmla="*/ 680560 h 929370"/>
                <a:gd name="connsiteX10" fmla="*/ 721777 w 2282989"/>
                <a:gd name="connsiteY10" fmla="*/ 671788 h 929370"/>
                <a:gd name="connsiteX11" fmla="*/ 691771 w 2282989"/>
                <a:gd name="connsiteY11" fmla="*/ 675425 h 929370"/>
                <a:gd name="connsiteX12" fmla="*/ 691444 w 2282989"/>
                <a:gd name="connsiteY12" fmla="*/ 676029 h 929370"/>
                <a:gd name="connsiteX13" fmla="*/ 378000 w 2282989"/>
                <a:gd name="connsiteY13" fmla="*/ 842685 h 929370"/>
                <a:gd name="connsiteX14" fmla="*/ 0 w 2282989"/>
                <a:gd name="connsiteY14" fmla="*/ 464685 h 929370"/>
                <a:gd name="connsiteX15" fmla="*/ 378000 w 2282989"/>
                <a:gd name="connsiteY15" fmla="*/ 86685 h 929370"/>
                <a:gd name="connsiteX16" fmla="*/ 645287 w 2282989"/>
                <a:gd name="connsiteY16" fmla="*/ 197399 h 929370"/>
                <a:gd name="connsiteX17" fmla="*/ 686222 w 2282989"/>
                <a:gd name="connsiteY17" fmla="*/ 247013 h 929370"/>
                <a:gd name="connsiteX18" fmla="*/ 698309 w 2282989"/>
                <a:gd name="connsiteY18" fmla="*/ 248478 h 929370"/>
                <a:gd name="connsiteX19" fmla="*/ 770678 w 2282989"/>
                <a:gd name="connsiteY19" fmla="*/ 239706 h 929370"/>
                <a:gd name="connsiteX20" fmla="*/ 837846 w 2282989"/>
                <a:gd name="connsiteY20" fmla="*/ 214636 h 929370"/>
                <a:gd name="connsiteX21" fmla="*/ 861408 w 2282989"/>
                <a:gd name="connsiteY21" fmla="*/ 174176 h 929370"/>
                <a:gd name="connsiteX22" fmla="*/ 1082561 w 2282989"/>
                <a:gd name="connsiteY22" fmla="*/ 15580 h 929370"/>
                <a:gd name="connsiteX23" fmla="*/ 1129449 w 2282989"/>
                <a:gd name="connsiteY23" fmla="*/ 9956 h 929370"/>
                <a:gd name="connsiteX24" fmla="*/ 1129449 w 2282989"/>
                <a:gd name="connsiteY24" fmla="*/ 7828 h 929370"/>
                <a:gd name="connsiteX25" fmla="*/ 1147184 w 2282989"/>
                <a:gd name="connsiteY25" fmla="*/ 7828 h 929370"/>
                <a:gd name="connsiteX26" fmla="*/ 1160739 w 2282989"/>
                <a:gd name="connsiteY26" fmla="*/ 6202 h 929370"/>
                <a:gd name="connsiteX27" fmla="*/ 1174294 w 2282989"/>
                <a:gd name="connsiteY27" fmla="*/ 7828 h 929370"/>
                <a:gd name="connsiteX28" fmla="*/ 1829820 w 2282989"/>
                <a:gd name="connsiteY28" fmla="*/ 7828 h 929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282989" h="929370">
                  <a:moveTo>
                    <a:pt x="1895078" y="0"/>
                  </a:moveTo>
                  <a:cubicBezTo>
                    <a:pt x="2109315" y="0"/>
                    <a:pt x="2282989" y="206658"/>
                    <a:pt x="2282989" y="461584"/>
                  </a:cubicBezTo>
                  <a:cubicBezTo>
                    <a:pt x="2282989" y="716510"/>
                    <a:pt x="2109315" y="923168"/>
                    <a:pt x="1895078" y="923168"/>
                  </a:cubicBezTo>
                  <a:lnTo>
                    <a:pt x="1863674" y="919401"/>
                  </a:lnTo>
                  <a:lnTo>
                    <a:pt x="1863674" y="922846"/>
                  </a:lnTo>
                  <a:lnTo>
                    <a:pt x="1215126" y="922846"/>
                  </a:lnTo>
                  <a:lnTo>
                    <a:pt x="1160739" y="929370"/>
                  </a:lnTo>
                  <a:cubicBezTo>
                    <a:pt x="1026841" y="929370"/>
                    <a:pt x="908788" y="848644"/>
                    <a:pt x="839077" y="725862"/>
                  </a:cubicBezTo>
                  <a:lnTo>
                    <a:pt x="823392" y="691477"/>
                  </a:lnTo>
                  <a:lnTo>
                    <a:pt x="794146" y="680560"/>
                  </a:lnTo>
                  <a:cubicBezTo>
                    <a:pt x="770770" y="674809"/>
                    <a:pt x="746567" y="671788"/>
                    <a:pt x="721777" y="671788"/>
                  </a:cubicBezTo>
                  <a:lnTo>
                    <a:pt x="691771" y="675425"/>
                  </a:lnTo>
                  <a:lnTo>
                    <a:pt x="691444" y="676029"/>
                  </a:lnTo>
                  <a:cubicBezTo>
                    <a:pt x="623514" y="776577"/>
                    <a:pt x="508478" y="842685"/>
                    <a:pt x="378000" y="842685"/>
                  </a:cubicBezTo>
                  <a:cubicBezTo>
                    <a:pt x="169236" y="842685"/>
                    <a:pt x="0" y="673449"/>
                    <a:pt x="0" y="464685"/>
                  </a:cubicBezTo>
                  <a:cubicBezTo>
                    <a:pt x="0" y="255921"/>
                    <a:pt x="169236" y="86685"/>
                    <a:pt x="378000" y="86685"/>
                  </a:cubicBezTo>
                  <a:cubicBezTo>
                    <a:pt x="482382" y="86685"/>
                    <a:pt x="576882" y="128994"/>
                    <a:pt x="645287" y="197399"/>
                  </a:cubicBezTo>
                  <a:lnTo>
                    <a:pt x="686222" y="247013"/>
                  </a:lnTo>
                  <a:lnTo>
                    <a:pt x="698309" y="248478"/>
                  </a:lnTo>
                  <a:cubicBezTo>
                    <a:pt x="723099" y="248478"/>
                    <a:pt x="747302" y="245458"/>
                    <a:pt x="770678" y="239706"/>
                  </a:cubicBezTo>
                  <a:lnTo>
                    <a:pt x="837846" y="214636"/>
                  </a:lnTo>
                  <a:lnTo>
                    <a:pt x="861408" y="174176"/>
                  </a:lnTo>
                  <a:cubicBezTo>
                    <a:pt x="916746" y="94387"/>
                    <a:pt x="994179" y="37101"/>
                    <a:pt x="1082561" y="15580"/>
                  </a:cubicBezTo>
                  <a:lnTo>
                    <a:pt x="1129449" y="9956"/>
                  </a:lnTo>
                  <a:lnTo>
                    <a:pt x="1129449" y="7828"/>
                  </a:lnTo>
                  <a:lnTo>
                    <a:pt x="1147184" y="7828"/>
                  </a:lnTo>
                  <a:lnTo>
                    <a:pt x="1160739" y="6202"/>
                  </a:lnTo>
                  <a:lnTo>
                    <a:pt x="1174294" y="7828"/>
                  </a:lnTo>
                  <a:lnTo>
                    <a:pt x="1829820" y="7828"/>
                  </a:lnTo>
                  <a:close/>
                </a:path>
              </a:pathLst>
            </a:custGeom>
            <a:gradFill flip="none" rotWithShape="1">
              <a:gsLst>
                <a:gs pos="57000">
                  <a:schemeClr val="bg1">
                    <a:lumMod val="85000"/>
                  </a:schemeClr>
                </a:gs>
                <a:gs pos="92000">
                  <a:schemeClr val="bg1">
                    <a:lumMod val="63000"/>
                  </a:schemeClr>
                </a:gs>
                <a:gs pos="100000">
                  <a:schemeClr val="bg1">
                    <a:lumMod val="49000"/>
                  </a:schemeClr>
                </a:gs>
              </a:gsLst>
              <a:lin ang="8100000" scaled="1"/>
              <a:tileRect/>
            </a:gradFill>
            <a:ln>
              <a:noFill/>
            </a:ln>
            <a:effectLst>
              <a:outerShdw blurRad="127000" dist="63500" dir="7200000" sx="99000" sy="99000" algn="tr"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a:p>
          </p:txBody>
        </p:sp>
        <p:grpSp>
          <p:nvGrpSpPr>
            <p:cNvPr id="10" name="组合 9"/>
            <p:cNvGrpSpPr/>
            <p:nvPr/>
          </p:nvGrpSpPr>
          <p:grpSpPr>
            <a:xfrm>
              <a:off x="755576" y="3308998"/>
              <a:ext cx="799287" cy="755611"/>
              <a:chOff x="2759425" y="1932990"/>
              <a:chExt cx="799287" cy="755611"/>
            </a:xfrm>
          </p:grpSpPr>
          <p:sp>
            <p:nvSpPr>
              <p:cNvPr id="14" name="椭圆 13"/>
              <p:cNvSpPr>
                <a:spLocks/>
              </p:cNvSpPr>
              <p:nvPr/>
            </p:nvSpPr>
            <p:spPr bwMode="auto">
              <a:xfrm rot="10800000">
                <a:off x="2759426" y="1949921"/>
                <a:ext cx="799286" cy="717940"/>
              </a:xfrm>
              <a:prstGeom prst="ellipse">
                <a:avLst/>
              </a:prstGeom>
              <a:solidFill>
                <a:srgbClr val="FF4D5E"/>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5" name="椭圆 14"/>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6" name="椭圆 15"/>
              <p:cNvSpPr/>
              <p:nvPr/>
            </p:nvSpPr>
            <p:spPr>
              <a:xfrm>
                <a:off x="2771295" y="1942172"/>
                <a:ext cx="787417" cy="746429"/>
              </a:xfrm>
              <a:prstGeom prst="ellipse">
                <a:avLst/>
              </a:prstGeom>
              <a:solidFill>
                <a:srgbClr val="FF4D5E">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sp>
          <p:nvSpPr>
            <p:cNvPr id="11" name="任意多边形 10"/>
            <p:cNvSpPr/>
            <p:nvPr/>
          </p:nvSpPr>
          <p:spPr>
            <a:xfrm>
              <a:off x="1575092" y="3260975"/>
              <a:ext cx="1390436" cy="842499"/>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FF4D5E"/>
            </a:solidFill>
            <a:ln>
              <a:no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a:solidFill>
                  <a:prstClr val="white"/>
                </a:solidFill>
              </a:endParaRPr>
            </a:p>
          </p:txBody>
        </p:sp>
        <p:sp>
          <p:nvSpPr>
            <p:cNvPr id="12" name="TextBox 12"/>
            <p:cNvSpPr txBox="1"/>
            <p:nvPr/>
          </p:nvSpPr>
          <p:spPr>
            <a:xfrm>
              <a:off x="1742015" y="3389836"/>
              <a:ext cx="1056589" cy="595034"/>
            </a:xfrm>
            <a:prstGeom prst="rect">
              <a:avLst/>
            </a:prstGeom>
            <a:noFill/>
          </p:spPr>
          <p:txBody>
            <a:bodyPr wrap="square" rtlCol="0">
              <a:spAutoFit/>
            </a:bodyPr>
            <a:lstStyle/>
            <a:p>
              <a:pPr algn="ctr"/>
              <a:r>
                <a:rPr lang="zh-CN" altLang="en-US" sz="2880" dirty="0">
                  <a:solidFill>
                    <a:schemeClr val="bg1"/>
                  </a:solidFill>
                  <a:latin typeface="方正粗倩简体" panose="03000509000000000000" pitchFamily="65" charset="-122"/>
                  <a:ea typeface="方正粗倩简体" panose="03000509000000000000" pitchFamily="65" charset="-122"/>
                </a:rPr>
                <a:t>过渡</a:t>
              </a:r>
            </a:p>
          </p:txBody>
        </p:sp>
        <p:sp>
          <p:nvSpPr>
            <p:cNvPr id="13" name="TextBox 13"/>
            <p:cNvSpPr txBox="1"/>
            <p:nvPr/>
          </p:nvSpPr>
          <p:spPr>
            <a:xfrm>
              <a:off x="775946" y="3263886"/>
              <a:ext cx="770414" cy="933588"/>
            </a:xfrm>
            <a:prstGeom prst="rect">
              <a:avLst/>
            </a:prstGeom>
            <a:noFill/>
          </p:spPr>
          <p:txBody>
            <a:bodyPr wrap="square" rtlCol="0">
              <a:spAutoFit/>
            </a:bodyPr>
            <a:lstStyle/>
            <a:p>
              <a:pPr algn="ctr"/>
              <a:r>
                <a:rPr lang="en-US" altLang="zh-CN" sz="4860" dirty="0">
                  <a:solidFill>
                    <a:schemeClr val="tx1">
                      <a:lumMod val="65000"/>
                      <a:lumOff val="35000"/>
                    </a:schemeClr>
                  </a:solidFill>
                  <a:latin typeface="方正粗宋简体" panose="03000509000000000000" pitchFamily="65" charset="-122"/>
                  <a:ea typeface="方正粗宋简体" panose="03000509000000000000" pitchFamily="65" charset="-122"/>
                </a:rPr>
                <a:t>C</a:t>
              </a:r>
              <a:endParaRPr lang="zh-CN" altLang="en-US" sz="4860" dirty="0">
                <a:solidFill>
                  <a:schemeClr val="tx1">
                    <a:lumMod val="65000"/>
                    <a:lumOff val="35000"/>
                  </a:schemeClr>
                </a:solidFill>
                <a:latin typeface="方正粗宋简体" panose="03000509000000000000" pitchFamily="65" charset="-122"/>
                <a:ea typeface="方正粗宋简体" panose="03000509000000000000" pitchFamily="65" charset="-122"/>
              </a:endParaRPr>
            </a:p>
          </p:txBody>
        </p:sp>
      </p:grpSp>
      <p:grpSp>
        <p:nvGrpSpPr>
          <p:cNvPr id="17" name="组合 16"/>
          <p:cNvGrpSpPr/>
          <p:nvPr/>
        </p:nvGrpSpPr>
        <p:grpSpPr>
          <a:xfrm>
            <a:off x="4191523" y="1719086"/>
            <a:ext cx="719357" cy="646146"/>
            <a:chOff x="4149245" y="1910096"/>
            <a:chExt cx="799286" cy="717940"/>
          </a:xfrm>
        </p:grpSpPr>
        <p:sp>
          <p:nvSpPr>
            <p:cNvPr id="18" name="椭圆 17"/>
            <p:cNvSpPr>
              <a:spLocks/>
            </p:cNvSpPr>
            <p:nvPr/>
          </p:nvSpPr>
          <p:spPr bwMode="auto">
            <a:xfrm rot="10800000">
              <a:off x="4149245" y="1910096"/>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9" name="Freeform 383"/>
            <p:cNvSpPr>
              <a:spLocks noEditPoints="1"/>
            </p:cNvSpPr>
            <p:nvPr/>
          </p:nvSpPr>
          <p:spPr bwMode="auto">
            <a:xfrm flipH="1">
              <a:off x="4346325" y="2040672"/>
              <a:ext cx="405124" cy="456788"/>
            </a:xfrm>
            <a:custGeom>
              <a:avLst/>
              <a:gdLst>
                <a:gd name="T0" fmla="*/ 17 w 63"/>
                <a:gd name="T1" fmla="*/ 5 h 71"/>
                <a:gd name="T2" fmla="*/ 30 w 63"/>
                <a:gd name="T3" fmla="*/ 2 h 71"/>
                <a:gd name="T4" fmla="*/ 31 w 63"/>
                <a:gd name="T5" fmla="*/ 10 h 71"/>
                <a:gd name="T6" fmla="*/ 33 w 63"/>
                <a:gd name="T7" fmla="*/ 10 h 71"/>
                <a:gd name="T8" fmla="*/ 37 w 63"/>
                <a:gd name="T9" fmla="*/ 12 h 71"/>
                <a:gd name="T10" fmla="*/ 60 w 63"/>
                <a:gd name="T11" fmla="*/ 30 h 71"/>
                <a:gd name="T12" fmla="*/ 61 w 63"/>
                <a:gd name="T13" fmla="*/ 31 h 71"/>
                <a:gd name="T14" fmla="*/ 63 w 63"/>
                <a:gd name="T15" fmla="*/ 35 h 71"/>
                <a:gd name="T16" fmla="*/ 39 w 63"/>
                <a:gd name="T17" fmla="*/ 59 h 71"/>
                <a:gd name="T18" fmla="*/ 39 w 63"/>
                <a:gd name="T19" fmla="*/ 59 h 71"/>
                <a:gd name="T20" fmla="*/ 39 w 63"/>
                <a:gd name="T21" fmla="*/ 60 h 71"/>
                <a:gd name="T22" fmla="*/ 43 w 63"/>
                <a:gd name="T23" fmla="*/ 62 h 71"/>
                <a:gd name="T24" fmla="*/ 10 w 63"/>
                <a:gd name="T25" fmla="*/ 71 h 71"/>
                <a:gd name="T26" fmla="*/ 16 w 63"/>
                <a:gd name="T27" fmla="*/ 64 h 71"/>
                <a:gd name="T28" fmla="*/ 18 w 63"/>
                <a:gd name="T29" fmla="*/ 61 h 71"/>
                <a:gd name="T30" fmla="*/ 23 w 63"/>
                <a:gd name="T31" fmla="*/ 57 h 71"/>
                <a:gd name="T32" fmla="*/ 26 w 63"/>
                <a:gd name="T33" fmla="*/ 61 h 71"/>
                <a:gd name="T34" fmla="*/ 31 w 63"/>
                <a:gd name="T35" fmla="*/ 63 h 71"/>
                <a:gd name="T36" fmla="*/ 31 w 63"/>
                <a:gd name="T37" fmla="*/ 56 h 71"/>
                <a:gd name="T38" fmla="*/ 50 w 63"/>
                <a:gd name="T39" fmla="*/ 35 h 71"/>
                <a:gd name="T40" fmla="*/ 30 w 63"/>
                <a:gd name="T41" fmla="*/ 19 h 71"/>
                <a:gd name="T42" fmla="*/ 28 w 63"/>
                <a:gd name="T43" fmla="*/ 16 h 71"/>
                <a:gd name="T44" fmla="*/ 26 w 63"/>
                <a:gd name="T45" fmla="*/ 13 h 71"/>
                <a:gd name="T46" fmla="*/ 17 w 63"/>
                <a:gd name="T47" fmla="*/ 31 h 71"/>
                <a:gd name="T48" fmla="*/ 35 w 63"/>
                <a:gd name="T49" fmla="*/ 14 h 71"/>
                <a:gd name="T50" fmla="*/ 52 w 63"/>
                <a:gd name="T51" fmla="*/ 33 h 71"/>
                <a:gd name="T52" fmla="*/ 55 w 63"/>
                <a:gd name="T53" fmla="*/ 30 h 71"/>
                <a:gd name="T54" fmla="*/ 33 w 63"/>
                <a:gd name="T55" fmla="*/ 55 h 71"/>
                <a:gd name="T56" fmla="*/ 39 w 63"/>
                <a:gd name="T57" fmla="*/ 56 h 71"/>
                <a:gd name="T58" fmla="*/ 54 w 63"/>
                <a:gd name="T59" fmla="*/ 38 h 71"/>
                <a:gd name="T60" fmla="*/ 34 w 63"/>
                <a:gd name="T61" fmla="*/ 54 h 71"/>
                <a:gd name="T62" fmla="*/ 59 w 63"/>
                <a:gd name="T63" fmla="*/ 33 h 71"/>
                <a:gd name="T64" fmla="*/ 56 w 63"/>
                <a:gd name="T65" fmla="*/ 33 h 71"/>
                <a:gd name="T66" fmla="*/ 56 w 63"/>
                <a:gd name="T67" fmla="*/ 36 h 71"/>
                <a:gd name="T68" fmla="*/ 59 w 63"/>
                <a:gd name="T69" fmla="*/ 36 h 71"/>
                <a:gd name="T70" fmla="*/ 60 w 63"/>
                <a:gd name="T71" fmla="*/ 3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 h="71">
                  <a:moveTo>
                    <a:pt x="0" y="3"/>
                  </a:moveTo>
                  <a:cubicBezTo>
                    <a:pt x="6" y="0"/>
                    <a:pt x="13" y="1"/>
                    <a:pt x="17" y="5"/>
                  </a:cubicBezTo>
                  <a:cubicBezTo>
                    <a:pt x="24" y="1"/>
                    <a:pt x="24" y="1"/>
                    <a:pt x="24" y="1"/>
                  </a:cubicBezTo>
                  <a:cubicBezTo>
                    <a:pt x="26" y="0"/>
                    <a:pt x="28" y="0"/>
                    <a:pt x="30" y="2"/>
                  </a:cubicBezTo>
                  <a:cubicBezTo>
                    <a:pt x="30" y="3"/>
                    <a:pt x="31" y="4"/>
                    <a:pt x="31" y="5"/>
                  </a:cubicBezTo>
                  <a:cubicBezTo>
                    <a:pt x="32" y="7"/>
                    <a:pt x="32" y="8"/>
                    <a:pt x="31" y="10"/>
                  </a:cubicBezTo>
                  <a:cubicBezTo>
                    <a:pt x="32" y="10"/>
                    <a:pt x="32" y="10"/>
                    <a:pt x="32" y="10"/>
                  </a:cubicBezTo>
                  <a:cubicBezTo>
                    <a:pt x="33" y="10"/>
                    <a:pt x="33" y="10"/>
                    <a:pt x="33" y="10"/>
                  </a:cubicBezTo>
                  <a:cubicBezTo>
                    <a:pt x="34" y="10"/>
                    <a:pt x="36" y="11"/>
                    <a:pt x="37" y="11"/>
                  </a:cubicBezTo>
                  <a:cubicBezTo>
                    <a:pt x="37" y="12"/>
                    <a:pt x="37" y="12"/>
                    <a:pt x="37" y="12"/>
                  </a:cubicBezTo>
                  <a:cubicBezTo>
                    <a:pt x="37" y="12"/>
                    <a:pt x="37" y="12"/>
                    <a:pt x="37" y="12"/>
                  </a:cubicBezTo>
                  <a:cubicBezTo>
                    <a:pt x="60" y="30"/>
                    <a:pt x="60" y="30"/>
                    <a:pt x="60" y="30"/>
                  </a:cubicBezTo>
                  <a:cubicBezTo>
                    <a:pt x="60" y="30"/>
                    <a:pt x="61" y="30"/>
                    <a:pt x="61" y="31"/>
                  </a:cubicBezTo>
                  <a:cubicBezTo>
                    <a:pt x="61" y="31"/>
                    <a:pt x="61" y="31"/>
                    <a:pt x="61" y="31"/>
                  </a:cubicBezTo>
                  <a:cubicBezTo>
                    <a:pt x="61" y="31"/>
                    <a:pt x="61" y="31"/>
                    <a:pt x="61" y="31"/>
                  </a:cubicBezTo>
                  <a:cubicBezTo>
                    <a:pt x="62" y="32"/>
                    <a:pt x="63" y="33"/>
                    <a:pt x="63" y="35"/>
                  </a:cubicBezTo>
                  <a:cubicBezTo>
                    <a:pt x="63" y="36"/>
                    <a:pt x="62" y="37"/>
                    <a:pt x="61" y="38"/>
                  </a:cubicBezTo>
                  <a:cubicBezTo>
                    <a:pt x="39" y="59"/>
                    <a:pt x="39" y="59"/>
                    <a:pt x="39" y="59"/>
                  </a:cubicBezTo>
                  <a:cubicBezTo>
                    <a:pt x="39" y="59"/>
                    <a:pt x="39" y="59"/>
                    <a:pt x="39" y="59"/>
                  </a:cubicBezTo>
                  <a:cubicBezTo>
                    <a:pt x="39" y="59"/>
                    <a:pt x="39" y="59"/>
                    <a:pt x="39" y="59"/>
                  </a:cubicBezTo>
                  <a:cubicBezTo>
                    <a:pt x="39" y="59"/>
                    <a:pt x="39" y="59"/>
                    <a:pt x="39" y="59"/>
                  </a:cubicBezTo>
                  <a:cubicBezTo>
                    <a:pt x="39" y="60"/>
                    <a:pt x="39" y="60"/>
                    <a:pt x="39" y="60"/>
                  </a:cubicBezTo>
                  <a:cubicBezTo>
                    <a:pt x="39" y="62"/>
                    <a:pt x="39" y="62"/>
                    <a:pt x="39" y="62"/>
                  </a:cubicBezTo>
                  <a:cubicBezTo>
                    <a:pt x="43" y="62"/>
                    <a:pt x="43" y="62"/>
                    <a:pt x="43" y="62"/>
                  </a:cubicBezTo>
                  <a:cubicBezTo>
                    <a:pt x="45" y="71"/>
                    <a:pt x="45" y="71"/>
                    <a:pt x="45" y="71"/>
                  </a:cubicBezTo>
                  <a:cubicBezTo>
                    <a:pt x="10" y="71"/>
                    <a:pt x="10" y="71"/>
                    <a:pt x="10" y="71"/>
                  </a:cubicBezTo>
                  <a:cubicBezTo>
                    <a:pt x="11" y="65"/>
                    <a:pt x="11" y="65"/>
                    <a:pt x="11" y="65"/>
                  </a:cubicBezTo>
                  <a:cubicBezTo>
                    <a:pt x="16" y="64"/>
                    <a:pt x="16" y="64"/>
                    <a:pt x="16" y="64"/>
                  </a:cubicBezTo>
                  <a:cubicBezTo>
                    <a:pt x="16" y="61"/>
                    <a:pt x="16" y="61"/>
                    <a:pt x="16" y="61"/>
                  </a:cubicBezTo>
                  <a:cubicBezTo>
                    <a:pt x="18" y="61"/>
                    <a:pt x="18" y="61"/>
                    <a:pt x="18" y="61"/>
                  </a:cubicBezTo>
                  <a:cubicBezTo>
                    <a:pt x="18" y="57"/>
                    <a:pt x="18" y="57"/>
                    <a:pt x="18" y="57"/>
                  </a:cubicBezTo>
                  <a:cubicBezTo>
                    <a:pt x="23" y="57"/>
                    <a:pt x="23" y="57"/>
                    <a:pt x="23" y="57"/>
                  </a:cubicBezTo>
                  <a:cubicBezTo>
                    <a:pt x="23" y="61"/>
                    <a:pt x="23" y="61"/>
                    <a:pt x="23" y="61"/>
                  </a:cubicBezTo>
                  <a:cubicBezTo>
                    <a:pt x="26" y="61"/>
                    <a:pt x="26" y="61"/>
                    <a:pt x="26" y="61"/>
                  </a:cubicBezTo>
                  <a:cubicBezTo>
                    <a:pt x="26" y="63"/>
                    <a:pt x="26" y="63"/>
                    <a:pt x="26" y="63"/>
                  </a:cubicBezTo>
                  <a:cubicBezTo>
                    <a:pt x="31" y="63"/>
                    <a:pt x="31" y="63"/>
                    <a:pt x="31" y="63"/>
                  </a:cubicBezTo>
                  <a:cubicBezTo>
                    <a:pt x="31" y="58"/>
                    <a:pt x="31" y="58"/>
                    <a:pt x="31" y="58"/>
                  </a:cubicBezTo>
                  <a:cubicBezTo>
                    <a:pt x="31" y="57"/>
                    <a:pt x="31" y="56"/>
                    <a:pt x="31" y="56"/>
                  </a:cubicBezTo>
                  <a:cubicBezTo>
                    <a:pt x="31" y="54"/>
                    <a:pt x="31" y="53"/>
                    <a:pt x="32" y="52"/>
                  </a:cubicBezTo>
                  <a:cubicBezTo>
                    <a:pt x="50" y="35"/>
                    <a:pt x="50" y="35"/>
                    <a:pt x="50" y="35"/>
                  </a:cubicBezTo>
                  <a:cubicBezTo>
                    <a:pt x="30" y="20"/>
                    <a:pt x="30" y="20"/>
                    <a:pt x="30" y="20"/>
                  </a:cubicBezTo>
                  <a:cubicBezTo>
                    <a:pt x="30" y="19"/>
                    <a:pt x="30" y="19"/>
                    <a:pt x="30" y="19"/>
                  </a:cubicBezTo>
                  <a:cubicBezTo>
                    <a:pt x="30" y="19"/>
                    <a:pt x="30" y="19"/>
                    <a:pt x="30" y="19"/>
                  </a:cubicBezTo>
                  <a:cubicBezTo>
                    <a:pt x="29" y="19"/>
                    <a:pt x="29" y="17"/>
                    <a:pt x="28" y="16"/>
                  </a:cubicBezTo>
                  <a:cubicBezTo>
                    <a:pt x="28" y="16"/>
                    <a:pt x="28" y="15"/>
                    <a:pt x="28" y="15"/>
                  </a:cubicBezTo>
                  <a:cubicBezTo>
                    <a:pt x="26" y="13"/>
                    <a:pt x="26" y="13"/>
                    <a:pt x="26" y="13"/>
                  </a:cubicBezTo>
                  <a:cubicBezTo>
                    <a:pt x="23" y="15"/>
                    <a:pt x="23" y="15"/>
                    <a:pt x="23" y="15"/>
                  </a:cubicBezTo>
                  <a:cubicBezTo>
                    <a:pt x="25" y="21"/>
                    <a:pt x="22" y="28"/>
                    <a:pt x="17" y="31"/>
                  </a:cubicBezTo>
                  <a:cubicBezTo>
                    <a:pt x="0" y="3"/>
                    <a:pt x="0" y="3"/>
                    <a:pt x="0" y="3"/>
                  </a:cubicBezTo>
                  <a:close/>
                  <a:moveTo>
                    <a:pt x="35" y="14"/>
                  </a:moveTo>
                  <a:cubicBezTo>
                    <a:pt x="33" y="18"/>
                    <a:pt x="33" y="18"/>
                    <a:pt x="33" y="18"/>
                  </a:cubicBezTo>
                  <a:cubicBezTo>
                    <a:pt x="52" y="33"/>
                    <a:pt x="52" y="33"/>
                    <a:pt x="52" y="33"/>
                  </a:cubicBezTo>
                  <a:cubicBezTo>
                    <a:pt x="54" y="31"/>
                    <a:pt x="54" y="31"/>
                    <a:pt x="54" y="31"/>
                  </a:cubicBezTo>
                  <a:cubicBezTo>
                    <a:pt x="54" y="30"/>
                    <a:pt x="55" y="30"/>
                    <a:pt x="55" y="30"/>
                  </a:cubicBezTo>
                  <a:cubicBezTo>
                    <a:pt x="35" y="14"/>
                    <a:pt x="35" y="14"/>
                    <a:pt x="35" y="14"/>
                  </a:cubicBezTo>
                  <a:close/>
                  <a:moveTo>
                    <a:pt x="33" y="55"/>
                  </a:moveTo>
                  <a:cubicBezTo>
                    <a:pt x="39" y="55"/>
                    <a:pt x="39" y="55"/>
                    <a:pt x="39" y="55"/>
                  </a:cubicBezTo>
                  <a:cubicBezTo>
                    <a:pt x="39" y="56"/>
                    <a:pt x="39" y="56"/>
                    <a:pt x="39" y="56"/>
                  </a:cubicBezTo>
                  <a:cubicBezTo>
                    <a:pt x="56" y="39"/>
                    <a:pt x="56" y="39"/>
                    <a:pt x="56" y="39"/>
                  </a:cubicBezTo>
                  <a:cubicBezTo>
                    <a:pt x="55" y="39"/>
                    <a:pt x="55" y="39"/>
                    <a:pt x="54" y="38"/>
                  </a:cubicBezTo>
                  <a:cubicBezTo>
                    <a:pt x="52" y="37"/>
                    <a:pt x="52" y="37"/>
                    <a:pt x="52" y="37"/>
                  </a:cubicBezTo>
                  <a:cubicBezTo>
                    <a:pt x="34" y="54"/>
                    <a:pt x="34" y="54"/>
                    <a:pt x="34" y="54"/>
                  </a:cubicBezTo>
                  <a:cubicBezTo>
                    <a:pt x="34" y="54"/>
                    <a:pt x="33" y="55"/>
                    <a:pt x="33" y="55"/>
                  </a:cubicBezTo>
                  <a:close/>
                  <a:moveTo>
                    <a:pt x="59" y="33"/>
                  </a:moveTo>
                  <a:cubicBezTo>
                    <a:pt x="58" y="32"/>
                    <a:pt x="58" y="32"/>
                    <a:pt x="57" y="32"/>
                  </a:cubicBezTo>
                  <a:cubicBezTo>
                    <a:pt x="57" y="32"/>
                    <a:pt x="56" y="32"/>
                    <a:pt x="56" y="33"/>
                  </a:cubicBezTo>
                  <a:cubicBezTo>
                    <a:pt x="54" y="35"/>
                    <a:pt x="54" y="35"/>
                    <a:pt x="54" y="35"/>
                  </a:cubicBezTo>
                  <a:cubicBezTo>
                    <a:pt x="56" y="36"/>
                    <a:pt x="56" y="36"/>
                    <a:pt x="56" y="36"/>
                  </a:cubicBezTo>
                  <a:cubicBezTo>
                    <a:pt x="56" y="37"/>
                    <a:pt x="57" y="37"/>
                    <a:pt x="58" y="37"/>
                  </a:cubicBezTo>
                  <a:cubicBezTo>
                    <a:pt x="58" y="37"/>
                    <a:pt x="59" y="36"/>
                    <a:pt x="59" y="36"/>
                  </a:cubicBezTo>
                  <a:cubicBezTo>
                    <a:pt x="59" y="36"/>
                    <a:pt x="59" y="36"/>
                    <a:pt x="59" y="36"/>
                  </a:cubicBezTo>
                  <a:cubicBezTo>
                    <a:pt x="60" y="35"/>
                    <a:pt x="60" y="35"/>
                    <a:pt x="60" y="34"/>
                  </a:cubicBezTo>
                  <a:cubicBezTo>
                    <a:pt x="60" y="34"/>
                    <a:pt x="59" y="33"/>
                    <a:pt x="59" y="33"/>
                  </a:cubicBezTo>
                  <a:close/>
                </a:path>
              </a:pathLst>
            </a:custGeom>
            <a:solidFill>
              <a:schemeClr val="bg1"/>
            </a:solidFill>
            <a:ln>
              <a:noFill/>
            </a:ln>
            <a:extLst/>
          </p:spPr>
          <p:txBody>
            <a:bodyPr vert="horz" wrap="square" lIns="82296" tIns="41148" rIns="82296" bIns="41148" numCol="1" anchor="t" anchorCtr="0" compatLnSpc="1">
              <a:prstTxWarp prst="textNoShape">
                <a:avLst/>
              </a:prstTxWarp>
            </a:bodyPr>
            <a:lstStyle/>
            <a:p>
              <a:endParaRPr lang="zh-CN" altLang="en-US" sz="1620"/>
            </a:p>
          </p:txBody>
        </p:sp>
      </p:grpSp>
      <p:grpSp>
        <p:nvGrpSpPr>
          <p:cNvPr id="20" name="组合 19"/>
          <p:cNvGrpSpPr/>
          <p:nvPr/>
        </p:nvGrpSpPr>
        <p:grpSpPr>
          <a:xfrm>
            <a:off x="5350086" y="3526984"/>
            <a:ext cx="719357" cy="646146"/>
            <a:chOff x="5436540" y="3918871"/>
            <a:chExt cx="799286" cy="717940"/>
          </a:xfrm>
        </p:grpSpPr>
        <p:sp>
          <p:nvSpPr>
            <p:cNvPr id="21" name="椭圆 20"/>
            <p:cNvSpPr>
              <a:spLocks/>
            </p:cNvSpPr>
            <p:nvPr/>
          </p:nvSpPr>
          <p:spPr bwMode="auto">
            <a:xfrm rot="10800000">
              <a:off x="5436540" y="3918871"/>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22" name="Freeform 227"/>
            <p:cNvSpPr>
              <a:spLocks noEditPoints="1"/>
            </p:cNvSpPr>
            <p:nvPr/>
          </p:nvSpPr>
          <p:spPr bwMode="auto">
            <a:xfrm>
              <a:off x="5649936" y="4058966"/>
              <a:ext cx="372496" cy="437750"/>
            </a:xfrm>
            <a:custGeom>
              <a:avLst/>
              <a:gdLst>
                <a:gd name="T0" fmla="*/ 49 w 58"/>
                <a:gd name="T1" fmla="*/ 23 h 68"/>
                <a:gd name="T2" fmla="*/ 49 w 58"/>
                <a:gd name="T3" fmla="*/ 24 h 68"/>
                <a:gd name="T4" fmla="*/ 46 w 58"/>
                <a:gd name="T5" fmla="*/ 33 h 68"/>
                <a:gd name="T6" fmla="*/ 31 w 58"/>
                <a:gd name="T7" fmla="*/ 46 h 68"/>
                <a:gd name="T8" fmla="*/ 16 w 58"/>
                <a:gd name="T9" fmla="*/ 33 h 68"/>
                <a:gd name="T10" fmla="*/ 13 w 58"/>
                <a:gd name="T11" fmla="*/ 24 h 68"/>
                <a:gd name="T12" fmla="*/ 14 w 58"/>
                <a:gd name="T13" fmla="*/ 23 h 68"/>
                <a:gd name="T14" fmla="*/ 18 w 58"/>
                <a:gd name="T15" fmla="*/ 6 h 68"/>
                <a:gd name="T16" fmla="*/ 48 w 58"/>
                <a:gd name="T17" fmla="*/ 23 h 68"/>
                <a:gd name="T18" fmla="*/ 17 w 58"/>
                <a:gd name="T19" fmla="*/ 56 h 68"/>
                <a:gd name="T20" fmla="*/ 23 w 58"/>
                <a:gd name="T21" fmla="*/ 50 h 68"/>
                <a:gd name="T22" fmla="*/ 17 w 58"/>
                <a:gd name="T23" fmla="*/ 46 h 68"/>
                <a:gd name="T24" fmla="*/ 7 w 58"/>
                <a:gd name="T25" fmla="*/ 36 h 68"/>
                <a:gd name="T26" fmla="*/ 11 w 58"/>
                <a:gd name="T27" fmla="*/ 34 h 68"/>
                <a:gd name="T28" fmla="*/ 8 w 58"/>
                <a:gd name="T29" fmla="*/ 27 h 68"/>
                <a:gd name="T30" fmla="*/ 1 w 58"/>
                <a:gd name="T31" fmla="*/ 36 h 68"/>
                <a:gd name="T32" fmla="*/ 26 w 58"/>
                <a:gd name="T33" fmla="*/ 50 h 68"/>
                <a:gd name="T34" fmla="*/ 43 w 58"/>
                <a:gd name="T35" fmla="*/ 46 h 68"/>
                <a:gd name="T36" fmla="*/ 57 w 58"/>
                <a:gd name="T37" fmla="*/ 68 h 68"/>
                <a:gd name="T38" fmla="*/ 7 w 58"/>
                <a:gd name="T39" fmla="*/ 54 h 68"/>
                <a:gd name="T40" fmla="*/ 18 w 58"/>
                <a:gd name="T41" fmla="*/ 58 h 68"/>
                <a:gd name="T42" fmla="*/ 18 w 58"/>
                <a:gd name="T43" fmla="*/ 58 h 68"/>
                <a:gd name="T44" fmla="*/ 25 w 58"/>
                <a:gd name="T45" fmla="*/ 53 h 68"/>
                <a:gd name="T46" fmla="*/ 26 w 58"/>
                <a:gd name="T47" fmla="*/ 50 h 68"/>
                <a:gd name="T48" fmla="*/ 44 w 58"/>
                <a:gd name="T49" fmla="*/ 25 h 68"/>
                <a:gd name="T50" fmla="*/ 22 w 58"/>
                <a:gd name="T51" fmla="*/ 21 h 68"/>
                <a:gd name="T52" fmla="*/ 17 w 58"/>
                <a:gd name="T53" fmla="*/ 25 h 68"/>
                <a:gd name="T54" fmla="*/ 16 w 58"/>
                <a:gd name="T55" fmla="*/ 25 h 68"/>
                <a:gd name="T56" fmla="*/ 18 w 58"/>
                <a:gd name="T57" fmla="*/ 31 h 68"/>
                <a:gd name="T58" fmla="*/ 19 w 58"/>
                <a:gd name="T59" fmla="*/ 32 h 68"/>
                <a:gd name="T60" fmla="*/ 31 w 58"/>
                <a:gd name="T61" fmla="*/ 43 h 68"/>
                <a:gd name="T62" fmla="*/ 44 w 58"/>
                <a:gd name="T63" fmla="*/ 32 h 68"/>
                <a:gd name="T64" fmla="*/ 45 w 58"/>
                <a:gd name="T65" fmla="*/ 31 h 68"/>
                <a:gd name="T66" fmla="*/ 47 w 58"/>
                <a:gd name="T67" fmla="*/ 2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8" h="68">
                  <a:moveTo>
                    <a:pt x="48" y="23"/>
                  </a:moveTo>
                  <a:cubicBezTo>
                    <a:pt x="48" y="23"/>
                    <a:pt x="48" y="23"/>
                    <a:pt x="49" y="23"/>
                  </a:cubicBezTo>
                  <a:cubicBezTo>
                    <a:pt x="49" y="24"/>
                    <a:pt x="49" y="24"/>
                    <a:pt x="49" y="24"/>
                  </a:cubicBezTo>
                  <a:cubicBezTo>
                    <a:pt x="49" y="24"/>
                    <a:pt x="49" y="24"/>
                    <a:pt x="49" y="24"/>
                  </a:cubicBezTo>
                  <a:cubicBezTo>
                    <a:pt x="49" y="27"/>
                    <a:pt x="49" y="29"/>
                    <a:pt x="49" y="30"/>
                  </a:cubicBezTo>
                  <a:cubicBezTo>
                    <a:pt x="48" y="31"/>
                    <a:pt x="47" y="32"/>
                    <a:pt x="46" y="33"/>
                  </a:cubicBezTo>
                  <a:cubicBezTo>
                    <a:pt x="45" y="36"/>
                    <a:pt x="43" y="39"/>
                    <a:pt x="41" y="42"/>
                  </a:cubicBezTo>
                  <a:cubicBezTo>
                    <a:pt x="38" y="44"/>
                    <a:pt x="35" y="46"/>
                    <a:pt x="31" y="46"/>
                  </a:cubicBezTo>
                  <a:cubicBezTo>
                    <a:pt x="28" y="46"/>
                    <a:pt x="25" y="44"/>
                    <a:pt x="22" y="42"/>
                  </a:cubicBezTo>
                  <a:cubicBezTo>
                    <a:pt x="19" y="39"/>
                    <a:pt x="17" y="36"/>
                    <a:pt x="16" y="33"/>
                  </a:cubicBezTo>
                  <a:cubicBezTo>
                    <a:pt x="15" y="32"/>
                    <a:pt x="14" y="31"/>
                    <a:pt x="14" y="30"/>
                  </a:cubicBezTo>
                  <a:cubicBezTo>
                    <a:pt x="13" y="29"/>
                    <a:pt x="13" y="27"/>
                    <a:pt x="13" y="24"/>
                  </a:cubicBezTo>
                  <a:cubicBezTo>
                    <a:pt x="13" y="24"/>
                    <a:pt x="13" y="24"/>
                    <a:pt x="13" y="24"/>
                  </a:cubicBezTo>
                  <a:cubicBezTo>
                    <a:pt x="14" y="23"/>
                    <a:pt x="14" y="23"/>
                    <a:pt x="14" y="23"/>
                  </a:cubicBezTo>
                  <a:cubicBezTo>
                    <a:pt x="14" y="23"/>
                    <a:pt x="14" y="23"/>
                    <a:pt x="14" y="23"/>
                  </a:cubicBezTo>
                  <a:cubicBezTo>
                    <a:pt x="13" y="14"/>
                    <a:pt x="14" y="9"/>
                    <a:pt x="18" y="6"/>
                  </a:cubicBezTo>
                  <a:cubicBezTo>
                    <a:pt x="24" y="0"/>
                    <a:pt x="37" y="0"/>
                    <a:pt x="43" y="5"/>
                  </a:cubicBezTo>
                  <a:cubicBezTo>
                    <a:pt x="48" y="8"/>
                    <a:pt x="49" y="14"/>
                    <a:pt x="48" y="23"/>
                  </a:cubicBezTo>
                  <a:close/>
                  <a:moveTo>
                    <a:pt x="12" y="55"/>
                  </a:moveTo>
                  <a:cubicBezTo>
                    <a:pt x="14" y="56"/>
                    <a:pt x="15" y="56"/>
                    <a:pt x="17" y="56"/>
                  </a:cubicBezTo>
                  <a:cubicBezTo>
                    <a:pt x="20" y="55"/>
                    <a:pt x="21" y="53"/>
                    <a:pt x="22" y="51"/>
                  </a:cubicBezTo>
                  <a:cubicBezTo>
                    <a:pt x="23" y="51"/>
                    <a:pt x="23" y="50"/>
                    <a:pt x="23" y="50"/>
                  </a:cubicBezTo>
                  <a:cubicBezTo>
                    <a:pt x="21" y="48"/>
                    <a:pt x="20" y="47"/>
                    <a:pt x="18" y="46"/>
                  </a:cubicBezTo>
                  <a:cubicBezTo>
                    <a:pt x="18" y="45"/>
                    <a:pt x="17" y="46"/>
                    <a:pt x="17" y="46"/>
                  </a:cubicBezTo>
                  <a:cubicBezTo>
                    <a:pt x="15" y="48"/>
                    <a:pt x="15" y="48"/>
                    <a:pt x="15" y="48"/>
                  </a:cubicBezTo>
                  <a:cubicBezTo>
                    <a:pt x="12" y="45"/>
                    <a:pt x="9" y="40"/>
                    <a:pt x="7" y="36"/>
                  </a:cubicBezTo>
                  <a:cubicBezTo>
                    <a:pt x="10" y="35"/>
                    <a:pt x="10" y="35"/>
                    <a:pt x="10" y="35"/>
                  </a:cubicBezTo>
                  <a:cubicBezTo>
                    <a:pt x="11" y="35"/>
                    <a:pt x="11" y="34"/>
                    <a:pt x="11" y="34"/>
                  </a:cubicBezTo>
                  <a:cubicBezTo>
                    <a:pt x="11" y="32"/>
                    <a:pt x="10" y="30"/>
                    <a:pt x="9" y="28"/>
                  </a:cubicBezTo>
                  <a:cubicBezTo>
                    <a:pt x="9" y="27"/>
                    <a:pt x="8" y="27"/>
                    <a:pt x="8" y="27"/>
                  </a:cubicBezTo>
                  <a:cubicBezTo>
                    <a:pt x="6" y="28"/>
                    <a:pt x="4" y="29"/>
                    <a:pt x="2" y="30"/>
                  </a:cubicBezTo>
                  <a:cubicBezTo>
                    <a:pt x="0" y="33"/>
                    <a:pt x="0" y="34"/>
                    <a:pt x="1" y="36"/>
                  </a:cubicBezTo>
                  <a:cubicBezTo>
                    <a:pt x="3" y="41"/>
                    <a:pt x="8" y="51"/>
                    <a:pt x="12" y="55"/>
                  </a:cubicBezTo>
                  <a:close/>
                  <a:moveTo>
                    <a:pt x="26" y="50"/>
                  </a:moveTo>
                  <a:cubicBezTo>
                    <a:pt x="27" y="51"/>
                    <a:pt x="29" y="51"/>
                    <a:pt x="31" y="51"/>
                  </a:cubicBezTo>
                  <a:cubicBezTo>
                    <a:pt x="36" y="51"/>
                    <a:pt x="40" y="49"/>
                    <a:pt x="43" y="46"/>
                  </a:cubicBezTo>
                  <a:cubicBezTo>
                    <a:pt x="45" y="46"/>
                    <a:pt x="47" y="46"/>
                    <a:pt x="50" y="46"/>
                  </a:cubicBezTo>
                  <a:cubicBezTo>
                    <a:pt x="55" y="50"/>
                    <a:pt x="58" y="61"/>
                    <a:pt x="57" y="68"/>
                  </a:cubicBezTo>
                  <a:cubicBezTo>
                    <a:pt x="40" y="68"/>
                    <a:pt x="22" y="68"/>
                    <a:pt x="5" y="68"/>
                  </a:cubicBezTo>
                  <a:cubicBezTo>
                    <a:pt x="5" y="64"/>
                    <a:pt x="5" y="59"/>
                    <a:pt x="7" y="54"/>
                  </a:cubicBezTo>
                  <a:cubicBezTo>
                    <a:pt x="8" y="55"/>
                    <a:pt x="10" y="56"/>
                    <a:pt x="11" y="57"/>
                  </a:cubicBezTo>
                  <a:cubicBezTo>
                    <a:pt x="13" y="59"/>
                    <a:pt x="15" y="59"/>
                    <a:pt x="18" y="58"/>
                  </a:cubicBezTo>
                  <a:cubicBezTo>
                    <a:pt x="18" y="58"/>
                    <a:pt x="18" y="58"/>
                    <a:pt x="18" y="58"/>
                  </a:cubicBezTo>
                  <a:cubicBezTo>
                    <a:pt x="18" y="58"/>
                    <a:pt x="18" y="58"/>
                    <a:pt x="18" y="58"/>
                  </a:cubicBezTo>
                  <a:cubicBezTo>
                    <a:pt x="21" y="57"/>
                    <a:pt x="23" y="55"/>
                    <a:pt x="25" y="53"/>
                  </a:cubicBezTo>
                  <a:cubicBezTo>
                    <a:pt x="25" y="53"/>
                    <a:pt x="25" y="53"/>
                    <a:pt x="25" y="53"/>
                  </a:cubicBezTo>
                  <a:cubicBezTo>
                    <a:pt x="25" y="53"/>
                    <a:pt x="25" y="53"/>
                    <a:pt x="25" y="53"/>
                  </a:cubicBezTo>
                  <a:cubicBezTo>
                    <a:pt x="25" y="52"/>
                    <a:pt x="26" y="51"/>
                    <a:pt x="26" y="50"/>
                  </a:cubicBezTo>
                  <a:close/>
                  <a:moveTo>
                    <a:pt x="46" y="25"/>
                  </a:moveTo>
                  <a:cubicBezTo>
                    <a:pt x="45" y="25"/>
                    <a:pt x="44" y="25"/>
                    <a:pt x="44" y="25"/>
                  </a:cubicBezTo>
                  <a:cubicBezTo>
                    <a:pt x="43" y="24"/>
                    <a:pt x="43" y="23"/>
                    <a:pt x="43" y="22"/>
                  </a:cubicBezTo>
                  <a:cubicBezTo>
                    <a:pt x="37" y="23"/>
                    <a:pt x="30" y="23"/>
                    <a:pt x="22" y="21"/>
                  </a:cubicBezTo>
                  <a:cubicBezTo>
                    <a:pt x="21" y="22"/>
                    <a:pt x="20" y="24"/>
                    <a:pt x="19" y="25"/>
                  </a:cubicBezTo>
                  <a:cubicBezTo>
                    <a:pt x="19" y="25"/>
                    <a:pt x="18" y="25"/>
                    <a:pt x="17" y="25"/>
                  </a:cubicBezTo>
                  <a:cubicBezTo>
                    <a:pt x="16" y="25"/>
                    <a:pt x="16" y="25"/>
                    <a:pt x="16" y="25"/>
                  </a:cubicBezTo>
                  <a:cubicBezTo>
                    <a:pt x="16" y="25"/>
                    <a:pt x="16" y="25"/>
                    <a:pt x="16" y="25"/>
                  </a:cubicBezTo>
                  <a:cubicBezTo>
                    <a:pt x="16" y="27"/>
                    <a:pt x="16" y="28"/>
                    <a:pt x="16" y="29"/>
                  </a:cubicBezTo>
                  <a:cubicBezTo>
                    <a:pt x="17" y="30"/>
                    <a:pt x="17" y="30"/>
                    <a:pt x="18" y="31"/>
                  </a:cubicBezTo>
                  <a:cubicBezTo>
                    <a:pt x="19" y="31"/>
                    <a:pt x="19" y="31"/>
                    <a:pt x="19" y="31"/>
                  </a:cubicBezTo>
                  <a:cubicBezTo>
                    <a:pt x="19" y="32"/>
                    <a:pt x="19" y="32"/>
                    <a:pt x="19" y="32"/>
                  </a:cubicBezTo>
                  <a:cubicBezTo>
                    <a:pt x="20" y="35"/>
                    <a:pt x="21" y="38"/>
                    <a:pt x="24" y="40"/>
                  </a:cubicBezTo>
                  <a:cubicBezTo>
                    <a:pt x="26" y="42"/>
                    <a:pt x="29" y="43"/>
                    <a:pt x="31" y="43"/>
                  </a:cubicBezTo>
                  <a:cubicBezTo>
                    <a:pt x="34" y="43"/>
                    <a:pt x="37" y="42"/>
                    <a:pt x="39" y="40"/>
                  </a:cubicBezTo>
                  <a:cubicBezTo>
                    <a:pt x="41" y="38"/>
                    <a:pt x="43" y="35"/>
                    <a:pt x="44" y="32"/>
                  </a:cubicBezTo>
                  <a:cubicBezTo>
                    <a:pt x="44" y="31"/>
                    <a:pt x="44" y="31"/>
                    <a:pt x="44" y="31"/>
                  </a:cubicBezTo>
                  <a:cubicBezTo>
                    <a:pt x="45" y="31"/>
                    <a:pt x="45" y="31"/>
                    <a:pt x="45" y="31"/>
                  </a:cubicBezTo>
                  <a:cubicBezTo>
                    <a:pt x="45" y="30"/>
                    <a:pt x="46" y="30"/>
                    <a:pt x="46" y="29"/>
                  </a:cubicBezTo>
                  <a:cubicBezTo>
                    <a:pt x="46" y="28"/>
                    <a:pt x="47" y="27"/>
                    <a:pt x="47" y="25"/>
                  </a:cubicBezTo>
                  <a:cubicBezTo>
                    <a:pt x="46" y="25"/>
                    <a:pt x="46" y="25"/>
                    <a:pt x="46" y="25"/>
                  </a:cubicBezTo>
                  <a:close/>
                </a:path>
              </a:pathLst>
            </a:custGeom>
            <a:solidFill>
              <a:schemeClr val="bg1"/>
            </a:solidFill>
            <a:ln>
              <a:noFill/>
            </a:ln>
            <a:extLst/>
          </p:spPr>
          <p:txBody>
            <a:bodyPr vert="horz" wrap="square" lIns="82296" tIns="41148" rIns="82296" bIns="41148" numCol="1" anchor="t" anchorCtr="0" compatLnSpc="1">
              <a:prstTxWarp prst="textNoShape">
                <a:avLst/>
              </a:prstTxWarp>
            </a:bodyPr>
            <a:lstStyle/>
            <a:p>
              <a:endParaRPr lang="zh-CN" altLang="en-US" sz="1620"/>
            </a:p>
          </p:txBody>
        </p:sp>
      </p:grpSp>
      <p:grpSp>
        <p:nvGrpSpPr>
          <p:cNvPr id="23" name="组合 22"/>
          <p:cNvGrpSpPr/>
          <p:nvPr/>
        </p:nvGrpSpPr>
        <p:grpSpPr>
          <a:xfrm>
            <a:off x="5936289" y="1534836"/>
            <a:ext cx="1199459" cy="1077385"/>
            <a:chOff x="6087875" y="1705372"/>
            <a:chExt cx="1332732" cy="1197094"/>
          </a:xfrm>
        </p:grpSpPr>
        <p:sp>
          <p:nvSpPr>
            <p:cNvPr id="24" name="椭圆 23"/>
            <p:cNvSpPr>
              <a:spLocks/>
            </p:cNvSpPr>
            <p:nvPr/>
          </p:nvSpPr>
          <p:spPr bwMode="auto">
            <a:xfrm rot="10800000">
              <a:off x="6087875" y="1705372"/>
              <a:ext cx="1332732" cy="1197094"/>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25" name="TextBox 22"/>
            <p:cNvSpPr txBox="1"/>
            <p:nvPr/>
          </p:nvSpPr>
          <p:spPr>
            <a:xfrm>
              <a:off x="6212309" y="1920043"/>
              <a:ext cx="1083864" cy="564256"/>
            </a:xfrm>
            <a:prstGeom prst="rect">
              <a:avLst/>
            </a:prstGeom>
            <a:noFill/>
          </p:spPr>
          <p:txBody>
            <a:bodyPr wrap="square" rtlCol="0">
              <a:spAutoFit/>
            </a:bodyPr>
            <a:lstStyle/>
            <a:p>
              <a:pPr algn="ctr"/>
              <a:r>
                <a:rPr lang="zh-CN" altLang="en-US" dirty="0">
                  <a:solidFill>
                    <a:schemeClr val="bg1"/>
                  </a:solidFill>
                  <a:latin typeface="方正粗宋简体" panose="03000509000000000000" pitchFamily="65" charset="-122"/>
                  <a:ea typeface="方正粗宋简体" panose="03000509000000000000" pitchFamily="65" charset="-122"/>
                </a:rPr>
                <a:t>点击输入标题</a:t>
              </a:r>
            </a:p>
          </p:txBody>
        </p:sp>
      </p:grpSp>
      <p:pic>
        <p:nvPicPr>
          <p:cNvPr id="26" name="Picture 3" descr="C:\Users\user\Desktop\5isucai-HB-484 [转换].png"/>
          <p:cNvPicPr>
            <a:picLocks noChangeAspect="1" noChangeArrowheads="1"/>
          </p:cNvPicPr>
          <p:nvPr/>
        </p:nvPicPr>
        <p:blipFill rotWithShape="1">
          <a:blip r:embed="rId2" cstate="screen">
            <a:duotone>
              <a:prstClr val="black"/>
              <a:srgbClr val="FF4D5E">
                <a:tint val="45000"/>
                <a:satMod val="400000"/>
              </a:srgbClr>
            </a:duotone>
            <a:extLst>
              <a:ext uri="{BEBA8EAE-BF5A-486C-A8C5-ECC9F3942E4B}">
                <a14:imgProps xmlns:a14="http://schemas.microsoft.com/office/drawing/2010/main">
                  <a14:imgLayer r:embed="rId3">
                    <a14:imgEffect>
                      <a14:backgroundRemoval t="9667" b="89667" l="9722" r="89931">
                        <a14:foregroundMark x1="19444" y1="23000" x2="17361" y2="32667"/>
                        <a14:backgroundMark x1="12153" y1="13000" x2="10069" y2="35000"/>
                      </a14:backgroundRemoval>
                    </a14:imgEffect>
                  </a14:imgLayer>
                </a14:imgProps>
              </a:ext>
              <a:ext uri="{28A0092B-C50C-407E-A947-70E740481C1C}">
                <a14:useLocalDpi xmlns:a14="http://schemas.microsoft.com/office/drawing/2010/main"/>
              </a:ext>
            </a:extLst>
          </a:blip>
          <a:srcRect/>
          <a:stretch/>
        </p:blipFill>
        <p:spPr bwMode="auto">
          <a:xfrm rot="18732377">
            <a:off x="-60988" y="3227411"/>
            <a:ext cx="2313113" cy="2409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352435"/>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childTnLst>
                                </p:cTn>
                              </p:par>
                              <p:par>
                                <p:cTn id="8" presetID="2" presetClass="entr" presetSubtype="8" fill="hold" nodeType="withEffect">
                                  <p:stCondLst>
                                    <p:cond delay="125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500" fill="hold"/>
                                        <p:tgtEl>
                                          <p:spTgt spid="8"/>
                                        </p:tgtEl>
                                        <p:attrNameLst>
                                          <p:attrName>ppt_x</p:attrName>
                                        </p:attrNameLst>
                                      </p:cBhvr>
                                      <p:tavLst>
                                        <p:tav tm="0">
                                          <p:val>
                                            <p:strVal val="0-#ppt_w/2"/>
                                          </p:val>
                                        </p:tav>
                                        <p:tav tm="100000">
                                          <p:val>
                                            <p:strVal val="#ppt_x"/>
                                          </p:val>
                                        </p:tav>
                                      </p:tavLst>
                                    </p:anim>
                                    <p:anim calcmode="lin" valueType="num">
                                      <p:cBhvr additive="base">
                                        <p:cTn id="11" dur="500" fill="hold"/>
                                        <p:tgtEl>
                                          <p:spTgt spid="8"/>
                                        </p:tgtEl>
                                        <p:attrNameLst>
                                          <p:attrName>ppt_y</p:attrName>
                                        </p:attrNameLst>
                                      </p:cBhvr>
                                      <p:tavLst>
                                        <p:tav tm="0">
                                          <p:val>
                                            <p:strVal val="#ppt_y"/>
                                          </p:val>
                                        </p:tav>
                                        <p:tav tm="100000">
                                          <p:val>
                                            <p:strVal val="#ppt_y"/>
                                          </p:val>
                                        </p:tav>
                                      </p:tavLst>
                                    </p:anim>
                                  </p:childTnLst>
                                </p:cTn>
                              </p:par>
                              <p:par>
                                <p:cTn id="12" presetID="22" presetClass="entr" presetSubtype="8" fill="hold" grpId="0" nodeType="withEffect">
                                  <p:stCondLst>
                                    <p:cond delay="200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par>
                                <p:cTn id="15" presetID="22" presetClass="entr" presetSubtype="8" fill="hold" grpId="0" nodeType="withEffect">
                                  <p:stCondLst>
                                    <p:cond delay="200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par>
                                <p:cTn id="18" presetID="22" presetClass="entr" presetSubtype="8" fill="hold" grpId="0" nodeType="withEffect">
                                  <p:stCondLst>
                                    <p:cond delay="20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 presetClass="entr" presetSubtype="8" fill="hold" nodeType="withEffect">
                                  <p:stCondLst>
                                    <p:cond delay="275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0-#ppt_w/2"/>
                                          </p:val>
                                        </p:tav>
                                        <p:tav tm="100000">
                                          <p:val>
                                            <p:strVal val="#ppt_x"/>
                                          </p:val>
                                        </p:tav>
                                      </p:tavLst>
                                    </p:anim>
                                    <p:anim calcmode="lin" valueType="num">
                                      <p:cBhvr additive="base">
                                        <p:cTn id="24" dur="500" fill="hold"/>
                                        <p:tgtEl>
                                          <p:spTgt spid="20"/>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275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0-#ppt_w/2"/>
                                          </p:val>
                                        </p:tav>
                                        <p:tav tm="100000">
                                          <p:val>
                                            <p:strVal val="#ppt_x"/>
                                          </p:val>
                                        </p:tav>
                                      </p:tavLst>
                                    </p:anim>
                                    <p:anim calcmode="lin" valueType="num">
                                      <p:cBhvr additive="base">
                                        <p:cTn id="28" dur="500" fill="hold"/>
                                        <p:tgtEl>
                                          <p:spTgt spid="23"/>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275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0-#ppt_w/2"/>
                                          </p:val>
                                        </p:tav>
                                        <p:tav tm="100000">
                                          <p:val>
                                            <p:strVal val="#ppt_x"/>
                                          </p:val>
                                        </p:tav>
                                      </p:tavLst>
                                    </p:anim>
                                    <p:anim calcmode="lin" valueType="num">
                                      <p:cBhvr additive="base">
                                        <p:cTn id="32"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p:nvPr/>
        </p:nvSpPr>
        <p:spPr>
          <a:xfrm>
            <a:off x="7747555" y="421166"/>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5" name="组合 4"/>
          <p:cNvGrpSpPr/>
          <p:nvPr/>
        </p:nvGrpSpPr>
        <p:grpSpPr>
          <a:xfrm>
            <a:off x="677090" y="401136"/>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9" name="椭圆 8"/>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0" name="椭圆 9"/>
              <p:cNvSpPr/>
              <p:nvPr/>
            </p:nvSpPr>
            <p:spPr>
              <a:xfrm>
                <a:off x="2771295" y="1942172"/>
                <a:ext cx="787417" cy="746429"/>
              </a:xfrm>
              <a:prstGeom prst="ellipse">
                <a:avLst/>
              </a:prstGeom>
              <a:solidFill>
                <a:srgbClr val="FFA616">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11" name="矩形 10"/>
          <p:cNvSpPr/>
          <p:nvPr/>
        </p:nvSpPr>
        <p:spPr>
          <a:xfrm>
            <a:off x="1473333" y="757149"/>
            <a:ext cx="7213469" cy="88756"/>
          </a:xfrm>
          <a:prstGeom prst="rect">
            <a:avLst/>
          </a:prstGeom>
          <a:solidFill>
            <a:srgbClr val="FFA61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grpSp>
        <p:nvGrpSpPr>
          <p:cNvPr id="12" name="组合 11"/>
          <p:cNvGrpSpPr/>
          <p:nvPr/>
        </p:nvGrpSpPr>
        <p:grpSpPr>
          <a:xfrm>
            <a:off x="1473332" y="109078"/>
            <a:ext cx="1490565" cy="590999"/>
            <a:chOff x="1129033" y="49188"/>
            <a:chExt cx="1656184" cy="656665"/>
          </a:xfrm>
        </p:grpSpPr>
        <p:sp>
          <p:nvSpPr>
            <p:cNvPr id="13" name="任意多边形 12"/>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FFA616"/>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a:solidFill>
                  <a:prstClr val="white"/>
                </a:solidFill>
              </a:endParaRPr>
            </a:p>
          </p:txBody>
        </p:sp>
        <p:sp>
          <p:nvSpPr>
            <p:cNvPr id="14"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点击输入标题</a:t>
              </a:r>
            </a:p>
          </p:txBody>
        </p:sp>
      </p:grpSp>
      <p:grpSp>
        <p:nvGrpSpPr>
          <p:cNvPr id="15" name="组合 14"/>
          <p:cNvGrpSpPr/>
          <p:nvPr/>
        </p:nvGrpSpPr>
        <p:grpSpPr>
          <a:xfrm>
            <a:off x="4488192" y="1134714"/>
            <a:ext cx="298690" cy="305085"/>
            <a:chOff x="4417853" y="1089311"/>
            <a:chExt cx="298690" cy="305084"/>
          </a:xfrm>
        </p:grpSpPr>
        <p:sp>
          <p:nvSpPr>
            <p:cNvPr id="16" name="椭圆 15"/>
            <p:cNvSpPr/>
            <p:nvPr/>
          </p:nvSpPr>
          <p:spPr>
            <a:xfrm>
              <a:off x="4417853" y="1095705"/>
              <a:ext cx="298690" cy="298690"/>
            </a:xfrm>
            <a:prstGeom prst="ellipse">
              <a:avLst/>
            </a:prstGeom>
            <a:solidFill>
              <a:srgbClr val="E29313"/>
            </a:solidFill>
            <a:ln>
              <a:noFill/>
            </a:ln>
          </p:spPr>
          <p:txBody>
            <a:bodyPr vert="horz" wrap="square" lIns="91440" tIns="45720" rIns="91440" bIns="45720" numCol="1" anchor="t" anchorCtr="0" compatLnSpc="1">
              <a:prstTxWarp prst="textNoShape">
                <a:avLst/>
              </a:prstTxWarp>
            </a:bodyPr>
            <a:lstStyle/>
            <a:p>
              <a:endParaRPr lang="zh-CN" altLang="en-US" dirty="0">
                <a:solidFill>
                  <a:schemeClr val="tx1">
                    <a:lumMod val="75000"/>
                    <a:lumOff val="25000"/>
                  </a:schemeClr>
                </a:solidFill>
              </a:endParaRPr>
            </a:p>
          </p:txBody>
        </p:sp>
        <p:sp>
          <p:nvSpPr>
            <p:cNvPr id="17" name="TextBox 109"/>
            <p:cNvSpPr txBox="1"/>
            <p:nvPr/>
          </p:nvSpPr>
          <p:spPr>
            <a:xfrm>
              <a:off x="4440212" y="1089311"/>
              <a:ext cx="272832" cy="300081"/>
            </a:xfrm>
            <a:prstGeom prst="rect">
              <a:avLst/>
            </a:prstGeom>
            <a:noFill/>
          </p:spPr>
          <p:txBody>
            <a:bodyPr wrap="none" rtlCol="0">
              <a:spAutoFit/>
            </a:bodyPr>
            <a:lstStyle/>
            <a:p>
              <a:r>
                <a:rPr lang="en-US" altLang="zh-CN" dirty="0" smtClean="0">
                  <a:solidFill>
                    <a:schemeClr val="bg1"/>
                  </a:solidFill>
                </a:rPr>
                <a:t>1</a:t>
              </a:r>
              <a:endParaRPr lang="zh-CN" altLang="en-US" dirty="0">
                <a:solidFill>
                  <a:schemeClr val="bg1"/>
                </a:solidFill>
              </a:endParaRPr>
            </a:p>
          </p:txBody>
        </p:sp>
      </p:grpSp>
      <p:grpSp>
        <p:nvGrpSpPr>
          <p:cNvPr id="18" name="组合 17"/>
          <p:cNvGrpSpPr/>
          <p:nvPr/>
        </p:nvGrpSpPr>
        <p:grpSpPr>
          <a:xfrm>
            <a:off x="4488192" y="4261679"/>
            <a:ext cx="298690" cy="300082"/>
            <a:chOff x="4417853" y="1095705"/>
            <a:chExt cx="298690" cy="300081"/>
          </a:xfrm>
        </p:grpSpPr>
        <p:sp>
          <p:nvSpPr>
            <p:cNvPr id="19" name="椭圆 18"/>
            <p:cNvSpPr/>
            <p:nvPr/>
          </p:nvSpPr>
          <p:spPr>
            <a:xfrm>
              <a:off x="4417853" y="1095705"/>
              <a:ext cx="298690" cy="298690"/>
            </a:xfrm>
            <a:prstGeom prst="ellipse">
              <a:avLst/>
            </a:pr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dirty="0">
                <a:solidFill>
                  <a:schemeClr val="tx1">
                    <a:lumMod val="75000"/>
                    <a:lumOff val="25000"/>
                  </a:schemeClr>
                </a:solidFill>
              </a:endParaRPr>
            </a:p>
          </p:txBody>
        </p:sp>
        <p:sp>
          <p:nvSpPr>
            <p:cNvPr id="20" name="TextBox 112"/>
            <p:cNvSpPr txBox="1"/>
            <p:nvPr/>
          </p:nvSpPr>
          <p:spPr>
            <a:xfrm>
              <a:off x="4440212" y="1095705"/>
              <a:ext cx="272832" cy="300081"/>
            </a:xfrm>
            <a:prstGeom prst="rect">
              <a:avLst/>
            </a:prstGeom>
            <a:noFill/>
          </p:spPr>
          <p:txBody>
            <a:bodyPr wrap="none" rtlCol="0">
              <a:spAutoFit/>
            </a:bodyPr>
            <a:lstStyle/>
            <a:p>
              <a:r>
                <a:rPr lang="en-US" altLang="zh-CN" dirty="0" smtClean="0">
                  <a:solidFill>
                    <a:schemeClr val="bg1"/>
                  </a:solidFill>
                </a:rPr>
                <a:t>2</a:t>
              </a:r>
              <a:endParaRPr lang="zh-CN" altLang="en-US" dirty="0">
                <a:solidFill>
                  <a:schemeClr val="bg1"/>
                </a:solidFill>
              </a:endParaRPr>
            </a:p>
          </p:txBody>
        </p:sp>
      </p:grpSp>
      <p:grpSp>
        <p:nvGrpSpPr>
          <p:cNvPr id="21" name="组合 20"/>
          <p:cNvGrpSpPr/>
          <p:nvPr/>
        </p:nvGrpSpPr>
        <p:grpSpPr>
          <a:xfrm>
            <a:off x="1906036" y="1126773"/>
            <a:ext cx="2442281" cy="369332"/>
            <a:chOff x="1835696" y="1081371"/>
            <a:chExt cx="2442281" cy="369331"/>
          </a:xfrm>
        </p:grpSpPr>
        <p:sp>
          <p:nvSpPr>
            <p:cNvPr id="22" name="矩形 21"/>
            <p:cNvSpPr/>
            <p:nvPr/>
          </p:nvSpPr>
          <p:spPr>
            <a:xfrm>
              <a:off x="1835696" y="1095705"/>
              <a:ext cx="2442281" cy="298690"/>
            </a:xfrm>
            <a:prstGeom prst="rect">
              <a:avLst/>
            </a:prstGeom>
            <a:solidFill>
              <a:srgbClr val="E29313"/>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solidFill>
                <a:latin typeface="微软雅黑" pitchFamily="34" charset="-122"/>
                <a:ea typeface="微软雅黑" pitchFamily="34" charset="-122"/>
              </a:endParaRPr>
            </a:p>
          </p:txBody>
        </p:sp>
        <p:sp>
          <p:nvSpPr>
            <p:cNvPr id="23" name="TextBox 115"/>
            <p:cNvSpPr txBox="1"/>
            <p:nvPr/>
          </p:nvSpPr>
          <p:spPr>
            <a:xfrm>
              <a:off x="2023507" y="1081371"/>
              <a:ext cx="1569660" cy="369331"/>
            </a:xfrm>
            <a:prstGeom prst="rect">
              <a:avLst/>
            </a:prstGeom>
            <a:noFill/>
          </p:spPr>
          <p:txBody>
            <a:bodyPr wrap="none" rtlCol="0">
              <a:spAutoFit/>
            </a:bodyPr>
            <a:lstStyle/>
            <a:p>
              <a:pPr fontAlgn="base">
                <a:spcBef>
                  <a:spcPct val="0"/>
                </a:spcBef>
                <a:spcAft>
                  <a:spcPct val="0"/>
                </a:spcAft>
              </a:pPr>
              <a:r>
                <a:rPr lang="zh-CN" altLang="en-US" sz="1800" b="1" dirty="0">
                  <a:solidFill>
                    <a:schemeClr val="bg1"/>
                  </a:solidFill>
                  <a:latin typeface="微软雅黑" panose="020B0503020204020204" pitchFamily="34" charset="-122"/>
                  <a:ea typeface="微软雅黑" panose="020B0503020204020204" pitchFamily="34" charset="-122"/>
                </a:rPr>
                <a:t>单击添加标题</a:t>
              </a:r>
              <a:endParaRPr lang="en-US" altLang="zh-CN" sz="1800" b="1" dirty="0">
                <a:solidFill>
                  <a:schemeClr val="bg1"/>
                </a:solidFill>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4939522" y="4247345"/>
            <a:ext cx="2442281" cy="338554"/>
            <a:chOff x="1835696" y="1081371"/>
            <a:chExt cx="2442281" cy="338554"/>
          </a:xfrm>
        </p:grpSpPr>
        <p:sp>
          <p:nvSpPr>
            <p:cNvPr id="25" name="矩形 24"/>
            <p:cNvSpPr/>
            <p:nvPr/>
          </p:nvSpPr>
          <p:spPr>
            <a:xfrm>
              <a:off x="1835696" y="1095705"/>
              <a:ext cx="2442281" cy="298690"/>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solidFill>
                <a:latin typeface="微软雅黑" pitchFamily="34" charset="-122"/>
                <a:ea typeface="微软雅黑" pitchFamily="34" charset="-122"/>
              </a:endParaRPr>
            </a:p>
          </p:txBody>
        </p:sp>
        <p:sp>
          <p:nvSpPr>
            <p:cNvPr id="26" name="TextBox 118"/>
            <p:cNvSpPr txBox="1"/>
            <p:nvPr/>
          </p:nvSpPr>
          <p:spPr>
            <a:xfrm>
              <a:off x="1849335" y="1081371"/>
              <a:ext cx="1415772" cy="338554"/>
            </a:xfrm>
            <a:prstGeom prst="rect">
              <a:avLst/>
            </a:prstGeom>
            <a:noFill/>
          </p:spPr>
          <p:txBody>
            <a:bodyPr wrap="none" rtlCol="0">
              <a:spAutoFit/>
            </a:bodyPr>
            <a:lstStyle/>
            <a:p>
              <a:pPr fontAlgn="base">
                <a:spcBef>
                  <a:spcPct val="0"/>
                </a:spcBef>
                <a:spcAft>
                  <a:spcPct val="0"/>
                </a:spcAft>
              </a:pPr>
              <a:r>
                <a:rPr lang="zh-CN" altLang="en-US" sz="1600" b="1" dirty="0">
                  <a:solidFill>
                    <a:schemeClr val="bg1"/>
                  </a:solidFill>
                  <a:latin typeface="微软雅黑" panose="020B0503020204020204" pitchFamily="34" charset="-122"/>
                  <a:ea typeface="微软雅黑" panose="020B0503020204020204" pitchFamily="34" charset="-122"/>
                </a:rPr>
                <a:t>单击添加标题</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4892849" y="1535552"/>
            <a:ext cx="3106017" cy="2624419"/>
            <a:chOff x="4822508" y="1490148"/>
            <a:chExt cx="3106017" cy="2624419"/>
          </a:xfrm>
        </p:grpSpPr>
        <p:pic>
          <p:nvPicPr>
            <p:cNvPr id="28" name="Picture 3"/>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4939145" y="2498615"/>
              <a:ext cx="2872742" cy="1615952"/>
            </a:xfrm>
            <a:prstGeom prst="rect">
              <a:avLst/>
            </a:prstGeom>
            <a:solidFill>
              <a:schemeClr val="accent2"/>
            </a:solidFill>
            <a:ln w="38100">
              <a:noFill/>
              <a:miter lim="800000"/>
              <a:headEnd/>
              <a:tailEnd/>
            </a:ln>
            <a:extLst/>
          </p:spPr>
        </p:pic>
        <p:sp>
          <p:nvSpPr>
            <p:cNvPr id="29" name="矩形 28"/>
            <p:cNvSpPr/>
            <p:nvPr/>
          </p:nvSpPr>
          <p:spPr>
            <a:xfrm>
              <a:off x="4822508" y="1490148"/>
              <a:ext cx="3106017" cy="812530"/>
            </a:xfrm>
            <a:prstGeom prst="rect">
              <a:avLst/>
            </a:prstGeom>
          </p:spPr>
          <p:txBody>
            <a:bodyPr wrap="square">
              <a:spAutoFit/>
            </a:bodyPr>
            <a:lstStyle/>
            <a:p>
              <a:pPr>
                <a:lnSpc>
                  <a:spcPct val="130000"/>
                </a:lnSpc>
              </a:pPr>
              <a:r>
                <a:rPr lang="zh-CN" altLang="en-US" sz="120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您的内容打在这里，或者通过复制您的文本后，在此框中选择粘贴，并选择只保留文字。您的内容打在这里。</a:t>
              </a:r>
              <a:endParaRPr lang="en-US" altLang="zh-CN" sz="1200" dirty="0">
                <a:solidFill>
                  <a:schemeClr val="tx1">
                    <a:lumMod val="85000"/>
                    <a:lumOff val="15000"/>
                  </a:schemeClr>
                </a:solidFill>
                <a:latin typeface="微软雅黑" pitchFamily="34" charset="-122"/>
                <a:ea typeface="微软雅黑" pitchFamily="34" charset="-122"/>
              </a:endParaRPr>
            </a:p>
          </p:txBody>
        </p:sp>
      </p:grpSp>
      <p:grpSp>
        <p:nvGrpSpPr>
          <p:cNvPr id="30" name="组合 29"/>
          <p:cNvGrpSpPr/>
          <p:nvPr/>
        </p:nvGrpSpPr>
        <p:grpSpPr>
          <a:xfrm>
            <a:off x="1316255" y="1696725"/>
            <a:ext cx="3032063" cy="2639813"/>
            <a:chOff x="1245914" y="1651322"/>
            <a:chExt cx="3032063" cy="2639812"/>
          </a:xfrm>
        </p:grpSpPr>
        <p:pic>
          <p:nvPicPr>
            <p:cNvPr id="31" name="Picture 3"/>
            <p:cNvPicPr>
              <a:picLocks noChangeAspect="1" noChangeArrowheads="1"/>
            </p:cNvPicPr>
            <p:nvPr/>
          </p:nvPicPr>
          <p:blipFill>
            <a:blip r:embed="rId4" cstate="screen">
              <a:extLst>
                <a:ext uri="{28A0092B-C50C-407E-A947-70E740481C1C}">
                  <a14:useLocalDpi xmlns:a14="http://schemas.microsoft.com/office/drawing/2010/main"/>
                </a:ext>
              </a:extLst>
            </a:blip>
            <a:stretch>
              <a:fillRect/>
            </a:stretch>
          </p:blipFill>
          <p:spPr bwMode="auto">
            <a:xfrm>
              <a:off x="1245915" y="1651322"/>
              <a:ext cx="3032062" cy="1704717"/>
            </a:xfrm>
            <a:prstGeom prst="rect">
              <a:avLst/>
            </a:prstGeom>
            <a:solidFill>
              <a:schemeClr val="accent2"/>
            </a:solidFill>
            <a:ln w="38100">
              <a:noFill/>
              <a:miter lim="800000"/>
              <a:headEnd/>
              <a:tailEnd/>
            </a:ln>
            <a:extLst/>
          </p:spPr>
        </p:pic>
        <p:sp>
          <p:nvSpPr>
            <p:cNvPr id="32" name="矩形 31"/>
            <p:cNvSpPr/>
            <p:nvPr/>
          </p:nvSpPr>
          <p:spPr>
            <a:xfrm>
              <a:off x="1245914" y="3478604"/>
              <a:ext cx="3032063" cy="812530"/>
            </a:xfrm>
            <a:prstGeom prst="rect">
              <a:avLst/>
            </a:prstGeom>
          </p:spPr>
          <p:txBody>
            <a:bodyPr wrap="square">
              <a:spAutoFit/>
            </a:bodyPr>
            <a:lstStyle/>
            <a:p>
              <a:pPr>
                <a:lnSpc>
                  <a:spcPct val="130000"/>
                </a:lnSpc>
              </a:pPr>
              <a:r>
                <a:rPr lang="zh-CN" altLang="en-US" sz="120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您的内容打在这里，或者通过复制您的文本后，在此框中选择粘贴，并选择只保留文字。您的内容打在这里。</a:t>
              </a:r>
              <a:endParaRPr lang="en-US" altLang="zh-CN" sz="1200" dirty="0">
                <a:solidFill>
                  <a:schemeClr val="tx1">
                    <a:lumMod val="85000"/>
                    <a:lumOff val="1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832761998"/>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10" presetClass="entr" presetSubtype="0" fill="hold" nodeType="withEffect">
                                  <p:stCondLst>
                                    <p:cond delay="50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42" presetClass="path" presetSubtype="0" fill="hold" nodeType="withEffect">
                                  <p:stCondLst>
                                    <p:cond delay="500"/>
                                  </p:stCondLst>
                                  <p:childTnLst>
                                    <p:animMotion origin="layout" path="M 3.05556E-6 -1.48148E-6 L 3.05556E-6 0.32778 " pathEditMode="relative" rAng="0" ptsTypes="AA">
                                      <p:cBhvr>
                                        <p:cTn id="25" dur="1250" spd="-100000" fill="hold"/>
                                        <p:tgtEl>
                                          <p:spTgt spid="15"/>
                                        </p:tgtEl>
                                        <p:attrNameLst>
                                          <p:attrName>ppt_x</p:attrName>
                                          <p:attrName>ppt_y</p:attrName>
                                        </p:attrNameLst>
                                      </p:cBhvr>
                                      <p:rCtr x="0" y="16389"/>
                                    </p:animMotion>
                                  </p:childTnLst>
                                </p:cTn>
                              </p:par>
                              <p:par>
                                <p:cTn id="26" presetID="10" presetClass="entr" presetSubtype="0" fill="hold" nodeType="withEffect">
                                  <p:stCondLst>
                                    <p:cond delay="50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42" presetClass="path" presetSubtype="0" fill="hold" nodeType="withEffect">
                                  <p:stCondLst>
                                    <p:cond delay="500"/>
                                  </p:stCondLst>
                                  <p:childTnLst>
                                    <p:animMotion origin="layout" path="M 3.05556E-6 -0.2784 L 3.05556E-6 0.04938 " pathEditMode="relative" rAng="0" ptsTypes="AA">
                                      <p:cBhvr>
                                        <p:cTn id="30" dur="1250" fill="hold"/>
                                        <p:tgtEl>
                                          <p:spTgt spid="18"/>
                                        </p:tgtEl>
                                        <p:attrNameLst>
                                          <p:attrName>ppt_x</p:attrName>
                                          <p:attrName>ppt_y</p:attrName>
                                        </p:attrNameLst>
                                      </p:cBhvr>
                                      <p:rCtr x="0" y="16389"/>
                                    </p:animMotion>
                                  </p:childTnLst>
                                </p:cTn>
                              </p:par>
                              <p:par>
                                <p:cTn id="31" presetID="22" presetClass="entr" presetSubtype="2" fill="hold" nodeType="withEffect">
                                  <p:stCondLst>
                                    <p:cond delay="1700"/>
                                  </p:stCondLst>
                                  <p:childTnLst>
                                    <p:set>
                                      <p:cBhvr>
                                        <p:cTn id="32" dur="1" fill="hold">
                                          <p:stCondLst>
                                            <p:cond delay="0"/>
                                          </p:stCondLst>
                                        </p:cTn>
                                        <p:tgtEl>
                                          <p:spTgt spid="21"/>
                                        </p:tgtEl>
                                        <p:attrNameLst>
                                          <p:attrName>style.visibility</p:attrName>
                                        </p:attrNameLst>
                                      </p:cBhvr>
                                      <p:to>
                                        <p:strVal val="visible"/>
                                      </p:to>
                                    </p:set>
                                    <p:animEffect transition="in" filter="wipe(right)">
                                      <p:cBhvr>
                                        <p:cTn id="33" dur="500"/>
                                        <p:tgtEl>
                                          <p:spTgt spid="21"/>
                                        </p:tgtEl>
                                      </p:cBhvr>
                                    </p:animEffect>
                                  </p:childTnLst>
                                </p:cTn>
                              </p:par>
                              <p:par>
                                <p:cTn id="34" presetID="22" presetClass="entr" presetSubtype="8" fill="hold" nodeType="withEffect">
                                  <p:stCondLst>
                                    <p:cond delay="170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500"/>
                                        <p:tgtEl>
                                          <p:spTgt spid="24"/>
                                        </p:tgtEl>
                                      </p:cBhvr>
                                    </p:animEffect>
                                  </p:childTnLst>
                                </p:cTn>
                              </p:par>
                              <p:par>
                                <p:cTn id="37" presetID="18" presetClass="entr" presetSubtype="12" fill="hold" nodeType="withEffect">
                                  <p:stCondLst>
                                    <p:cond delay="2200"/>
                                  </p:stCondLst>
                                  <p:childTnLst>
                                    <p:set>
                                      <p:cBhvr>
                                        <p:cTn id="38" dur="1" fill="hold">
                                          <p:stCondLst>
                                            <p:cond delay="0"/>
                                          </p:stCondLst>
                                        </p:cTn>
                                        <p:tgtEl>
                                          <p:spTgt spid="30"/>
                                        </p:tgtEl>
                                        <p:attrNameLst>
                                          <p:attrName>style.visibility</p:attrName>
                                        </p:attrNameLst>
                                      </p:cBhvr>
                                      <p:to>
                                        <p:strVal val="visible"/>
                                      </p:to>
                                    </p:set>
                                    <p:animEffect transition="in" filter="strips(downLeft)">
                                      <p:cBhvr>
                                        <p:cTn id="39" dur="500"/>
                                        <p:tgtEl>
                                          <p:spTgt spid="30"/>
                                        </p:tgtEl>
                                      </p:cBhvr>
                                    </p:animEffect>
                                  </p:childTnLst>
                                </p:cTn>
                              </p:par>
                              <p:par>
                                <p:cTn id="40" presetID="18" presetClass="entr" presetSubtype="3" fill="hold" nodeType="withEffect">
                                  <p:stCondLst>
                                    <p:cond delay="2200"/>
                                  </p:stCondLst>
                                  <p:childTnLst>
                                    <p:set>
                                      <p:cBhvr>
                                        <p:cTn id="41" dur="1" fill="hold">
                                          <p:stCondLst>
                                            <p:cond delay="0"/>
                                          </p:stCondLst>
                                        </p:cTn>
                                        <p:tgtEl>
                                          <p:spTgt spid="27"/>
                                        </p:tgtEl>
                                        <p:attrNameLst>
                                          <p:attrName>style.visibility</p:attrName>
                                        </p:attrNameLst>
                                      </p:cBhvr>
                                      <p:to>
                                        <p:strVal val="visible"/>
                                      </p:to>
                                    </p:set>
                                    <p:animEffect transition="in" filter="strips(upRight)">
                                      <p:cBhvr>
                                        <p:cTn id="4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p:nvPr/>
        </p:nvSpPr>
        <p:spPr>
          <a:xfrm>
            <a:off x="7747555" y="421166"/>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5" name="组合 4"/>
          <p:cNvGrpSpPr/>
          <p:nvPr/>
        </p:nvGrpSpPr>
        <p:grpSpPr>
          <a:xfrm>
            <a:off x="677090" y="401136"/>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9" name="椭圆 8"/>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0" name="椭圆 9"/>
              <p:cNvSpPr/>
              <p:nvPr/>
            </p:nvSpPr>
            <p:spPr>
              <a:xfrm>
                <a:off x="2771295" y="1942172"/>
                <a:ext cx="787417" cy="746429"/>
              </a:xfrm>
              <a:prstGeom prst="ellipse">
                <a:avLst/>
              </a:prstGeom>
              <a:solidFill>
                <a:srgbClr val="FFA616">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11" name="矩形 10"/>
          <p:cNvSpPr/>
          <p:nvPr/>
        </p:nvSpPr>
        <p:spPr>
          <a:xfrm>
            <a:off x="1473333" y="757149"/>
            <a:ext cx="7213469" cy="88756"/>
          </a:xfrm>
          <a:prstGeom prst="rect">
            <a:avLst/>
          </a:prstGeom>
          <a:solidFill>
            <a:srgbClr val="FFA61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grpSp>
        <p:nvGrpSpPr>
          <p:cNvPr id="12" name="组合 11"/>
          <p:cNvGrpSpPr/>
          <p:nvPr/>
        </p:nvGrpSpPr>
        <p:grpSpPr>
          <a:xfrm>
            <a:off x="1473332" y="109078"/>
            <a:ext cx="1490565" cy="590999"/>
            <a:chOff x="1129033" y="49188"/>
            <a:chExt cx="1656184" cy="656665"/>
          </a:xfrm>
        </p:grpSpPr>
        <p:sp>
          <p:nvSpPr>
            <p:cNvPr id="13" name="任意多边形 12"/>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FFA616"/>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a:solidFill>
                  <a:prstClr val="white"/>
                </a:solidFill>
              </a:endParaRPr>
            </a:p>
          </p:txBody>
        </p:sp>
        <p:sp>
          <p:nvSpPr>
            <p:cNvPr id="14"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点击输入标题</a:t>
              </a:r>
            </a:p>
          </p:txBody>
        </p:sp>
      </p:grpSp>
      <p:sp>
        <p:nvSpPr>
          <p:cNvPr id="15" name="矩形 14"/>
          <p:cNvSpPr/>
          <p:nvPr/>
        </p:nvSpPr>
        <p:spPr>
          <a:xfrm>
            <a:off x="457203" y="3172970"/>
            <a:ext cx="8231029" cy="58859"/>
          </a:xfrm>
          <a:prstGeom prst="rect">
            <a:avLst/>
          </a:prstGeom>
          <a:solidFill>
            <a:sysClr val="window" lastClr="FFFFFF">
              <a:lumMod val="75000"/>
            </a:sysClr>
          </a:solidFill>
          <a:ln w="25400" cap="flat" cmpd="sng" algn="ctr">
            <a:noFill/>
            <a:prstDash val="solid"/>
          </a:ln>
          <a:effectLst/>
        </p:spPr>
        <p:txBody>
          <a:bodyPr lIns="83109" tIns="41555" rIns="83109" bIns="41555" rtlCol="0" anchor="ctr"/>
          <a:lstStyle/>
          <a:p>
            <a:pPr algn="ctr" defTabSz="822960" fontAlgn="base">
              <a:spcBef>
                <a:spcPct val="0"/>
              </a:spcBef>
              <a:spcAft>
                <a:spcPct val="0"/>
              </a:spcAft>
              <a:defRPr/>
            </a:pPr>
            <a:endParaRPr lang="zh-CN" altLang="en-US" sz="1620" kern="0">
              <a:solidFill>
                <a:prstClr val="white"/>
              </a:solidFill>
              <a:latin typeface="Calibri"/>
              <a:ea typeface="微软雅黑"/>
            </a:endParaRPr>
          </a:p>
        </p:txBody>
      </p:sp>
      <p:grpSp>
        <p:nvGrpSpPr>
          <p:cNvPr id="16" name="组合 15"/>
          <p:cNvGrpSpPr/>
          <p:nvPr/>
        </p:nvGrpSpPr>
        <p:grpSpPr>
          <a:xfrm>
            <a:off x="1339606" y="2792130"/>
            <a:ext cx="782964" cy="782839"/>
            <a:chOff x="1466675" y="3784103"/>
            <a:chExt cx="1301392" cy="1301862"/>
          </a:xfrm>
        </p:grpSpPr>
        <p:grpSp>
          <p:nvGrpSpPr>
            <p:cNvPr id="17" name="组合 16"/>
            <p:cNvGrpSpPr/>
            <p:nvPr/>
          </p:nvGrpSpPr>
          <p:grpSpPr>
            <a:xfrm>
              <a:off x="1466675" y="3784103"/>
              <a:ext cx="1301392" cy="1301862"/>
              <a:chOff x="4345444" y="2542859"/>
              <a:chExt cx="1810550" cy="1811205"/>
            </a:xfrm>
          </p:grpSpPr>
          <p:grpSp>
            <p:nvGrpSpPr>
              <p:cNvPr id="19" name="组合 18"/>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21" name="同心圆 20"/>
                <p:cNvSpPr/>
                <p:nvPr/>
              </p:nvSpPr>
              <p:spPr>
                <a:xfrm>
                  <a:off x="1463339" y="1072758"/>
                  <a:ext cx="1546058" cy="1546058"/>
                </a:xfrm>
                <a:prstGeom prst="donut">
                  <a:avLst>
                    <a:gd name="adj" fmla="val 4879"/>
                  </a:avLst>
                </a:prstGeom>
                <a:gradFill>
                  <a:gsLst>
                    <a:gs pos="0">
                      <a:sysClr val="window" lastClr="FFFFFF">
                        <a:lumMod val="95000"/>
                      </a:sysClr>
                    </a:gs>
                    <a:gs pos="55000">
                      <a:sysClr val="window" lastClr="FFFFFF">
                        <a:lumMod val="95000"/>
                      </a:sysClr>
                    </a:gs>
                    <a:gs pos="100000">
                      <a:sysClr val="window" lastClr="FFFFFF">
                        <a:lumMod val="85000"/>
                      </a:sysClr>
                    </a:gs>
                  </a:gsLst>
                  <a:lin ang="8100000" scaled="0"/>
                </a:gradFill>
                <a:ln w="25400" cap="flat" cmpd="sng" algn="ctr">
                  <a:noFill/>
                  <a:prstDash val="solid"/>
                </a:ln>
                <a:effectLst/>
              </p:spPr>
              <p:txBody>
                <a:bodyPr rtlCol="0" anchor="ctr"/>
                <a:lstStyle/>
                <a:p>
                  <a:pPr algn="ctr" defTabSz="822960" fontAlgn="base">
                    <a:spcBef>
                      <a:spcPct val="0"/>
                    </a:spcBef>
                    <a:spcAft>
                      <a:spcPct val="0"/>
                    </a:spcAft>
                    <a:defRPr/>
                  </a:pPr>
                  <a:endParaRPr lang="zh-CN" altLang="en-US" sz="1260" kern="0">
                    <a:solidFill>
                      <a:prstClr val="black"/>
                    </a:solidFill>
                    <a:latin typeface="Calibri"/>
                    <a:ea typeface="微软雅黑"/>
                  </a:endParaRPr>
                </a:p>
              </p:txBody>
            </p:sp>
            <p:sp>
              <p:nvSpPr>
                <p:cNvPr id="22" name="椭圆 21"/>
                <p:cNvSpPr/>
                <p:nvPr/>
              </p:nvSpPr>
              <p:spPr>
                <a:xfrm>
                  <a:off x="1484232" y="1093651"/>
                  <a:ext cx="1504274" cy="1504273"/>
                </a:xfrm>
                <a:prstGeom prst="ellipse">
                  <a:avLst/>
                </a:prstGeom>
                <a:gradFill>
                  <a:gsLst>
                    <a:gs pos="0">
                      <a:sysClr val="window" lastClr="FFFFFF"/>
                    </a:gs>
                    <a:gs pos="51000">
                      <a:sysClr val="window" lastClr="FFFFFF">
                        <a:lumMod val="95000"/>
                      </a:sysClr>
                    </a:gs>
                    <a:gs pos="100000">
                      <a:sysClr val="window" lastClr="FFFFFF">
                        <a:lumMod val="85000"/>
                      </a:sysClr>
                    </a:gs>
                  </a:gsLst>
                  <a:lin ang="18900000" scaled="0"/>
                </a:gradFill>
                <a:ln w="25400" cap="flat" cmpd="sng" algn="ctr">
                  <a:noFill/>
                  <a:prstDash val="solid"/>
                </a:ln>
                <a:effectLst/>
              </p:spPr>
              <p:txBody>
                <a:bodyPr rtlCol="0" anchor="ctr"/>
                <a:lstStyle/>
                <a:p>
                  <a:pPr algn="ctr" defTabSz="822960" fontAlgn="base">
                    <a:spcBef>
                      <a:spcPct val="0"/>
                    </a:spcBef>
                    <a:spcAft>
                      <a:spcPct val="0"/>
                    </a:spcAft>
                    <a:defRPr/>
                  </a:pPr>
                  <a:endParaRPr lang="zh-CN" altLang="en-US" sz="1260" kern="0">
                    <a:solidFill>
                      <a:prstClr val="white"/>
                    </a:solidFill>
                    <a:latin typeface="Calibri"/>
                    <a:ea typeface="微软雅黑"/>
                  </a:endParaRPr>
                </a:p>
              </p:txBody>
            </p:sp>
          </p:grpSp>
          <p:sp>
            <p:nvSpPr>
              <p:cNvPr id="20" name="椭圆 19"/>
              <p:cNvSpPr/>
              <p:nvPr/>
            </p:nvSpPr>
            <p:spPr>
              <a:xfrm>
                <a:off x="4565570" y="2763062"/>
                <a:ext cx="1370298" cy="1370793"/>
              </a:xfrm>
              <a:prstGeom prst="ellipse">
                <a:avLst/>
              </a:prstGeom>
              <a:solidFill>
                <a:srgbClr val="FF4D5E"/>
              </a:solidFill>
              <a:ln w="25400" cap="flat" cmpd="sng" algn="ctr">
                <a:noFill/>
                <a:prstDash val="solid"/>
              </a:ln>
              <a:effectLst/>
            </p:spPr>
            <p:txBody>
              <a:bodyPr rtlCol="0" anchor="ctr"/>
              <a:lstStyle/>
              <a:p>
                <a:pPr algn="ctr" defTabSz="822960" fontAlgn="base">
                  <a:spcBef>
                    <a:spcPct val="0"/>
                  </a:spcBef>
                  <a:spcAft>
                    <a:spcPct val="0"/>
                  </a:spcAft>
                  <a:defRPr/>
                </a:pPr>
                <a:endParaRPr lang="zh-CN" altLang="en-US" sz="1260" kern="0">
                  <a:solidFill>
                    <a:prstClr val="white"/>
                  </a:solidFill>
                  <a:latin typeface="Calibri"/>
                  <a:ea typeface="微软雅黑"/>
                </a:endParaRPr>
              </a:p>
            </p:txBody>
          </p:sp>
        </p:grpSp>
        <p:sp>
          <p:nvSpPr>
            <p:cNvPr id="18" name="TextBox 16"/>
            <p:cNvSpPr txBox="1"/>
            <p:nvPr/>
          </p:nvSpPr>
          <p:spPr>
            <a:xfrm>
              <a:off x="1692270" y="4180596"/>
              <a:ext cx="850204" cy="531306"/>
            </a:xfrm>
            <a:prstGeom prst="rect">
              <a:avLst/>
            </a:prstGeom>
            <a:noFill/>
          </p:spPr>
          <p:txBody>
            <a:bodyPr wrap="square" lIns="124373" tIns="62186" rIns="124373" bIns="62186" rtlCol="0">
              <a:spAutoFit/>
            </a:bodyPr>
            <a:lstStyle/>
            <a:p>
              <a:pPr defTabSz="822960" fontAlgn="base">
                <a:spcBef>
                  <a:spcPct val="0"/>
                </a:spcBef>
                <a:spcAft>
                  <a:spcPct val="0"/>
                </a:spcAft>
                <a:defRPr/>
              </a:pPr>
              <a:r>
                <a:rPr lang="en-US" altLang="zh-CN" sz="1260" kern="0" dirty="0">
                  <a:solidFill>
                    <a:prstClr val="white"/>
                  </a:solidFill>
                  <a:latin typeface="微软雅黑" panose="020B0503020204020204" pitchFamily="34" charset="-122"/>
                  <a:ea typeface="微软雅黑" panose="020B0503020204020204" pitchFamily="34" charset="-122"/>
                </a:rPr>
                <a:t>6</a:t>
              </a:r>
              <a:r>
                <a:rPr lang="zh-CN" altLang="en-US" sz="1260" kern="0" dirty="0">
                  <a:solidFill>
                    <a:prstClr val="white"/>
                  </a:solidFill>
                  <a:latin typeface="微软雅黑" panose="020B0503020204020204" pitchFamily="34" charset="-122"/>
                  <a:ea typeface="微软雅黑" panose="020B0503020204020204" pitchFamily="34" charset="-122"/>
                </a:rPr>
                <a:t>月</a:t>
              </a:r>
            </a:p>
          </p:txBody>
        </p:sp>
      </p:grpSp>
      <p:grpSp>
        <p:nvGrpSpPr>
          <p:cNvPr id="23" name="组合 22"/>
          <p:cNvGrpSpPr/>
          <p:nvPr/>
        </p:nvGrpSpPr>
        <p:grpSpPr>
          <a:xfrm>
            <a:off x="2332517" y="2897415"/>
            <a:ext cx="592583" cy="592487"/>
            <a:chOff x="3117025" y="3959191"/>
            <a:chExt cx="984950" cy="985306"/>
          </a:xfrm>
        </p:grpSpPr>
        <p:grpSp>
          <p:nvGrpSpPr>
            <p:cNvPr id="24" name="组合 23"/>
            <p:cNvGrpSpPr/>
            <p:nvPr/>
          </p:nvGrpSpPr>
          <p:grpSpPr>
            <a:xfrm>
              <a:off x="3117025" y="3959191"/>
              <a:ext cx="984950" cy="985306"/>
              <a:chOff x="4345444" y="2542859"/>
              <a:chExt cx="1810550" cy="1811205"/>
            </a:xfrm>
          </p:grpSpPr>
          <p:grpSp>
            <p:nvGrpSpPr>
              <p:cNvPr id="26" name="组合 25"/>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28" name="同心圆 27"/>
                <p:cNvSpPr/>
                <p:nvPr/>
              </p:nvSpPr>
              <p:spPr>
                <a:xfrm>
                  <a:off x="1463339" y="1072758"/>
                  <a:ext cx="1546058" cy="1546058"/>
                </a:xfrm>
                <a:prstGeom prst="donut">
                  <a:avLst>
                    <a:gd name="adj" fmla="val 4879"/>
                  </a:avLst>
                </a:prstGeom>
                <a:gradFill>
                  <a:gsLst>
                    <a:gs pos="0">
                      <a:sysClr val="window" lastClr="FFFFFF">
                        <a:lumMod val="95000"/>
                      </a:sysClr>
                    </a:gs>
                    <a:gs pos="55000">
                      <a:sysClr val="window" lastClr="FFFFFF">
                        <a:lumMod val="95000"/>
                      </a:sysClr>
                    </a:gs>
                    <a:gs pos="100000">
                      <a:sysClr val="window" lastClr="FFFFFF">
                        <a:lumMod val="85000"/>
                      </a:sysClr>
                    </a:gs>
                  </a:gsLst>
                  <a:lin ang="8100000" scaled="0"/>
                </a:gradFill>
                <a:ln w="25400" cap="flat" cmpd="sng" algn="ctr">
                  <a:noFill/>
                  <a:prstDash val="solid"/>
                </a:ln>
                <a:effectLst/>
              </p:spPr>
              <p:txBody>
                <a:bodyPr rtlCol="0" anchor="ctr"/>
                <a:lstStyle/>
                <a:p>
                  <a:pPr algn="ctr" defTabSz="822960" fontAlgn="base">
                    <a:spcBef>
                      <a:spcPct val="0"/>
                    </a:spcBef>
                    <a:spcAft>
                      <a:spcPct val="0"/>
                    </a:spcAft>
                    <a:defRPr/>
                  </a:pPr>
                  <a:endParaRPr lang="zh-CN" altLang="en-US" sz="1260" kern="0">
                    <a:solidFill>
                      <a:prstClr val="black"/>
                    </a:solidFill>
                    <a:latin typeface="Calibri"/>
                    <a:ea typeface="微软雅黑"/>
                  </a:endParaRPr>
                </a:p>
              </p:txBody>
            </p:sp>
            <p:sp>
              <p:nvSpPr>
                <p:cNvPr id="29" name="椭圆 28"/>
                <p:cNvSpPr/>
                <p:nvPr/>
              </p:nvSpPr>
              <p:spPr>
                <a:xfrm>
                  <a:off x="1484232" y="1093651"/>
                  <a:ext cx="1504274" cy="1504273"/>
                </a:xfrm>
                <a:prstGeom prst="ellipse">
                  <a:avLst/>
                </a:prstGeom>
                <a:gradFill>
                  <a:gsLst>
                    <a:gs pos="0">
                      <a:sysClr val="window" lastClr="FFFFFF"/>
                    </a:gs>
                    <a:gs pos="51000">
                      <a:sysClr val="window" lastClr="FFFFFF">
                        <a:lumMod val="95000"/>
                      </a:sysClr>
                    </a:gs>
                    <a:gs pos="100000">
                      <a:sysClr val="window" lastClr="FFFFFF">
                        <a:lumMod val="85000"/>
                      </a:sysClr>
                    </a:gs>
                  </a:gsLst>
                  <a:lin ang="18900000" scaled="0"/>
                </a:gradFill>
                <a:ln w="25400" cap="flat" cmpd="sng" algn="ctr">
                  <a:noFill/>
                  <a:prstDash val="solid"/>
                </a:ln>
                <a:effectLst/>
              </p:spPr>
              <p:txBody>
                <a:bodyPr rtlCol="0" anchor="ctr"/>
                <a:lstStyle/>
                <a:p>
                  <a:pPr algn="ctr" defTabSz="822960" fontAlgn="base">
                    <a:spcBef>
                      <a:spcPct val="0"/>
                    </a:spcBef>
                    <a:spcAft>
                      <a:spcPct val="0"/>
                    </a:spcAft>
                    <a:defRPr/>
                  </a:pPr>
                  <a:endParaRPr lang="zh-CN" altLang="en-US" sz="1260" kern="0">
                    <a:solidFill>
                      <a:prstClr val="white"/>
                    </a:solidFill>
                    <a:latin typeface="Calibri"/>
                    <a:ea typeface="微软雅黑"/>
                  </a:endParaRPr>
                </a:p>
              </p:txBody>
            </p:sp>
          </p:grpSp>
          <p:sp>
            <p:nvSpPr>
              <p:cNvPr id="27" name="椭圆 26"/>
              <p:cNvSpPr/>
              <p:nvPr/>
            </p:nvSpPr>
            <p:spPr>
              <a:xfrm>
                <a:off x="4565570" y="2763062"/>
                <a:ext cx="1370298" cy="1370793"/>
              </a:xfrm>
              <a:prstGeom prst="ellipse">
                <a:avLst/>
              </a:prstGeom>
              <a:solidFill>
                <a:srgbClr val="FFA616"/>
              </a:solidFill>
              <a:ln w="25400" cap="flat" cmpd="sng" algn="ctr">
                <a:noFill/>
                <a:prstDash val="solid"/>
              </a:ln>
              <a:effectLst/>
            </p:spPr>
            <p:txBody>
              <a:bodyPr rtlCol="0" anchor="ctr"/>
              <a:lstStyle/>
              <a:p>
                <a:pPr algn="ctr" defTabSz="822960" fontAlgn="base">
                  <a:spcBef>
                    <a:spcPct val="0"/>
                  </a:spcBef>
                  <a:spcAft>
                    <a:spcPct val="0"/>
                  </a:spcAft>
                  <a:defRPr/>
                </a:pPr>
                <a:endParaRPr lang="zh-CN" altLang="en-US" sz="1260" kern="0">
                  <a:solidFill>
                    <a:prstClr val="white"/>
                  </a:solidFill>
                  <a:latin typeface="Calibri"/>
                  <a:ea typeface="微软雅黑"/>
                </a:endParaRPr>
              </a:p>
            </p:txBody>
          </p:sp>
        </p:grpSp>
        <p:sp>
          <p:nvSpPr>
            <p:cNvPr id="25" name="TextBox 23"/>
            <p:cNvSpPr txBox="1"/>
            <p:nvPr/>
          </p:nvSpPr>
          <p:spPr>
            <a:xfrm>
              <a:off x="3188495" y="4196696"/>
              <a:ext cx="850204" cy="531305"/>
            </a:xfrm>
            <a:prstGeom prst="rect">
              <a:avLst/>
            </a:prstGeom>
            <a:noFill/>
          </p:spPr>
          <p:txBody>
            <a:bodyPr wrap="square" lIns="124373" tIns="62186" rIns="124373" bIns="62186" rtlCol="0">
              <a:spAutoFit/>
            </a:bodyPr>
            <a:lstStyle/>
            <a:p>
              <a:pPr defTabSz="822960" fontAlgn="base">
                <a:spcBef>
                  <a:spcPct val="0"/>
                </a:spcBef>
                <a:spcAft>
                  <a:spcPct val="0"/>
                </a:spcAft>
                <a:defRPr/>
              </a:pPr>
              <a:r>
                <a:rPr lang="en-US" altLang="zh-CN" sz="1260" kern="0" dirty="0">
                  <a:solidFill>
                    <a:prstClr val="white"/>
                  </a:solidFill>
                  <a:latin typeface="微软雅黑" panose="020B0503020204020204" pitchFamily="34" charset="-122"/>
                  <a:ea typeface="微软雅黑" panose="020B0503020204020204" pitchFamily="34" charset="-122"/>
                </a:rPr>
                <a:t>7</a:t>
              </a:r>
              <a:r>
                <a:rPr lang="zh-CN" altLang="en-US" sz="1260" kern="0" dirty="0">
                  <a:solidFill>
                    <a:prstClr val="white"/>
                  </a:solidFill>
                  <a:latin typeface="微软雅黑" panose="020B0503020204020204" pitchFamily="34" charset="-122"/>
                  <a:ea typeface="微软雅黑" panose="020B0503020204020204" pitchFamily="34" charset="-122"/>
                </a:rPr>
                <a:t>月</a:t>
              </a:r>
            </a:p>
          </p:txBody>
        </p:sp>
      </p:grpSp>
      <p:grpSp>
        <p:nvGrpSpPr>
          <p:cNvPr id="30" name="组合 29"/>
          <p:cNvGrpSpPr/>
          <p:nvPr/>
        </p:nvGrpSpPr>
        <p:grpSpPr>
          <a:xfrm>
            <a:off x="3135043" y="2796847"/>
            <a:ext cx="793742" cy="793616"/>
            <a:chOff x="4450933" y="3791953"/>
            <a:chExt cx="1319306" cy="1319782"/>
          </a:xfrm>
        </p:grpSpPr>
        <p:grpSp>
          <p:nvGrpSpPr>
            <p:cNvPr id="31" name="组合 30"/>
            <p:cNvGrpSpPr/>
            <p:nvPr/>
          </p:nvGrpSpPr>
          <p:grpSpPr>
            <a:xfrm>
              <a:off x="4450933" y="3791953"/>
              <a:ext cx="1319306" cy="1319782"/>
              <a:chOff x="4345444" y="2542859"/>
              <a:chExt cx="1810550" cy="1811205"/>
            </a:xfrm>
          </p:grpSpPr>
          <p:grpSp>
            <p:nvGrpSpPr>
              <p:cNvPr id="33" name="组合 32"/>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35" name="同心圆 34"/>
                <p:cNvSpPr/>
                <p:nvPr/>
              </p:nvSpPr>
              <p:spPr>
                <a:xfrm>
                  <a:off x="1463339" y="1072758"/>
                  <a:ext cx="1546058" cy="1546058"/>
                </a:xfrm>
                <a:prstGeom prst="donut">
                  <a:avLst>
                    <a:gd name="adj" fmla="val 4879"/>
                  </a:avLst>
                </a:prstGeom>
                <a:gradFill>
                  <a:gsLst>
                    <a:gs pos="0">
                      <a:sysClr val="window" lastClr="FFFFFF">
                        <a:lumMod val="95000"/>
                      </a:sysClr>
                    </a:gs>
                    <a:gs pos="55000">
                      <a:sysClr val="window" lastClr="FFFFFF">
                        <a:lumMod val="95000"/>
                      </a:sysClr>
                    </a:gs>
                    <a:gs pos="100000">
                      <a:sysClr val="window" lastClr="FFFFFF">
                        <a:lumMod val="85000"/>
                      </a:sysClr>
                    </a:gs>
                  </a:gsLst>
                  <a:lin ang="8100000" scaled="0"/>
                </a:gradFill>
                <a:ln w="25400" cap="flat" cmpd="sng" algn="ctr">
                  <a:noFill/>
                  <a:prstDash val="solid"/>
                </a:ln>
                <a:effectLst/>
              </p:spPr>
              <p:txBody>
                <a:bodyPr rtlCol="0" anchor="ctr"/>
                <a:lstStyle/>
                <a:p>
                  <a:pPr algn="ctr" defTabSz="822960" fontAlgn="base">
                    <a:spcBef>
                      <a:spcPct val="0"/>
                    </a:spcBef>
                    <a:spcAft>
                      <a:spcPct val="0"/>
                    </a:spcAft>
                    <a:defRPr/>
                  </a:pPr>
                  <a:endParaRPr lang="zh-CN" altLang="en-US" sz="1260" kern="0">
                    <a:solidFill>
                      <a:prstClr val="black"/>
                    </a:solidFill>
                    <a:latin typeface="Calibri"/>
                    <a:ea typeface="微软雅黑"/>
                  </a:endParaRPr>
                </a:p>
              </p:txBody>
            </p:sp>
            <p:sp>
              <p:nvSpPr>
                <p:cNvPr id="36" name="椭圆 35"/>
                <p:cNvSpPr/>
                <p:nvPr/>
              </p:nvSpPr>
              <p:spPr>
                <a:xfrm>
                  <a:off x="1484232" y="1093651"/>
                  <a:ext cx="1504274" cy="1504273"/>
                </a:xfrm>
                <a:prstGeom prst="ellipse">
                  <a:avLst/>
                </a:prstGeom>
                <a:gradFill>
                  <a:gsLst>
                    <a:gs pos="0">
                      <a:sysClr val="window" lastClr="FFFFFF"/>
                    </a:gs>
                    <a:gs pos="51000">
                      <a:sysClr val="window" lastClr="FFFFFF">
                        <a:lumMod val="95000"/>
                      </a:sysClr>
                    </a:gs>
                    <a:gs pos="100000">
                      <a:sysClr val="window" lastClr="FFFFFF">
                        <a:lumMod val="85000"/>
                      </a:sysClr>
                    </a:gs>
                  </a:gsLst>
                  <a:lin ang="18900000" scaled="0"/>
                </a:gradFill>
                <a:ln w="25400" cap="flat" cmpd="sng" algn="ctr">
                  <a:noFill/>
                  <a:prstDash val="solid"/>
                </a:ln>
                <a:effectLst/>
              </p:spPr>
              <p:txBody>
                <a:bodyPr rtlCol="0" anchor="ctr"/>
                <a:lstStyle/>
                <a:p>
                  <a:pPr algn="ctr" defTabSz="822960" fontAlgn="base">
                    <a:spcBef>
                      <a:spcPct val="0"/>
                    </a:spcBef>
                    <a:spcAft>
                      <a:spcPct val="0"/>
                    </a:spcAft>
                    <a:defRPr/>
                  </a:pPr>
                  <a:endParaRPr lang="zh-CN" altLang="en-US" sz="1260" kern="0">
                    <a:solidFill>
                      <a:prstClr val="white"/>
                    </a:solidFill>
                    <a:latin typeface="Calibri"/>
                    <a:ea typeface="微软雅黑"/>
                  </a:endParaRPr>
                </a:p>
              </p:txBody>
            </p:sp>
          </p:grpSp>
          <p:sp>
            <p:nvSpPr>
              <p:cNvPr id="34" name="椭圆 33"/>
              <p:cNvSpPr/>
              <p:nvPr/>
            </p:nvSpPr>
            <p:spPr>
              <a:xfrm>
                <a:off x="4565570" y="2763062"/>
                <a:ext cx="1370298" cy="1370793"/>
              </a:xfrm>
              <a:prstGeom prst="ellipse">
                <a:avLst/>
              </a:prstGeom>
              <a:solidFill>
                <a:srgbClr val="FF4D5E"/>
              </a:solidFill>
              <a:ln w="25400" cap="flat" cmpd="sng" algn="ctr">
                <a:noFill/>
                <a:prstDash val="solid"/>
              </a:ln>
              <a:effectLst/>
            </p:spPr>
            <p:txBody>
              <a:bodyPr rtlCol="0" anchor="ctr"/>
              <a:lstStyle/>
              <a:p>
                <a:pPr algn="ctr" defTabSz="822960" fontAlgn="base">
                  <a:spcBef>
                    <a:spcPct val="0"/>
                  </a:spcBef>
                  <a:spcAft>
                    <a:spcPct val="0"/>
                  </a:spcAft>
                  <a:defRPr/>
                </a:pPr>
                <a:endParaRPr lang="zh-CN" altLang="en-US" sz="1260" kern="0">
                  <a:solidFill>
                    <a:prstClr val="white"/>
                  </a:solidFill>
                  <a:latin typeface="Calibri"/>
                  <a:ea typeface="微软雅黑"/>
                </a:endParaRPr>
              </a:p>
            </p:txBody>
          </p:sp>
        </p:grpSp>
        <p:sp>
          <p:nvSpPr>
            <p:cNvPr id="32" name="TextBox 30"/>
            <p:cNvSpPr txBox="1"/>
            <p:nvPr/>
          </p:nvSpPr>
          <p:spPr>
            <a:xfrm>
              <a:off x="4685483" y="4180596"/>
              <a:ext cx="850203" cy="531305"/>
            </a:xfrm>
            <a:prstGeom prst="rect">
              <a:avLst/>
            </a:prstGeom>
            <a:noFill/>
          </p:spPr>
          <p:txBody>
            <a:bodyPr wrap="square" lIns="124373" tIns="62186" rIns="124373" bIns="62186" rtlCol="0">
              <a:spAutoFit/>
            </a:bodyPr>
            <a:lstStyle/>
            <a:p>
              <a:pPr defTabSz="822960" fontAlgn="base">
                <a:spcBef>
                  <a:spcPct val="0"/>
                </a:spcBef>
                <a:spcAft>
                  <a:spcPct val="0"/>
                </a:spcAft>
                <a:defRPr/>
              </a:pPr>
              <a:r>
                <a:rPr lang="en-US" altLang="zh-CN" sz="1260" kern="0" dirty="0">
                  <a:solidFill>
                    <a:prstClr val="white"/>
                  </a:solidFill>
                  <a:latin typeface="微软雅黑" panose="020B0503020204020204" pitchFamily="34" charset="-122"/>
                  <a:ea typeface="微软雅黑" panose="020B0503020204020204" pitchFamily="34" charset="-122"/>
                </a:rPr>
                <a:t>8</a:t>
              </a:r>
              <a:r>
                <a:rPr lang="zh-CN" altLang="en-US" sz="1260" kern="0" dirty="0">
                  <a:solidFill>
                    <a:prstClr val="white"/>
                  </a:solidFill>
                  <a:latin typeface="微软雅黑" panose="020B0503020204020204" pitchFamily="34" charset="-122"/>
                  <a:ea typeface="微软雅黑" panose="020B0503020204020204" pitchFamily="34" charset="-122"/>
                </a:rPr>
                <a:t>月</a:t>
              </a:r>
            </a:p>
          </p:txBody>
        </p:sp>
      </p:grpSp>
      <p:grpSp>
        <p:nvGrpSpPr>
          <p:cNvPr id="37" name="组合 36"/>
          <p:cNvGrpSpPr/>
          <p:nvPr/>
        </p:nvGrpSpPr>
        <p:grpSpPr>
          <a:xfrm>
            <a:off x="4138732" y="2887304"/>
            <a:ext cx="612801" cy="612703"/>
            <a:chOff x="6119197" y="3942381"/>
            <a:chExt cx="1018558" cy="1018926"/>
          </a:xfrm>
        </p:grpSpPr>
        <p:grpSp>
          <p:nvGrpSpPr>
            <p:cNvPr id="38" name="组合 37"/>
            <p:cNvGrpSpPr/>
            <p:nvPr/>
          </p:nvGrpSpPr>
          <p:grpSpPr>
            <a:xfrm>
              <a:off x="6119197" y="3942381"/>
              <a:ext cx="1018558" cy="1018926"/>
              <a:chOff x="4345444" y="2542859"/>
              <a:chExt cx="1810550" cy="1811205"/>
            </a:xfrm>
          </p:grpSpPr>
          <p:grpSp>
            <p:nvGrpSpPr>
              <p:cNvPr id="40" name="组合 39"/>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42" name="同心圆 41"/>
                <p:cNvSpPr/>
                <p:nvPr/>
              </p:nvSpPr>
              <p:spPr>
                <a:xfrm>
                  <a:off x="1463339" y="1072758"/>
                  <a:ext cx="1546058" cy="1546058"/>
                </a:xfrm>
                <a:prstGeom prst="donut">
                  <a:avLst>
                    <a:gd name="adj" fmla="val 4879"/>
                  </a:avLst>
                </a:prstGeom>
                <a:gradFill>
                  <a:gsLst>
                    <a:gs pos="0">
                      <a:sysClr val="window" lastClr="FFFFFF">
                        <a:lumMod val="95000"/>
                      </a:sysClr>
                    </a:gs>
                    <a:gs pos="55000">
                      <a:sysClr val="window" lastClr="FFFFFF">
                        <a:lumMod val="95000"/>
                      </a:sysClr>
                    </a:gs>
                    <a:gs pos="100000">
                      <a:sysClr val="window" lastClr="FFFFFF">
                        <a:lumMod val="85000"/>
                      </a:sysClr>
                    </a:gs>
                  </a:gsLst>
                  <a:lin ang="8100000" scaled="0"/>
                </a:gradFill>
                <a:ln w="25400" cap="flat" cmpd="sng" algn="ctr">
                  <a:noFill/>
                  <a:prstDash val="solid"/>
                </a:ln>
                <a:effectLst/>
              </p:spPr>
              <p:txBody>
                <a:bodyPr rtlCol="0" anchor="ctr"/>
                <a:lstStyle/>
                <a:p>
                  <a:pPr algn="ctr" defTabSz="822960" fontAlgn="base">
                    <a:spcBef>
                      <a:spcPct val="0"/>
                    </a:spcBef>
                    <a:spcAft>
                      <a:spcPct val="0"/>
                    </a:spcAft>
                    <a:defRPr/>
                  </a:pPr>
                  <a:endParaRPr lang="zh-CN" altLang="en-US" sz="1260" kern="0">
                    <a:solidFill>
                      <a:prstClr val="black"/>
                    </a:solidFill>
                    <a:latin typeface="Calibri"/>
                    <a:ea typeface="微软雅黑"/>
                  </a:endParaRPr>
                </a:p>
              </p:txBody>
            </p:sp>
            <p:sp>
              <p:nvSpPr>
                <p:cNvPr id="43" name="椭圆 42"/>
                <p:cNvSpPr/>
                <p:nvPr/>
              </p:nvSpPr>
              <p:spPr>
                <a:xfrm>
                  <a:off x="1484232" y="1093651"/>
                  <a:ext cx="1504274" cy="1504273"/>
                </a:xfrm>
                <a:prstGeom prst="ellipse">
                  <a:avLst/>
                </a:prstGeom>
                <a:gradFill>
                  <a:gsLst>
                    <a:gs pos="0">
                      <a:sysClr val="window" lastClr="FFFFFF"/>
                    </a:gs>
                    <a:gs pos="51000">
                      <a:sysClr val="window" lastClr="FFFFFF">
                        <a:lumMod val="95000"/>
                      </a:sysClr>
                    </a:gs>
                    <a:gs pos="100000">
                      <a:sysClr val="window" lastClr="FFFFFF">
                        <a:lumMod val="85000"/>
                      </a:sysClr>
                    </a:gs>
                  </a:gsLst>
                  <a:lin ang="18900000" scaled="0"/>
                </a:gradFill>
                <a:ln w="25400" cap="flat" cmpd="sng" algn="ctr">
                  <a:noFill/>
                  <a:prstDash val="solid"/>
                </a:ln>
                <a:effectLst/>
              </p:spPr>
              <p:txBody>
                <a:bodyPr rtlCol="0" anchor="ctr"/>
                <a:lstStyle/>
                <a:p>
                  <a:pPr algn="ctr" defTabSz="822960" fontAlgn="base">
                    <a:spcBef>
                      <a:spcPct val="0"/>
                    </a:spcBef>
                    <a:spcAft>
                      <a:spcPct val="0"/>
                    </a:spcAft>
                    <a:defRPr/>
                  </a:pPr>
                  <a:endParaRPr lang="zh-CN" altLang="en-US" sz="1260" kern="0">
                    <a:solidFill>
                      <a:prstClr val="white"/>
                    </a:solidFill>
                    <a:latin typeface="Calibri"/>
                    <a:ea typeface="微软雅黑"/>
                  </a:endParaRPr>
                </a:p>
              </p:txBody>
            </p:sp>
          </p:grpSp>
          <p:sp>
            <p:nvSpPr>
              <p:cNvPr id="41" name="椭圆 40"/>
              <p:cNvSpPr/>
              <p:nvPr/>
            </p:nvSpPr>
            <p:spPr>
              <a:xfrm>
                <a:off x="4565570" y="2763062"/>
                <a:ext cx="1370298" cy="1370793"/>
              </a:xfrm>
              <a:prstGeom prst="ellipse">
                <a:avLst/>
              </a:prstGeom>
              <a:solidFill>
                <a:srgbClr val="FFA616"/>
              </a:solidFill>
              <a:ln w="25400" cap="flat" cmpd="sng" algn="ctr">
                <a:noFill/>
                <a:prstDash val="solid"/>
              </a:ln>
              <a:effectLst/>
            </p:spPr>
            <p:txBody>
              <a:bodyPr rtlCol="0" anchor="ctr"/>
              <a:lstStyle/>
              <a:p>
                <a:pPr algn="ctr" defTabSz="822960" fontAlgn="base">
                  <a:spcBef>
                    <a:spcPct val="0"/>
                  </a:spcBef>
                  <a:spcAft>
                    <a:spcPct val="0"/>
                  </a:spcAft>
                  <a:defRPr/>
                </a:pPr>
                <a:endParaRPr lang="zh-CN" altLang="en-US" sz="1260" kern="0">
                  <a:solidFill>
                    <a:prstClr val="white"/>
                  </a:solidFill>
                  <a:latin typeface="Calibri"/>
                  <a:ea typeface="微软雅黑"/>
                </a:endParaRPr>
              </a:p>
            </p:txBody>
          </p:sp>
        </p:grpSp>
        <p:sp>
          <p:nvSpPr>
            <p:cNvPr id="39" name="TextBox 37"/>
            <p:cNvSpPr txBox="1"/>
            <p:nvPr/>
          </p:nvSpPr>
          <p:spPr>
            <a:xfrm>
              <a:off x="6209133" y="4196696"/>
              <a:ext cx="850205" cy="531306"/>
            </a:xfrm>
            <a:prstGeom prst="rect">
              <a:avLst/>
            </a:prstGeom>
            <a:noFill/>
          </p:spPr>
          <p:txBody>
            <a:bodyPr wrap="square" lIns="124373" tIns="62186" rIns="124373" bIns="62186" rtlCol="0">
              <a:spAutoFit/>
            </a:bodyPr>
            <a:lstStyle/>
            <a:p>
              <a:pPr defTabSz="822960" fontAlgn="base">
                <a:spcBef>
                  <a:spcPct val="0"/>
                </a:spcBef>
                <a:spcAft>
                  <a:spcPct val="0"/>
                </a:spcAft>
                <a:defRPr/>
              </a:pPr>
              <a:r>
                <a:rPr lang="en-US" altLang="zh-CN" sz="1260" kern="0" dirty="0">
                  <a:solidFill>
                    <a:prstClr val="white"/>
                  </a:solidFill>
                  <a:latin typeface="微软雅黑" panose="020B0503020204020204" pitchFamily="34" charset="-122"/>
                  <a:ea typeface="微软雅黑" panose="020B0503020204020204" pitchFamily="34" charset="-122"/>
                </a:rPr>
                <a:t>9</a:t>
              </a:r>
              <a:r>
                <a:rPr lang="zh-CN" altLang="en-US" sz="1260" kern="0" dirty="0">
                  <a:solidFill>
                    <a:prstClr val="white"/>
                  </a:solidFill>
                  <a:latin typeface="微软雅黑" panose="020B0503020204020204" pitchFamily="34" charset="-122"/>
                  <a:ea typeface="微软雅黑" panose="020B0503020204020204" pitchFamily="34" charset="-122"/>
                </a:rPr>
                <a:t>月</a:t>
              </a:r>
            </a:p>
          </p:txBody>
        </p:sp>
      </p:grpSp>
      <p:grpSp>
        <p:nvGrpSpPr>
          <p:cNvPr id="44" name="组合 43"/>
          <p:cNvGrpSpPr/>
          <p:nvPr/>
        </p:nvGrpSpPr>
        <p:grpSpPr>
          <a:xfrm>
            <a:off x="4961479" y="2887305"/>
            <a:ext cx="637754" cy="612703"/>
            <a:chOff x="7486713" y="3942381"/>
            <a:chExt cx="1060031" cy="1018926"/>
          </a:xfrm>
        </p:grpSpPr>
        <p:grpSp>
          <p:nvGrpSpPr>
            <p:cNvPr id="45" name="组合 44"/>
            <p:cNvGrpSpPr/>
            <p:nvPr/>
          </p:nvGrpSpPr>
          <p:grpSpPr>
            <a:xfrm>
              <a:off x="7486713" y="3942381"/>
              <a:ext cx="1018558" cy="1018926"/>
              <a:chOff x="4345444" y="2542859"/>
              <a:chExt cx="1810550" cy="1811205"/>
            </a:xfrm>
          </p:grpSpPr>
          <p:grpSp>
            <p:nvGrpSpPr>
              <p:cNvPr id="47" name="组合 46"/>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49" name="同心圆 48"/>
                <p:cNvSpPr/>
                <p:nvPr/>
              </p:nvSpPr>
              <p:spPr>
                <a:xfrm>
                  <a:off x="1463339" y="1072758"/>
                  <a:ext cx="1546058" cy="1546058"/>
                </a:xfrm>
                <a:prstGeom prst="donut">
                  <a:avLst>
                    <a:gd name="adj" fmla="val 4879"/>
                  </a:avLst>
                </a:prstGeom>
                <a:gradFill>
                  <a:gsLst>
                    <a:gs pos="0">
                      <a:sysClr val="window" lastClr="FFFFFF">
                        <a:lumMod val="95000"/>
                      </a:sysClr>
                    </a:gs>
                    <a:gs pos="55000">
                      <a:sysClr val="window" lastClr="FFFFFF">
                        <a:lumMod val="95000"/>
                      </a:sysClr>
                    </a:gs>
                    <a:gs pos="100000">
                      <a:sysClr val="window" lastClr="FFFFFF">
                        <a:lumMod val="85000"/>
                      </a:sysClr>
                    </a:gs>
                  </a:gsLst>
                  <a:lin ang="8100000" scaled="0"/>
                </a:gradFill>
                <a:ln w="25400" cap="flat" cmpd="sng" algn="ctr">
                  <a:noFill/>
                  <a:prstDash val="solid"/>
                </a:ln>
                <a:effectLst/>
              </p:spPr>
              <p:txBody>
                <a:bodyPr rtlCol="0" anchor="ctr"/>
                <a:lstStyle/>
                <a:p>
                  <a:pPr algn="ctr" defTabSz="822960" fontAlgn="base">
                    <a:spcBef>
                      <a:spcPct val="0"/>
                    </a:spcBef>
                    <a:spcAft>
                      <a:spcPct val="0"/>
                    </a:spcAft>
                    <a:defRPr/>
                  </a:pPr>
                  <a:endParaRPr lang="zh-CN" altLang="en-US" sz="1260" kern="0">
                    <a:solidFill>
                      <a:prstClr val="black"/>
                    </a:solidFill>
                    <a:latin typeface="Calibri"/>
                    <a:ea typeface="微软雅黑"/>
                  </a:endParaRPr>
                </a:p>
              </p:txBody>
            </p:sp>
            <p:sp>
              <p:nvSpPr>
                <p:cNvPr id="50" name="椭圆 49"/>
                <p:cNvSpPr/>
                <p:nvPr/>
              </p:nvSpPr>
              <p:spPr>
                <a:xfrm>
                  <a:off x="1484232" y="1093651"/>
                  <a:ext cx="1504274" cy="1504273"/>
                </a:xfrm>
                <a:prstGeom prst="ellipse">
                  <a:avLst/>
                </a:prstGeom>
                <a:gradFill>
                  <a:gsLst>
                    <a:gs pos="0">
                      <a:sysClr val="window" lastClr="FFFFFF"/>
                    </a:gs>
                    <a:gs pos="51000">
                      <a:sysClr val="window" lastClr="FFFFFF">
                        <a:lumMod val="95000"/>
                      </a:sysClr>
                    </a:gs>
                    <a:gs pos="100000">
                      <a:sysClr val="window" lastClr="FFFFFF">
                        <a:lumMod val="85000"/>
                      </a:sysClr>
                    </a:gs>
                  </a:gsLst>
                  <a:lin ang="18900000" scaled="0"/>
                </a:gradFill>
                <a:ln w="25400" cap="flat" cmpd="sng" algn="ctr">
                  <a:noFill/>
                  <a:prstDash val="solid"/>
                </a:ln>
                <a:effectLst/>
              </p:spPr>
              <p:txBody>
                <a:bodyPr rtlCol="0" anchor="ctr"/>
                <a:lstStyle/>
                <a:p>
                  <a:pPr algn="ctr" defTabSz="822960" fontAlgn="base">
                    <a:spcBef>
                      <a:spcPct val="0"/>
                    </a:spcBef>
                    <a:spcAft>
                      <a:spcPct val="0"/>
                    </a:spcAft>
                    <a:defRPr/>
                  </a:pPr>
                  <a:endParaRPr lang="zh-CN" altLang="en-US" sz="1260" kern="0">
                    <a:solidFill>
                      <a:prstClr val="white"/>
                    </a:solidFill>
                    <a:latin typeface="Calibri"/>
                    <a:ea typeface="微软雅黑"/>
                  </a:endParaRPr>
                </a:p>
              </p:txBody>
            </p:sp>
          </p:grpSp>
          <p:sp>
            <p:nvSpPr>
              <p:cNvPr id="48" name="椭圆 47"/>
              <p:cNvSpPr/>
              <p:nvPr/>
            </p:nvSpPr>
            <p:spPr>
              <a:xfrm>
                <a:off x="4565570" y="2763062"/>
                <a:ext cx="1370298" cy="1370793"/>
              </a:xfrm>
              <a:prstGeom prst="ellipse">
                <a:avLst/>
              </a:prstGeom>
              <a:solidFill>
                <a:srgbClr val="FF4D5E"/>
              </a:solidFill>
              <a:ln w="25400" cap="flat" cmpd="sng" algn="ctr">
                <a:noFill/>
                <a:prstDash val="solid"/>
              </a:ln>
              <a:effectLst/>
            </p:spPr>
            <p:txBody>
              <a:bodyPr rtlCol="0" anchor="ctr"/>
              <a:lstStyle/>
              <a:p>
                <a:pPr algn="ctr" defTabSz="822960" fontAlgn="base">
                  <a:spcBef>
                    <a:spcPct val="0"/>
                  </a:spcBef>
                  <a:spcAft>
                    <a:spcPct val="0"/>
                  </a:spcAft>
                  <a:defRPr/>
                </a:pPr>
                <a:endParaRPr lang="zh-CN" altLang="en-US" sz="1260" kern="0">
                  <a:solidFill>
                    <a:prstClr val="white"/>
                  </a:solidFill>
                  <a:latin typeface="Calibri"/>
                  <a:ea typeface="微软雅黑"/>
                </a:endParaRPr>
              </a:p>
            </p:txBody>
          </p:sp>
        </p:grpSp>
        <p:sp>
          <p:nvSpPr>
            <p:cNvPr id="46" name="TextBox 44"/>
            <p:cNvSpPr txBox="1"/>
            <p:nvPr/>
          </p:nvSpPr>
          <p:spPr>
            <a:xfrm>
              <a:off x="7555667" y="4199439"/>
              <a:ext cx="991077" cy="485241"/>
            </a:xfrm>
            <a:prstGeom prst="rect">
              <a:avLst/>
            </a:prstGeom>
            <a:noFill/>
          </p:spPr>
          <p:txBody>
            <a:bodyPr wrap="square" lIns="124373" tIns="62186" rIns="124373" bIns="62186" rtlCol="0">
              <a:spAutoFit/>
            </a:bodyPr>
            <a:lstStyle/>
            <a:p>
              <a:pPr defTabSz="822960" fontAlgn="base">
                <a:spcBef>
                  <a:spcPct val="0"/>
                </a:spcBef>
                <a:spcAft>
                  <a:spcPct val="0"/>
                </a:spcAft>
                <a:defRPr/>
              </a:pPr>
              <a:r>
                <a:rPr lang="en-US" altLang="zh-CN" sz="1080" kern="0" dirty="0">
                  <a:solidFill>
                    <a:prstClr val="white"/>
                  </a:solidFill>
                  <a:latin typeface="微软雅黑" panose="020B0503020204020204" pitchFamily="34" charset="-122"/>
                  <a:ea typeface="微软雅黑" panose="020B0503020204020204" pitchFamily="34" charset="-122"/>
                </a:rPr>
                <a:t>10</a:t>
              </a:r>
              <a:r>
                <a:rPr lang="zh-CN" altLang="en-US" sz="1080" kern="0" dirty="0">
                  <a:solidFill>
                    <a:prstClr val="white"/>
                  </a:solidFill>
                  <a:latin typeface="微软雅黑" panose="020B0503020204020204" pitchFamily="34" charset="-122"/>
                  <a:ea typeface="微软雅黑" panose="020B0503020204020204" pitchFamily="34" charset="-122"/>
                </a:rPr>
                <a:t>月</a:t>
              </a:r>
            </a:p>
          </p:txBody>
        </p:sp>
      </p:grpSp>
      <p:grpSp>
        <p:nvGrpSpPr>
          <p:cNvPr id="51" name="组合 50"/>
          <p:cNvGrpSpPr/>
          <p:nvPr/>
        </p:nvGrpSpPr>
        <p:grpSpPr>
          <a:xfrm>
            <a:off x="5784225" y="2785683"/>
            <a:ext cx="816080" cy="815950"/>
            <a:chOff x="8854229" y="3773382"/>
            <a:chExt cx="1356434" cy="1356924"/>
          </a:xfrm>
        </p:grpSpPr>
        <p:grpSp>
          <p:nvGrpSpPr>
            <p:cNvPr id="52" name="组合 51"/>
            <p:cNvGrpSpPr/>
            <p:nvPr/>
          </p:nvGrpSpPr>
          <p:grpSpPr>
            <a:xfrm>
              <a:off x="8854229" y="3773382"/>
              <a:ext cx="1356434" cy="1356924"/>
              <a:chOff x="4345444" y="2542859"/>
              <a:chExt cx="1810550" cy="1811205"/>
            </a:xfrm>
          </p:grpSpPr>
          <p:grpSp>
            <p:nvGrpSpPr>
              <p:cNvPr id="54" name="组合 53"/>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56" name="同心圆 55"/>
                <p:cNvSpPr/>
                <p:nvPr/>
              </p:nvSpPr>
              <p:spPr>
                <a:xfrm>
                  <a:off x="1463339" y="1072758"/>
                  <a:ext cx="1546058" cy="1546058"/>
                </a:xfrm>
                <a:prstGeom prst="donut">
                  <a:avLst>
                    <a:gd name="adj" fmla="val 4879"/>
                  </a:avLst>
                </a:prstGeom>
                <a:gradFill>
                  <a:gsLst>
                    <a:gs pos="0">
                      <a:sysClr val="window" lastClr="FFFFFF">
                        <a:lumMod val="95000"/>
                      </a:sysClr>
                    </a:gs>
                    <a:gs pos="55000">
                      <a:sysClr val="window" lastClr="FFFFFF">
                        <a:lumMod val="95000"/>
                      </a:sysClr>
                    </a:gs>
                    <a:gs pos="100000">
                      <a:sysClr val="window" lastClr="FFFFFF">
                        <a:lumMod val="85000"/>
                      </a:sysClr>
                    </a:gs>
                  </a:gsLst>
                  <a:lin ang="8100000" scaled="0"/>
                </a:gradFill>
                <a:ln w="25400" cap="flat" cmpd="sng" algn="ctr">
                  <a:noFill/>
                  <a:prstDash val="solid"/>
                </a:ln>
                <a:effectLst/>
              </p:spPr>
              <p:txBody>
                <a:bodyPr rtlCol="0" anchor="ctr"/>
                <a:lstStyle/>
                <a:p>
                  <a:pPr algn="ctr" defTabSz="822960" fontAlgn="base">
                    <a:spcBef>
                      <a:spcPct val="0"/>
                    </a:spcBef>
                    <a:spcAft>
                      <a:spcPct val="0"/>
                    </a:spcAft>
                    <a:defRPr/>
                  </a:pPr>
                  <a:endParaRPr lang="zh-CN" altLang="en-US" sz="1260" kern="0">
                    <a:solidFill>
                      <a:prstClr val="black"/>
                    </a:solidFill>
                    <a:latin typeface="Calibri"/>
                    <a:ea typeface="微软雅黑"/>
                  </a:endParaRPr>
                </a:p>
              </p:txBody>
            </p:sp>
            <p:sp>
              <p:nvSpPr>
                <p:cNvPr id="57" name="椭圆 56"/>
                <p:cNvSpPr/>
                <p:nvPr/>
              </p:nvSpPr>
              <p:spPr>
                <a:xfrm>
                  <a:off x="1484232" y="1093651"/>
                  <a:ext cx="1504274" cy="1504273"/>
                </a:xfrm>
                <a:prstGeom prst="ellipse">
                  <a:avLst/>
                </a:prstGeom>
                <a:gradFill>
                  <a:gsLst>
                    <a:gs pos="0">
                      <a:sysClr val="window" lastClr="FFFFFF"/>
                    </a:gs>
                    <a:gs pos="51000">
                      <a:sysClr val="window" lastClr="FFFFFF">
                        <a:lumMod val="95000"/>
                      </a:sysClr>
                    </a:gs>
                    <a:gs pos="100000">
                      <a:sysClr val="window" lastClr="FFFFFF">
                        <a:lumMod val="85000"/>
                      </a:sysClr>
                    </a:gs>
                  </a:gsLst>
                  <a:lin ang="18900000" scaled="0"/>
                </a:gradFill>
                <a:ln w="25400" cap="flat" cmpd="sng" algn="ctr">
                  <a:noFill/>
                  <a:prstDash val="solid"/>
                </a:ln>
                <a:effectLst/>
              </p:spPr>
              <p:txBody>
                <a:bodyPr rtlCol="0" anchor="ctr"/>
                <a:lstStyle/>
                <a:p>
                  <a:pPr algn="ctr" defTabSz="822960" fontAlgn="base">
                    <a:spcBef>
                      <a:spcPct val="0"/>
                    </a:spcBef>
                    <a:spcAft>
                      <a:spcPct val="0"/>
                    </a:spcAft>
                    <a:defRPr/>
                  </a:pPr>
                  <a:endParaRPr lang="zh-CN" altLang="en-US" sz="1260" kern="0">
                    <a:solidFill>
                      <a:prstClr val="white"/>
                    </a:solidFill>
                    <a:latin typeface="Calibri"/>
                    <a:ea typeface="微软雅黑"/>
                  </a:endParaRPr>
                </a:p>
              </p:txBody>
            </p:sp>
          </p:grpSp>
          <p:sp>
            <p:nvSpPr>
              <p:cNvPr id="55" name="椭圆 54"/>
              <p:cNvSpPr/>
              <p:nvPr/>
            </p:nvSpPr>
            <p:spPr>
              <a:xfrm>
                <a:off x="4565570" y="2763062"/>
                <a:ext cx="1370298" cy="1370793"/>
              </a:xfrm>
              <a:prstGeom prst="ellipse">
                <a:avLst/>
              </a:prstGeom>
              <a:solidFill>
                <a:srgbClr val="FFA616"/>
              </a:solidFill>
              <a:ln w="25400" cap="flat" cmpd="sng" algn="ctr">
                <a:noFill/>
                <a:prstDash val="solid"/>
              </a:ln>
              <a:effectLst/>
            </p:spPr>
            <p:txBody>
              <a:bodyPr rtlCol="0" anchor="ctr"/>
              <a:lstStyle/>
              <a:p>
                <a:pPr algn="ctr" defTabSz="822960" fontAlgn="base">
                  <a:spcBef>
                    <a:spcPct val="0"/>
                  </a:spcBef>
                  <a:spcAft>
                    <a:spcPct val="0"/>
                  </a:spcAft>
                  <a:defRPr/>
                </a:pPr>
                <a:endParaRPr lang="zh-CN" altLang="en-US" sz="1260" kern="0">
                  <a:solidFill>
                    <a:prstClr val="white"/>
                  </a:solidFill>
                  <a:latin typeface="Calibri"/>
                  <a:ea typeface="微软雅黑"/>
                </a:endParaRPr>
              </a:p>
            </p:txBody>
          </p:sp>
        </p:grpSp>
        <p:sp>
          <p:nvSpPr>
            <p:cNvPr id="53" name="TextBox 51"/>
            <p:cNvSpPr txBox="1"/>
            <p:nvPr/>
          </p:nvSpPr>
          <p:spPr>
            <a:xfrm>
              <a:off x="9068721" y="4180597"/>
              <a:ext cx="1015118" cy="531305"/>
            </a:xfrm>
            <a:prstGeom prst="rect">
              <a:avLst/>
            </a:prstGeom>
            <a:noFill/>
          </p:spPr>
          <p:txBody>
            <a:bodyPr wrap="square" lIns="124373" tIns="62186" rIns="124373" bIns="62186" rtlCol="0">
              <a:spAutoFit/>
            </a:bodyPr>
            <a:lstStyle/>
            <a:p>
              <a:pPr defTabSz="822960" fontAlgn="base">
                <a:spcBef>
                  <a:spcPct val="0"/>
                </a:spcBef>
                <a:spcAft>
                  <a:spcPct val="0"/>
                </a:spcAft>
                <a:defRPr/>
              </a:pPr>
              <a:r>
                <a:rPr lang="en-US" altLang="zh-CN" sz="1260" kern="0" dirty="0">
                  <a:solidFill>
                    <a:prstClr val="white"/>
                  </a:solidFill>
                  <a:latin typeface="微软雅黑" panose="020B0503020204020204" pitchFamily="34" charset="-122"/>
                  <a:ea typeface="微软雅黑" panose="020B0503020204020204" pitchFamily="34" charset="-122"/>
                </a:rPr>
                <a:t>11</a:t>
              </a:r>
              <a:r>
                <a:rPr lang="zh-CN" altLang="en-US" sz="1260" kern="0" dirty="0">
                  <a:solidFill>
                    <a:prstClr val="white"/>
                  </a:solidFill>
                  <a:latin typeface="微软雅黑" panose="020B0503020204020204" pitchFamily="34" charset="-122"/>
                  <a:ea typeface="微软雅黑" panose="020B0503020204020204" pitchFamily="34" charset="-122"/>
                </a:rPr>
                <a:t>月</a:t>
              </a:r>
            </a:p>
          </p:txBody>
        </p:sp>
      </p:grpSp>
      <p:grpSp>
        <p:nvGrpSpPr>
          <p:cNvPr id="58" name="组合 57"/>
          <p:cNvGrpSpPr/>
          <p:nvPr/>
        </p:nvGrpSpPr>
        <p:grpSpPr>
          <a:xfrm>
            <a:off x="6810252" y="2638789"/>
            <a:ext cx="1109909" cy="1109732"/>
            <a:chOff x="10559621" y="3529102"/>
            <a:chExt cx="1844818" cy="1845484"/>
          </a:xfrm>
        </p:grpSpPr>
        <p:grpSp>
          <p:nvGrpSpPr>
            <p:cNvPr id="59" name="组合 58"/>
            <p:cNvGrpSpPr/>
            <p:nvPr/>
          </p:nvGrpSpPr>
          <p:grpSpPr>
            <a:xfrm>
              <a:off x="10559621" y="3529102"/>
              <a:ext cx="1844818" cy="1845484"/>
              <a:chOff x="4345444" y="2542859"/>
              <a:chExt cx="1810550" cy="1811205"/>
            </a:xfrm>
          </p:grpSpPr>
          <p:grpSp>
            <p:nvGrpSpPr>
              <p:cNvPr id="61" name="组合 60"/>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63" name="同心圆 62"/>
                <p:cNvSpPr/>
                <p:nvPr/>
              </p:nvSpPr>
              <p:spPr>
                <a:xfrm>
                  <a:off x="1463339" y="1072758"/>
                  <a:ext cx="1546058" cy="1546058"/>
                </a:xfrm>
                <a:prstGeom prst="donut">
                  <a:avLst>
                    <a:gd name="adj" fmla="val 4879"/>
                  </a:avLst>
                </a:prstGeom>
                <a:gradFill>
                  <a:gsLst>
                    <a:gs pos="0">
                      <a:sysClr val="window" lastClr="FFFFFF">
                        <a:lumMod val="95000"/>
                      </a:sysClr>
                    </a:gs>
                    <a:gs pos="55000">
                      <a:sysClr val="window" lastClr="FFFFFF">
                        <a:lumMod val="95000"/>
                      </a:sysClr>
                    </a:gs>
                    <a:gs pos="100000">
                      <a:sysClr val="window" lastClr="FFFFFF">
                        <a:lumMod val="85000"/>
                      </a:sysClr>
                    </a:gs>
                  </a:gsLst>
                  <a:lin ang="8100000" scaled="0"/>
                </a:gradFill>
                <a:ln w="25400" cap="flat" cmpd="sng" algn="ctr">
                  <a:noFill/>
                  <a:prstDash val="solid"/>
                </a:ln>
                <a:effectLst/>
              </p:spPr>
              <p:txBody>
                <a:bodyPr rtlCol="0" anchor="ctr"/>
                <a:lstStyle/>
                <a:p>
                  <a:pPr algn="ctr" defTabSz="822960" fontAlgn="base">
                    <a:spcBef>
                      <a:spcPct val="0"/>
                    </a:spcBef>
                    <a:spcAft>
                      <a:spcPct val="0"/>
                    </a:spcAft>
                    <a:defRPr/>
                  </a:pPr>
                  <a:endParaRPr lang="zh-CN" altLang="en-US" sz="1260" kern="0">
                    <a:solidFill>
                      <a:prstClr val="black"/>
                    </a:solidFill>
                    <a:latin typeface="Calibri"/>
                    <a:ea typeface="微软雅黑"/>
                  </a:endParaRPr>
                </a:p>
              </p:txBody>
            </p:sp>
            <p:sp>
              <p:nvSpPr>
                <p:cNvPr id="64" name="椭圆 63"/>
                <p:cNvSpPr/>
                <p:nvPr/>
              </p:nvSpPr>
              <p:spPr>
                <a:xfrm>
                  <a:off x="1484232" y="1093651"/>
                  <a:ext cx="1504274" cy="1504273"/>
                </a:xfrm>
                <a:prstGeom prst="ellipse">
                  <a:avLst/>
                </a:prstGeom>
                <a:gradFill>
                  <a:gsLst>
                    <a:gs pos="0">
                      <a:sysClr val="window" lastClr="FFFFFF"/>
                    </a:gs>
                    <a:gs pos="51000">
                      <a:sysClr val="window" lastClr="FFFFFF">
                        <a:lumMod val="95000"/>
                      </a:sysClr>
                    </a:gs>
                    <a:gs pos="100000">
                      <a:sysClr val="window" lastClr="FFFFFF">
                        <a:lumMod val="85000"/>
                      </a:sysClr>
                    </a:gs>
                  </a:gsLst>
                  <a:lin ang="18900000" scaled="0"/>
                </a:gradFill>
                <a:ln w="25400" cap="flat" cmpd="sng" algn="ctr">
                  <a:noFill/>
                  <a:prstDash val="solid"/>
                </a:ln>
                <a:effectLst/>
              </p:spPr>
              <p:txBody>
                <a:bodyPr rtlCol="0" anchor="ctr"/>
                <a:lstStyle/>
                <a:p>
                  <a:pPr algn="ctr" defTabSz="822960" fontAlgn="base">
                    <a:spcBef>
                      <a:spcPct val="0"/>
                    </a:spcBef>
                    <a:spcAft>
                      <a:spcPct val="0"/>
                    </a:spcAft>
                    <a:defRPr/>
                  </a:pPr>
                  <a:endParaRPr lang="zh-CN" altLang="en-US" sz="1260" kern="0">
                    <a:solidFill>
                      <a:prstClr val="white"/>
                    </a:solidFill>
                    <a:latin typeface="Calibri"/>
                    <a:ea typeface="微软雅黑"/>
                  </a:endParaRPr>
                </a:p>
              </p:txBody>
            </p:sp>
          </p:grpSp>
          <p:sp>
            <p:nvSpPr>
              <p:cNvPr id="62" name="椭圆 61"/>
              <p:cNvSpPr/>
              <p:nvPr/>
            </p:nvSpPr>
            <p:spPr>
              <a:xfrm>
                <a:off x="4565570" y="2763062"/>
                <a:ext cx="1370298" cy="1370793"/>
              </a:xfrm>
              <a:prstGeom prst="ellipse">
                <a:avLst/>
              </a:prstGeom>
              <a:solidFill>
                <a:srgbClr val="FF4D5E"/>
              </a:solidFill>
              <a:ln w="25400" cap="flat" cmpd="sng" algn="ctr">
                <a:noFill/>
                <a:prstDash val="solid"/>
              </a:ln>
              <a:effectLst/>
            </p:spPr>
            <p:txBody>
              <a:bodyPr rtlCol="0" anchor="ctr"/>
              <a:lstStyle/>
              <a:p>
                <a:pPr algn="ctr" defTabSz="822960" fontAlgn="base">
                  <a:spcBef>
                    <a:spcPct val="0"/>
                  </a:spcBef>
                  <a:spcAft>
                    <a:spcPct val="0"/>
                  </a:spcAft>
                  <a:defRPr/>
                </a:pPr>
                <a:endParaRPr lang="zh-CN" altLang="en-US" sz="1260" kern="0">
                  <a:solidFill>
                    <a:prstClr val="white"/>
                  </a:solidFill>
                  <a:latin typeface="Calibri"/>
                  <a:ea typeface="微软雅黑"/>
                </a:endParaRPr>
              </a:p>
            </p:txBody>
          </p:sp>
        </p:grpSp>
        <p:sp>
          <p:nvSpPr>
            <p:cNvPr id="60" name="TextBox 58"/>
            <p:cNvSpPr txBox="1"/>
            <p:nvPr/>
          </p:nvSpPr>
          <p:spPr>
            <a:xfrm>
              <a:off x="10948737" y="4180595"/>
              <a:ext cx="1097152" cy="531305"/>
            </a:xfrm>
            <a:prstGeom prst="rect">
              <a:avLst/>
            </a:prstGeom>
            <a:noFill/>
          </p:spPr>
          <p:txBody>
            <a:bodyPr wrap="square" lIns="124373" tIns="62186" rIns="124373" bIns="62186" rtlCol="0">
              <a:spAutoFit/>
            </a:bodyPr>
            <a:lstStyle/>
            <a:p>
              <a:pPr defTabSz="822960" fontAlgn="base">
                <a:spcBef>
                  <a:spcPct val="0"/>
                </a:spcBef>
                <a:spcAft>
                  <a:spcPct val="0"/>
                </a:spcAft>
                <a:defRPr/>
              </a:pPr>
              <a:r>
                <a:rPr lang="en-US" altLang="zh-CN" sz="1260" kern="0" dirty="0">
                  <a:solidFill>
                    <a:prstClr val="white"/>
                  </a:solidFill>
                  <a:latin typeface="微软雅黑" panose="020B0503020204020204" pitchFamily="34" charset="-122"/>
                  <a:ea typeface="微软雅黑" panose="020B0503020204020204" pitchFamily="34" charset="-122"/>
                </a:rPr>
                <a:t>12</a:t>
              </a:r>
              <a:r>
                <a:rPr lang="zh-CN" altLang="en-US" sz="1260" kern="0" dirty="0">
                  <a:solidFill>
                    <a:prstClr val="white"/>
                  </a:solidFill>
                  <a:latin typeface="微软雅黑" panose="020B0503020204020204" pitchFamily="34" charset="-122"/>
                  <a:ea typeface="微软雅黑" panose="020B0503020204020204" pitchFamily="34" charset="-122"/>
                </a:rPr>
                <a:t>月</a:t>
              </a:r>
            </a:p>
          </p:txBody>
        </p:sp>
      </p:grpSp>
      <p:grpSp>
        <p:nvGrpSpPr>
          <p:cNvPr id="65" name="组合 64"/>
          <p:cNvGrpSpPr/>
          <p:nvPr/>
        </p:nvGrpSpPr>
        <p:grpSpPr>
          <a:xfrm>
            <a:off x="925789" y="1745735"/>
            <a:ext cx="1747438" cy="983061"/>
            <a:chOff x="689131" y="1318791"/>
            <a:chExt cx="1631535" cy="1036935"/>
          </a:xfrm>
        </p:grpSpPr>
        <p:sp>
          <p:nvSpPr>
            <p:cNvPr id="66" name="TextBox 64"/>
            <p:cNvSpPr txBox="1"/>
            <p:nvPr/>
          </p:nvSpPr>
          <p:spPr>
            <a:xfrm>
              <a:off x="800766" y="1667530"/>
              <a:ext cx="1363987" cy="429468"/>
            </a:xfrm>
            <a:prstGeom prst="rect">
              <a:avLst/>
            </a:prstGeom>
            <a:noFill/>
          </p:spPr>
          <p:txBody>
            <a:bodyPr wrap="square" lIns="82288" tIns="41144" rIns="82288" bIns="41144" rtlCol="0">
              <a:spAutoFit/>
            </a:bodyPr>
            <a:lstStyle/>
            <a:p>
              <a:pPr algn="ctr" defTabSz="822960" fontAlgn="base">
                <a:lnSpc>
                  <a:spcPct val="130000"/>
                </a:lnSpc>
                <a:spcBef>
                  <a:spcPct val="0"/>
                </a:spcBef>
                <a:spcAft>
                  <a:spcPct val="0"/>
                </a:spcAft>
                <a:defRPr/>
              </a:pPr>
              <a:r>
                <a:rPr lang="zh-CN" altLang="en-US" sz="810" kern="0" dirty="0">
                  <a:solidFill>
                    <a:prstClr val="black">
                      <a:lumMod val="65000"/>
                      <a:lumOff val="35000"/>
                    </a:prstClr>
                  </a:solidFill>
                  <a:latin typeface="微软雅黑" pitchFamily="34" charset="-122"/>
                  <a:ea typeface="微软雅黑" pitchFamily="34" charset="-122"/>
                </a:rPr>
                <a:t>您的内容打在这里，或者通过您的内容打在这里</a:t>
              </a:r>
            </a:p>
          </p:txBody>
        </p:sp>
        <p:grpSp>
          <p:nvGrpSpPr>
            <p:cNvPr id="67" name="组合 66"/>
            <p:cNvGrpSpPr/>
            <p:nvPr/>
          </p:nvGrpSpPr>
          <p:grpSpPr>
            <a:xfrm>
              <a:off x="689131" y="1318791"/>
              <a:ext cx="1631535" cy="1036935"/>
              <a:chOff x="689131" y="1318791"/>
              <a:chExt cx="1631535" cy="1036935"/>
            </a:xfrm>
          </p:grpSpPr>
          <p:cxnSp>
            <p:nvCxnSpPr>
              <p:cNvPr id="68" name="直接连接符 67"/>
              <p:cNvCxnSpPr/>
              <p:nvPr/>
            </p:nvCxnSpPr>
            <p:spPr>
              <a:xfrm flipV="1">
                <a:off x="1481601" y="2139702"/>
                <a:ext cx="0" cy="216024"/>
              </a:xfrm>
              <a:prstGeom prst="line">
                <a:avLst/>
              </a:prstGeom>
              <a:noFill/>
              <a:ln w="9525" cap="flat" cmpd="sng" algn="ctr">
                <a:solidFill>
                  <a:sysClr val="windowText" lastClr="000000">
                    <a:lumMod val="50000"/>
                    <a:lumOff val="50000"/>
                  </a:sysClr>
                </a:solidFill>
                <a:prstDash val="solid"/>
                <a:headEnd type="oval" w="sm" len="sm"/>
              </a:ln>
              <a:effectLst/>
            </p:spPr>
          </p:cxnSp>
          <p:sp>
            <p:nvSpPr>
              <p:cNvPr id="69" name="TextBox 67"/>
              <p:cNvSpPr txBox="1"/>
              <p:nvPr/>
            </p:nvSpPr>
            <p:spPr>
              <a:xfrm>
                <a:off x="689131" y="1318791"/>
                <a:ext cx="1631535" cy="350615"/>
              </a:xfrm>
              <a:prstGeom prst="rect">
                <a:avLst/>
              </a:prstGeom>
              <a:noFill/>
            </p:spPr>
            <p:txBody>
              <a:bodyPr wrap="square" lIns="82288" tIns="0" rIns="82288" bIns="0" rtlCol="0" anchor="t">
                <a:spAutoFit/>
              </a:bodyPr>
              <a:lstStyle/>
              <a:p>
                <a:pPr algn="ctr" defTabSz="822960" fontAlgn="base">
                  <a:lnSpc>
                    <a:spcPct val="150000"/>
                  </a:lnSpc>
                  <a:spcBef>
                    <a:spcPct val="0"/>
                  </a:spcBef>
                  <a:spcAft>
                    <a:spcPct val="0"/>
                  </a:spcAft>
                  <a:defRPr/>
                </a:pPr>
                <a:r>
                  <a:rPr lang="zh-CN" altLang="en-US" sz="1440" kern="0" dirty="0">
                    <a:solidFill>
                      <a:prstClr val="black">
                        <a:lumMod val="65000"/>
                        <a:lumOff val="35000"/>
                      </a:prstClr>
                    </a:solidFill>
                    <a:latin typeface="微软雅黑" pitchFamily="34" charset="-122"/>
                    <a:ea typeface="微软雅黑" pitchFamily="34" charset="-122"/>
                    <a:cs typeface="华文黑体" pitchFamily="2" charset="-122"/>
                  </a:rPr>
                  <a:t>添加标题</a:t>
                </a:r>
              </a:p>
            </p:txBody>
          </p:sp>
        </p:grpSp>
      </p:grpSp>
      <p:grpSp>
        <p:nvGrpSpPr>
          <p:cNvPr id="70" name="组合 69"/>
          <p:cNvGrpSpPr/>
          <p:nvPr/>
        </p:nvGrpSpPr>
        <p:grpSpPr>
          <a:xfrm>
            <a:off x="2757400" y="1827762"/>
            <a:ext cx="1417783" cy="868876"/>
            <a:chOff x="873900" y="1541325"/>
            <a:chExt cx="1166203" cy="814401"/>
          </a:xfrm>
        </p:grpSpPr>
        <p:sp>
          <p:nvSpPr>
            <p:cNvPr id="71" name="TextBox 69"/>
            <p:cNvSpPr txBox="1"/>
            <p:nvPr/>
          </p:nvSpPr>
          <p:spPr>
            <a:xfrm>
              <a:off x="873900" y="1767302"/>
              <a:ext cx="1166203" cy="381628"/>
            </a:xfrm>
            <a:prstGeom prst="rect">
              <a:avLst/>
            </a:prstGeom>
            <a:noFill/>
          </p:spPr>
          <p:txBody>
            <a:bodyPr wrap="square" lIns="82288" tIns="41144" rIns="82288" bIns="41144" rtlCol="0">
              <a:spAutoFit/>
            </a:bodyPr>
            <a:lstStyle/>
            <a:p>
              <a:pPr algn="ctr" defTabSz="822960" fontAlgn="base">
                <a:lnSpc>
                  <a:spcPct val="130000"/>
                </a:lnSpc>
                <a:spcBef>
                  <a:spcPct val="0"/>
                </a:spcBef>
                <a:spcAft>
                  <a:spcPct val="0"/>
                </a:spcAft>
                <a:defRPr/>
              </a:pPr>
              <a:r>
                <a:rPr lang="zh-CN" altLang="en-US" sz="810" kern="0" dirty="0">
                  <a:solidFill>
                    <a:prstClr val="black">
                      <a:lumMod val="65000"/>
                      <a:lumOff val="35000"/>
                    </a:prstClr>
                  </a:solidFill>
                  <a:latin typeface="微软雅黑" pitchFamily="34" charset="-122"/>
                  <a:ea typeface="微软雅黑" pitchFamily="34" charset="-122"/>
                </a:rPr>
                <a:t>您的内容打在这里，或者通过您的内容打在这里</a:t>
              </a:r>
            </a:p>
          </p:txBody>
        </p:sp>
        <p:grpSp>
          <p:nvGrpSpPr>
            <p:cNvPr id="72" name="组合 71"/>
            <p:cNvGrpSpPr/>
            <p:nvPr/>
          </p:nvGrpSpPr>
          <p:grpSpPr>
            <a:xfrm>
              <a:off x="947384" y="1541325"/>
              <a:ext cx="1008112" cy="814401"/>
              <a:chOff x="947384" y="1541325"/>
              <a:chExt cx="1008112" cy="814401"/>
            </a:xfrm>
          </p:grpSpPr>
          <p:cxnSp>
            <p:nvCxnSpPr>
              <p:cNvPr id="73" name="直接连接符 72"/>
              <p:cNvCxnSpPr/>
              <p:nvPr/>
            </p:nvCxnSpPr>
            <p:spPr>
              <a:xfrm flipV="1">
                <a:off x="1481601" y="2139702"/>
                <a:ext cx="0" cy="216024"/>
              </a:xfrm>
              <a:prstGeom prst="line">
                <a:avLst/>
              </a:prstGeom>
              <a:noFill/>
              <a:ln w="9525" cap="flat" cmpd="sng" algn="ctr">
                <a:solidFill>
                  <a:sysClr val="windowText" lastClr="000000">
                    <a:lumMod val="50000"/>
                    <a:lumOff val="50000"/>
                  </a:sysClr>
                </a:solidFill>
                <a:prstDash val="solid"/>
                <a:headEnd type="oval" w="sm" len="sm"/>
              </a:ln>
              <a:effectLst/>
            </p:spPr>
          </p:cxnSp>
          <p:sp>
            <p:nvSpPr>
              <p:cNvPr id="74" name="TextBox 72"/>
              <p:cNvSpPr txBox="1"/>
              <p:nvPr/>
            </p:nvSpPr>
            <p:spPr>
              <a:xfrm>
                <a:off x="947384" y="1541325"/>
                <a:ext cx="1008112" cy="311559"/>
              </a:xfrm>
              <a:prstGeom prst="rect">
                <a:avLst/>
              </a:prstGeom>
              <a:noFill/>
            </p:spPr>
            <p:txBody>
              <a:bodyPr wrap="square" lIns="82288" tIns="0" rIns="82288" bIns="0" rtlCol="0" anchor="t">
                <a:spAutoFit/>
              </a:bodyPr>
              <a:lstStyle/>
              <a:p>
                <a:pPr algn="ctr" defTabSz="822960" fontAlgn="base">
                  <a:lnSpc>
                    <a:spcPct val="150000"/>
                  </a:lnSpc>
                  <a:spcBef>
                    <a:spcPct val="0"/>
                  </a:spcBef>
                  <a:spcAft>
                    <a:spcPct val="0"/>
                  </a:spcAft>
                  <a:defRPr/>
                </a:pPr>
                <a:r>
                  <a:rPr lang="zh-CN" altLang="en-US" sz="1440" kern="0" dirty="0">
                    <a:solidFill>
                      <a:prstClr val="black">
                        <a:lumMod val="65000"/>
                        <a:lumOff val="35000"/>
                      </a:prstClr>
                    </a:solidFill>
                    <a:latin typeface="微软雅黑" pitchFamily="34" charset="-122"/>
                    <a:ea typeface="微软雅黑" pitchFamily="34" charset="-122"/>
                    <a:cs typeface="华文黑体" pitchFamily="2" charset="-122"/>
                  </a:rPr>
                  <a:t>添加标题</a:t>
                </a:r>
              </a:p>
            </p:txBody>
          </p:sp>
        </p:grpSp>
      </p:grpSp>
      <p:grpSp>
        <p:nvGrpSpPr>
          <p:cNvPr id="75" name="组合 74"/>
          <p:cNvGrpSpPr/>
          <p:nvPr/>
        </p:nvGrpSpPr>
        <p:grpSpPr>
          <a:xfrm>
            <a:off x="4507193" y="1745735"/>
            <a:ext cx="1475384" cy="946030"/>
            <a:chOff x="873900" y="1541325"/>
            <a:chExt cx="1166203" cy="814401"/>
          </a:xfrm>
        </p:grpSpPr>
        <p:sp>
          <p:nvSpPr>
            <p:cNvPr id="76" name="TextBox 74"/>
            <p:cNvSpPr txBox="1"/>
            <p:nvPr/>
          </p:nvSpPr>
          <p:spPr>
            <a:xfrm>
              <a:off x="873900" y="1767302"/>
              <a:ext cx="1166203" cy="350504"/>
            </a:xfrm>
            <a:prstGeom prst="rect">
              <a:avLst/>
            </a:prstGeom>
            <a:noFill/>
          </p:spPr>
          <p:txBody>
            <a:bodyPr wrap="square" lIns="82288" tIns="41144" rIns="82288" bIns="41144" rtlCol="0">
              <a:spAutoFit/>
            </a:bodyPr>
            <a:lstStyle/>
            <a:p>
              <a:pPr algn="ctr" defTabSz="822960" fontAlgn="base">
                <a:lnSpc>
                  <a:spcPct val="130000"/>
                </a:lnSpc>
                <a:spcBef>
                  <a:spcPct val="0"/>
                </a:spcBef>
                <a:spcAft>
                  <a:spcPct val="0"/>
                </a:spcAft>
                <a:defRPr/>
              </a:pPr>
              <a:r>
                <a:rPr lang="zh-CN" altLang="en-US" sz="810" kern="0" dirty="0">
                  <a:solidFill>
                    <a:prstClr val="black">
                      <a:lumMod val="65000"/>
                      <a:lumOff val="35000"/>
                    </a:prstClr>
                  </a:solidFill>
                  <a:latin typeface="微软雅黑" pitchFamily="34" charset="-122"/>
                  <a:ea typeface="微软雅黑" pitchFamily="34" charset="-122"/>
                </a:rPr>
                <a:t>您的内容打在这里，或者通过您的内容打在这里</a:t>
              </a:r>
            </a:p>
          </p:txBody>
        </p:sp>
        <p:grpSp>
          <p:nvGrpSpPr>
            <p:cNvPr id="77" name="组合 76"/>
            <p:cNvGrpSpPr/>
            <p:nvPr/>
          </p:nvGrpSpPr>
          <p:grpSpPr>
            <a:xfrm>
              <a:off x="947384" y="1541325"/>
              <a:ext cx="1008112" cy="814401"/>
              <a:chOff x="947384" y="1541325"/>
              <a:chExt cx="1008112" cy="814401"/>
            </a:xfrm>
          </p:grpSpPr>
          <p:cxnSp>
            <p:nvCxnSpPr>
              <p:cNvPr id="78" name="直接连接符 77"/>
              <p:cNvCxnSpPr/>
              <p:nvPr/>
            </p:nvCxnSpPr>
            <p:spPr>
              <a:xfrm flipV="1">
                <a:off x="1481601" y="2139702"/>
                <a:ext cx="0" cy="216024"/>
              </a:xfrm>
              <a:prstGeom prst="line">
                <a:avLst/>
              </a:prstGeom>
              <a:noFill/>
              <a:ln w="9525" cap="flat" cmpd="sng" algn="ctr">
                <a:solidFill>
                  <a:sysClr val="windowText" lastClr="000000">
                    <a:lumMod val="50000"/>
                    <a:lumOff val="50000"/>
                  </a:sysClr>
                </a:solidFill>
                <a:prstDash val="solid"/>
                <a:headEnd type="oval" w="sm" len="sm"/>
              </a:ln>
              <a:effectLst/>
            </p:spPr>
          </p:cxnSp>
          <p:sp>
            <p:nvSpPr>
              <p:cNvPr id="79" name="TextBox 77"/>
              <p:cNvSpPr txBox="1"/>
              <p:nvPr/>
            </p:nvSpPr>
            <p:spPr>
              <a:xfrm>
                <a:off x="947384" y="1541325"/>
                <a:ext cx="1008112" cy="286150"/>
              </a:xfrm>
              <a:prstGeom prst="rect">
                <a:avLst/>
              </a:prstGeom>
              <a:noFill/>
            </p:spPr>
            <p:txBody>
              <a:bodyPr wrap="square" lIns="82288" tIns="0" rIns="82288" bIns="0" rtlCol="0" anchor="t">
                <a:spAutoFit/>
              </a:bodyPr>
              <a:lstStyle/>
              <a:p>
                <a:pPr algn="ctr" defTabSz="822960" fontAlgn="base">
                  <a:lnSpc>
                    <a:spcPct val="150000"/>
                  </a:lnSpc>
                  <a:spcBef>
                    <a:spcPct val="0"/>
                  </a:spcBef>
                  <a:spcAft>
                    <a:spcPct val="0"/>
                  </a:spcAft>
                  <a:defRPr/>
                </a:pPr>
                <a:r>
                  <a:rPr lang="zh-CN" altLang="en-US" sz="1440" kern="0" dirty="0">
                    <a:solidFill>
                      <a:prstClr val="black">
                        <a:lumMod val="65000"/>
                        <a:lumOff val="35000"/>
                      </a:prstClr>
                    </a:solidFill>
                    <a:latin typeface="微软雅黑" pitchFamily="34" charset="-122"/>
                    <a:ea typeface="微软雅黑" pitchFamily="34" charset="-122"/>
                    <a:cs typeface="华文黑体" pitchFamily="2" charset="-122"/>
                  </a:rPr>
                  <a:t>添加标题</a:t>
                </a:r>
              </a:p>
            </p:txBody>
          </p:sp>
        </p:grpSp>
      </p:grpSp>
      <p:grpSp>
        <p:nvGrpSpPr>
          <p:cNvPr id="80" name="组合 79"/>
          <p:cNvGrpSpPr/>
          <p:nvPr/>
        </p:nvGrpSpPr>
        <p:grpSpPr>
          <a:xfrm>
            <a:off x="6611200" y="1791179"/>
            <a:ext cx="1395582" cy="735581"/>
            <a:chOff x="873900" y="1541325"/>
            <a:chExt cx="1166203" cy="652383"/>
          </a:xfrm>
        </p:grpSpPr>
        <p:sp>
          <p:nvSpPr>
            <p:cNvPr id="81" name="TextBox 79"/>
            <p:cNvSpPr txBox="1"/>
            <p:nvPr/>
          </p:nvSpPr>
          <p:spPr>
            <a:xfrm>
              <a:off x="873900" y="1767302"/>
              <a:ext cx="1166203" cy="361104"/>
            </a:xfrm>
            <a:prstGeom prst="rect">
              <a:avLst/>
            </a:prstGeom>
            <a:noFill/>
          </p:spPr>
          <p:txBody>
            <a:bodyPr wrap="square" lIns="82288" tIns="41144" rIns="82288" bIns="41144" rtlCol="0">
              <a:spAutoFit/>
            </a:bodyPr>
            <a:lstStyle/>
            <a:p>
              <a:pPr algn="ctr" defTabSz="822960" fontAlgn="base">
                <a:lnSpc>
                  <a:spcPct val="130000"/>
                </a:lnSpc>
                <a:spcBef>
                  <a:spcPct val="0"/>
                </a:spcBef>
                <a:spcAft>
                  <a:spcPct val="0"/>
                </a:spcAft>
                <a:defRPr/>
              </a:pPr>
              <a:r>
                <a:rPr lang="zh-CN" altLang="en-US" sz="810" kern="0" dirty="0">
                  <a:solidFill>
                    <a:prstClr val="black">
                      <a:lumMod val="65000"/>
                      <a:lumOff val="35000"/>
                    </a:prstClr>
                  </a:solidFill>
                  <a:latin typeface="微软雅黑" pitchFamily="34" charset="-122"/>
                  <a:ea typeface="微软雅黑" pitchFamily="34" charset="-122"/>
                </a:rPr>
                <a:t>您的内容打在这里，或者通过您的内容打在这里</a:t>
              </a:r>
            </a:p>
          </p:txBody>
        </p:sp>
        <p:grpSp>
          <p:nvGrpSpPr>
            <p:cNvPr id="82" name="组合 81"/>
            <p:cNvGrpSpPr/>
            <p:nvPr/>
          </p:nvGrpSpPr>
          <p:grpSpPr>
            <a:xfrm>
              <a:off x="947384" y="1541325"/>
              <a:ext cx="1008112" cy="652383"/>
              <a:chOff x="947384" y="1541325"/>
              <a:chExt cx="1008112" cy="652383"/>
            </a:xfrm>
          </p:grpSpPr>
          <p:cxnSp>
            <p:nvCxnSpPr>
              <p:cNvPr id="83" name="直接连接符 82"/>
              <p:cNvCxnSpPr/>
              <p:nvPr/>
            </p:nvCxnSpPr>
            <p:spPr>
              <a:xfrm flipV="1">
                <a:off x="1481601" y="2085697"/>
                <a:ext cx="0" cy="108011"/>
              </a:xfrm>
              <a:prstGeom prst="line">
                <a:avLst/>
              </a:prstGeom>
              <a:noFill/>
              <a:ln w="9525" cap="flat" cmpd="sng" algn="ctr">
                <a:solidFill>
                  <a:sysClr val="windowText" lastClr="000000">
                    <a:lumMod val="50000"/>
                    <a:lumOff val="50000"/>
                  </a:sysClr>
                </a:solidFill>
                <a:prstDash val="solid"/>
                <a:headEnd type="oval" w="sm" len="sm"/>
              </a:ln>
              <a:effectLst/>
            </p:spPr>
          </p:cxnSp>
          <p:sp>
            <p:nvSpPr>
              <p:cNvPr id="84" name="TextBox 82"/>
              <p:cNvSpPr txBox="1"/>
              <p:nvPr/>
            </p:nvSpPr>
            <p:spPr>
              <a:xfrm>
                <a:off x="947384" y="1541325"/>
                <a:ext cx="1008112" cy="294803"/>
              </a:xfrm>
              <a:prstGeom prst="rect">
                <a:avLst/>
              </a:prstGeom>
              <a:noFill/>
            </p:spPr>
            <p:txBody>
              <a:bodyPr wrap="square" lIns="82288" tIns="0" rIns="82288" bIns="0" rtlCol="0" anchor="t">
                <a:spAutoFit/>
              </a:bodyPr>
              <a:lstStyle/>
              <a:p>
                <a:pPr algn="ctr" defTabSz="822960" fontAlgn="base">
                  <a:lnSpc>
                    <a:spcPct val="150000"/>
                  </a:lnSpc>
                  <a:spcBef>
                    <a:spcPct val="0"/>
                  </a:spcBef>
                  <a:spcAft>
                    <a:spcPct val="0"/>
                  </a:spcAft>
                  <a:defRPr/>
                </a:pPr>
                <a:r>
                  <a:rPr lang="zh-CN" altLang="en-US" sz="1440" kern="0" dirty="0">
                    <a:solidFill>
                      <a:prstClr val="black">
                        <a:lumMod val="65000"/>
                        <a:lumOff val="35000"/>
                      </a:prstClr>
                    </a:solidFill>
                    <a:latin typeface="微软雅黑" pitchFamily="34" charset="-122"/>
                    <a:ea typeface="微软雅黑" pitchFamily="34" charset="-122"/>
                    <a:cs typeface="华文黑体" pitchFamily="2" charset="-122"/>
                  </a:rPr>
                  <a:t>添加标题</a:t>
                </a:r>
              </a:p>
            </p:txBody>
          </p:sp>
        </p:grpSp>
      </p:grpSp>
      <p:grpSp>
        <p:nvGrpSpPr>
          <p:cNvPr id="85" name="组合 84"/>
          <p:cNvGrpSpPr/>
          <p:nvPr/>
        </p:nvGrpSpPr>
        <p:grpSpPr>
          <a:xfrm>
            <a:off x="1861135" y="3677790"/>
            <a:ext cx="1462091" cy="823486"/>
            <a:chOff x="873900" y="1340833"/>
            <a:chExt cx="1166203" cy="843536"/>
          </a:xfrm>
        </p:grpSpPr>
        <p:sp>
          <p:nvSpPr>
            <p:cNvPr id="86" name="TextBox 84"/>
            <p:cNvSpPr txBox="1"/>
            <p:nvPr/>
          </p:nvSpPr>
          <p:spPr>
            <a:xfrm>
              <a:off x="873900" y="1767301"/>
              <a:ext cx="1166203" cy="417068"/>
            </a:xfrm>
            <a:prstGeom prst="rect">
              <a:avLst/>
            </a:prstGeom>
            <a:noFill/>
          </p:spPr>
          <p:txBody>
            <a:bodyPr wrap="square" lIns="82288" tIns="41144" rIns="82288" bIns="41144" rtlCol="0">
              <a:spAutoFit/>
            </a:bodyPr>
            <a:lstStyle/>
            <a:p>
              <a:pPr algn="ctr" defTabSz="822960" fontAlgn="base">
                <a:lnSpc>
                  <a:spcPct val="130000"/>
                </a:lnSpc>
                <a:spcBef>
                  <a:spcPct val="0"/>
                </a:spcBef>
                <a:spcAft>
                  <a:spcPct val="0"/>
                </a:spcAft>
                <a:defRPr/>
              </a:pPr>
              <a:r>
                <a:rPr lang="zh-CN" altLang="en-US" sz="810" kern="0" dirty="0">
                  <a:solidFill>
                    <a:prstClr val="black">
                      <a:lumMod val="65000"/>
                      <a:lumOff val="35000"/>
                    </a:prstClr>
                  </a:solidFill>
                  <a:latin typeface="微软雅黑" pitchFamily="34" charset="-122"/>
                  <a:ea typeface="微软雅黑" pitchFamily="34" charset="-122"/>
                </a:rPr>
                <a:t>您的内容打在这里，或者通过您的内容打在这里</a:t>
              </a:r>
            </a:p>
          </p:txBody>
        </p:sp>
        <p:grpSp>
          <p:nvGrpSpPr>
            <p:cNvPr id="87" name="组合 86"/>
            <p:cNvGrpSpPr/>
            <p:nvPr/>
          </p:nvGrpSpPr>
          <p:grpSpPr>
            <a:xfrm>
              <a:off x="947384" y="1340833"/>
              <a:ext cx="1008112" cy="540984"/>
              <a:chOff x="947384" y="1340833"/>
              <a:chExt cx="1008112" cy="540984"/>
            </a:xfrm>
          </p:grpSpPr>
          <p:cxnSp>
            <p:nvCxnSpPr>
              <p:cNvPr id="88" name="直接连接符 87"/>
              <p:cNvCxnSpPr/>
              <p:nvPr/>
            </p:nvCxnSpPr>
            <p:spPr>
              <a:xfrm>
                <a:off x="1481601" y="1340833"/>
                <a:ext cx="0" cy="200492"/>
              </a:xfrm>
              <a:prstGeom prst="line">
                <a:avLst/>
              </a:prstGeom>
              <a:noFill/>
              <a:ln w="9525" cap="flat" cmpd="sng" algn="ctr">
                <a:solidFill>
                  <a:sysClr val="windowText" lastClr="000000">
                    <a:lumMod val="50000"/>
                    <a:lumOff val="50000"/>
                  </a:sysClr>
                </a:solidFill>
                <a:prstDash val="solid"/>
                <a:headEnd type="oval" w="sm" len="sm"/>
              </a:ln>
              <a:effectLst/>
            </p:spPr>
          </p:cxnSp>
          <p:sp>
            <p:nvSpPr>
              <p:cNvPr id="89" name="TextBox 87"/>
              <p:cNvSpPr txBox="1"/>
              <p:nvPr/>
            </p:nvSpPr>
            <p:spPr>
              <a:xfrm>
                <a:off x="947384" y="1541325"/>
                <a:ext cx="1008112" cy="340492"/>
              </a:xfrm>
              <a:prstGeom prst="rect">
                <a:avLst/>
              </a:prstGeom>
              <a:noFill/>
            </p:spPr>
            <p:txBody>
              <a:bodyPr wrap="square" lIns="82288" tIns="0" rIns="82288" bIns="0" rtlCol="0" anchor="t">
                <a:spAutoFit/>
              </a:bodyPr>
              <a:lstStyle/>
              <a:p>
                <a:pPr algn="ctr" defTabSz="822960" fontAlgn="base">
                  <a:lnSpc>
                    <a:spcPct val="150000"/>
                  </a:lnSpc>
                  <a:spcBef>
                    <a:spcPct val="0"/>
                  </a:spcBef>
                  <a:spcAft>
                    <a:spcPct val="0"/>
                  </a:spcAft>
                  <a:defRPr/>
                </a:pPr>
                <a:r>
                  <a:rPr lang="zh-CN" altLang="en-US" sz="1440" kern="0" dirty="0">
                    <a:solidFill>
                      <a:prstClr val="black">
                        <a:lumMod val="65000"/>
                        <a:lumOff val="35000"/>
                      </a:prstClr>
                    </a:solidFill>
                    <a:latin typeface="微软雅黑" pitchFamily="34" charset="-122"/>
                    <a:ea typeface="微软雅黑" pitchFamily="34" charset="-122"/>
                    <a:cs typeface="华文黑体" pitchFamily="2" charset="-122"/>
                  </a:rPr>
                  <a:t>添加标题</a:t>
                </a:r>
              </a:p>
            </p:txBody>
          </p:sp>
        </p:grpSp>
      </p:grpSp>
      <p:grpSp>
        <p:nvGrpSpPr>
          <p:cNvPr id="90" name="组合 89"/>
          <p:cNvGrpSpPr/>
          <p:nvPr/>
        </p:nvGrpSpPr>
        <p:grpSpPr>
          <a:xfrm>
            <a:off x="3654913" y="3677790"/>
            <a:ext cx="1462091" cy="823486"/>
            <a:chOff x="873900" y="1340833"/>
            <a:chExt cx="1166203" cy="843536"/>
          </a:xfrm>
        </p:grpSpPr>
        <p:sp>
          <p:nvSpPr>
            <p:cNvPr id="91" name="TextBox 89"/>
            <p:cNvSpPr txBox="1"/>
            <p:nvPr/>
          </p:nvSpPr>
          <p:spPr>
            <a:xfrm>
              <a:off x="873900" y="1767301"/>
              <a:ext cx="1166203" cy="417068"/>
            </a:xfrm>
            <a:prstGeom prst="rect">
              <a:avLst/>
            </a:prstGeom>
            <a:noFill/>
          </p:spPr>
          <p:txBody>
            <a:bodyPr wrap="square" lIns="82288" tIns="41144" rIns="82288" bIns="41144" rtlCol="0">
              <a:spAutoFit/>
            </a:bodyPr>
            <a:lstStyle/>
            <a:p>
              <a:pPr algn="ctr" defTabSz="822960" fontAlgn="base">
                <a:lnSpc>
                  <a:spcPct val="130000"/>
                </a:lnSpc>
                <a:spcBef>
                  <a:spcPct val="0"/>
                </a:spcBef>
                <a:spcAft>
                  <a:spcPct val="0"/>
                </a:spcAft>
                <a:defRPr/>
              </a:pPr>
              <a:r>
                <a:rPr lang="zh-CN" altLang="en-US" sz="810" kern="0" dirty="0">
                  <a:solidFill>
                    <a:prstClr val="black">
                      <a:lumMod val="65000"/>
                      <a:lumOff val="35000"/>
                    </a:prstClr>
                  </a:solidFill>
                  <a:latin typeface="微软雅黑" pitchFamily="34" charset="-122"/>
                  <a:ea typeface="微软雅黑" pitchFamily="34" charset="-122"/>
                </a:rPr>
                <a:t>您的内容打在这里，或者通过您的内容打在这里</a:t>
              </a:r>
            </a:p>
          </p:txBody>
        </p:sp>
        <p:grpSp>
          <p:nvGrpSpPr>
            <p:cNvPr id="92" name="组合 91"/>
            <p:cNvGrpSpPr/>
            <p:nvPr/>
          </p:nvGrpSpPr>
          <p:grpSpPr>
            <a:xfrm>
              <a:off x="947384" y="1340833"/>
              <a:ext cx="1008112" cy="540984"/>
              <a:chOff x="947384" y="1340833"/>
              <a:chExt cx="1008112" cy="540984"/>
            </a:xfrm>
          </p:grpSpPr>
          <p:cxnSp>
            <p:nvCxnSpPr>
              <p:cNvPr id="93" name="直接连接符 92"/>
              <p:cNvCxnSpPr/>
              <p:nvPr/>
            </p:nvCxnSpPr>
            <p:spPr>
              <a:xfrm>
                <a:off x="1481601" y="1340833"/>
                <a:ext cx="0" cy="200492"/>
              </a:xfrm>
              <a:prstGeom prst="line">
                <a:avLst/>
              </a:prstGeom>
              <a:noFill/>
              <a:ln w="9525" cap="flat" cmpd="sng" algn="ctr">
                <a:solidFill>
                  <a:sysClr val="windowText" lastClr="000000">
                    <a:lumMod val="50000"/>
                    <a:lumOff val="50000"/>
                  </a:sysClr>
                </a:solidFill>
                <a:prstDash val="solid"/>
                <a:headEnd type="oval" w="sm" len="sm"/>
              </a:ln>
              <a:effectLst/>
            </p:spPr>
          </p:cxnSp>
          <p:sp>
            <p:nvSpPr>
              <p:cNvPr id="94" name="TextBox 92"/>
              <p:cNvSpPr txBox="1"/>
              <p:nvPr/>
            </p:nvSpPr>
            <p:spPr>
              <a:xfrm>
                <a:off x="947384" y="1541325"/>
                <a:ext cx="1008112" cy="340492"/>
              </a:xfrm>
              <a:prstGeom prst="rect">
                <a:avLst/>
              </a:prstGeom>
              <a:noFill/>
            </p:spPr>
            <p:txBody>
              <a:bodyPr wrap="square" lIns="82288" tIns="0" rIns="82288" bIns="0" rtlCol="0" anchor="t">
                <a:spAutoFit/>
              </a:bodyPr>
              <a:lstStyle/>
              <a:p>
                <a:pPr algn="ctr" defTabSz="822960" fontAlgn="base">
                  <a:lnSpc>
                    <a:spcPct val="150000"/>
                  </a:lnSpc>
                  <a:spcBef>
                    <a:spcPct val="0"/>
                  </a:spcBef>
                  <a:spcAft>
                    <a:spcPct val="0"/>
                  </a:spcAft>
                  <a:defRPr/>
                </a:pPr>
                <a:r>
                  <a:rPr lang="zh-CN" altLang="en-US" sz="1440" kern="0" dirty="0">
                    <a:solidFill>
                      <a:prstClr val="black">
                        <a:lumMod val="65000"/>
                        <a:lumOff val="35000"/>
                      </a:prstClr>
                    </a:solidFill>
                    <a:latin typeface="微软雅黑" pitchFamily="34" charset="-122"/>
                    <a:ea typeface="微软雅黑" pitchFamily="34" charset="-122"/>
                    <a:cs typeface="华文黑体" pitchFamily="2" charset="-122"/>
                  </a:rPr>
                  <a:t>添加标题</a:t>
                </a:r>
              </a:p>
            </p:txBody>
          </p:sp>
        </p:grpSp>
      </p:grpSp>
      <p:grpSp>
        <p:nvGrpSpPr>
          <p:cNvPr id="95" name="组合 94"/>
          <p:cNvGrpSpPr/>
          <p:nvPr/>
        </p:nvGrpSpPr>
        <p:grpSpPr>
          <a:xfrm>
            <a:off x="5442970" y="3727856"/>
            <a:ext cx="1462091" cy="823486"/>
            <a:chOff x="873900" y="1340833"/>
            <a:chExt cx="1166203" cy="843536"/>
          </a:xfrm>
        </p:grpSpPr>
        <p:sp>
          <p:nvSpPr>
            <p:cNvPr id="96" name="TextBox 94"/>
            <p:cNvSpPr txBox="1"/>
            <p:nvPr/>
          </p:nvSpPr>
          <p:spPr>
            <a:xfrm>
              <a:off x="873900" y="1767301"/>
              <a:ext cx="1166203" cy="417068"/>
            </a:xfrm>
            <a:prstGeom prst="rect">
              <a:avLst/>
            </a:prstGeom>
            <a:noFill/>
          </p:spPr>
          <p:txBody>
            <a:bodyPr wrap="square" lIns="82288" tIns="41144" rIns="82288" bIns="41144" rtlCol="0">
              <a:spAutoFit/>
            </a:bodyPr>
            <a:lstStyle/>
            <a:p>
              <a:pPr algn="ctr" defTabSz="822960" fontAlgn="base">
                <a:lnSpc>
                  <a:spcPct val="130000"/>
                </a:lnSpc>
                <a:spcBef>
                  <a:spcPct val="0"/>
                </a:spcBef>
                <a:spcAft>
                  <a:spcPct val="0"/>
                </a:spcAft>
                <a:defRPr/>
              </a:pPr>
              <a:r>
                <a:rPr lang="zh-CN" altLang="en-US" sz="810" kern="0" dirty="0">
                  <a:solidFill>
                    <a:prstClr val="black">
                      <a:lumMod val="65000"/>
                      <a:lumOff val="35000"/>
                    </a:prstClr>
                  </a:solidFill>
                  <a:latin typeface="微软雅黑" pitchFamily="34" charset="-122"/>
                  <a:ea typeface="微软雅黑" pitchFamily="34" charset="-122"/>
                </a:rPr>
                <a:t>您的内容打在这里，或者通过您的内容打在这里</a:t>
              </a:r>
            </a:p>
          </p:txBody>
        </p:sp>
        <p:grpSp>
          <p:nvGrpSpPr>
            <p:cNvPr id="97" name="组合 96"/>
            <p:cNvGrpSpPr/>
            <p:nvPr/>
          </p:nvGrpSpPr>
          <p:grpSpPr>
            <a:xfrm>
              <a:off x="947384" y="1340833"/>
              <a:ext cx="1008112" cy="540984"/>
              <a:chOff x="947384" y="1340833"/>
              <a:chExt cx="1008112" cy="540984"/>
            </a:xfrm>
          </p:grpSpPr>
          <p:cxnSp>
            <p:nvCxnSpPr>
              <p:cNvPr id="98" name="直接连接符 97"/>
              <p:cNvCxnSpPr/>
              <p:nvPr/>
            </p:nvCxnSpPr>
            <p:spPr>
              <a:xfrm>
                <a:off x="1481601" y="1340833"/>
                <a:ext cx="0" cy="200492"/>
              </a:xfrm>
              <a:prstGeom prst="line">
                <a:avLst/>
              </a:prstGeom>
              <a:noFill/>
              <a:ln w="9525" cap="flat" cmpd="sng" algn="ctr">
                <a:solidFill>
                  <a:sysClr val="windowText" lastClr="000000">
                    <a:lumMod val="50000"/>
                    <a:lumOff val="50000"/>
                  </a:sysClr>
                </a:solidFill>
                <a:prstDash val="solid"/>
                <a:headEnd type="oval" w="sm" len="sm"/>
              </a:ln>
              <a:effectLst/>
            </p:spPr>
          </p:cxnSp>
          <p:sp>
            <p:nvSpPr>
              <p:cNvPr id="99" name="TextBox 97"/>
              <p:cNvSpPr txBox="1"/>
              <p:nvPr/>
            </p:nvSpPr>
            <p:spPr>
              <a:xfrm>
                <a:off x="947384" y="1541325"/>
                <a:ext cx="1008112" cy="340492"/>
              </a:xfrm>
              <a:prstGeom prst="rect">
                <a:avLst/>
              </a:prstGeom>
              <a:noFill/>
            </p:spPr>
            <p:txBody>
              <a:bodyPr wrap="square" lIns="82288" tIns="0" rIns="82288" bIns="0" rtlCol="0" anchor="t">
                <a:spAutoFit/>
              </a:bodyPr>
              <a:lstStyle/>
              <a:p>
                <a:pPr algn="ctr" defTabSz="822960" fontAlgn="base">
                  <a:lnSpc>
                    <a:spcPct val="150000"/>
                  </a:lnSpc>
                  <a:spcBef>
                    <a:spcPct val="0"/>
                  </a:spcBef>
                  <a:spcAft>
                    <a:spcPct val="0"/>
                  </a:spcAft>
                  <a:defRPr/>
                </a:pPr>
                <a:r>
                  <a:rPr lang="zh-CN" altLang="en-US" sz="1440" kern="0" dirty="0">
                    <a:solidFill>
                      <a:prstClr val="black">
                        <a:lumMod val="65000"/>
                        <a:lumOff val="35000"/>
                      </a:prstClr>
                    </a:solidFill>
                    <a:latin typeface="微软雅黑" pitchFamily="34" charset="-122"/>
                    <a:ea typeface="微软雅黑" pitchFamily="34" charset="-122"/>
                    <a:cs typeface="华文黑体" pitchFamily="2" charset="-122"/>
                  </a:rPr>
                  <a:t>添加标题</a:t>
                </a:r>
              </a:p>
            </p:txBody>
          </p:sp>
        </p:grpSp>
      </p:grpSp>
    </p:spTree>
    <p:extLst>
      <p:ext uri="{BB962C8B-B14F-4D97-AF65-F5344CB8AC3E}">
        <p14:creationId xmlns:p14="http://schemas.microsoft.com/office/powerpoint/2010/main" val="1484150593"/>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par>
                              <p:cTn id="21" fill="hold">
                                <p:stCondLst>
                                  <p:cond delay="125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1000"/>
                                            <p:tgtEl>
                                              <p:spTgt spid="15"/>
                                            </p:tgtEl>
                                          </p:cBhvr>
                                        </p:animEffect>
                                      </p:childTnLst>
                                    </p:cTn>
                                  </p:par>
                                </p:childTnLst>
                              </p:cTn>
                            </p:par>
                            <p:par>
                              <p:cTn id="25" fill="hold">
                                <p:stCondLst>
                                  <p:cond delay="2250"/>
                                </p:stCondLst>
                                <p:childTnLst>
                                  <p:par>
                                    <p:cTn id="26" presetID="2" presetClass="entr" presetSubtype="2" accel="58000" fill="hold" nodeType="afterEffect" p14:presetBounceEnd="55000">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14:bounceEnd="55000">
                                          <p:cBhvr additive="base">
                                            <p:cTn id="28" dur="1500" fill="hold"/>
                                            <p:tgtEl>
                                              <p:spTgt spid="16"/>
                                            </p:tgtEl>
                                            <p:attrNameLst>
                                              <p:attrName>ppt_x</p:attrName>
                                            </p:attrNameLst>
                                          </p:cBhvr>
                                          <p:tavLst>
                                            <p:tav tm="0">
                                              <p:val>
                                                <p:strVal val="1+#ppt_w/2"/>
                                              </p:val>
                                            </p:tav>
                                            <p:tav tm="100000">
                                              <p:val>
                                                <p:strVal val="#ppt_x"/>
                                              </p:val>
                                            </p:tav>
                                          </p:tavLst>
                                        </p:anim>
                                        <p:anim calcmode="lin" valueType="num" p14:bounceEnd="55000">
                                          <p:cBhvr additive="base">
                                            <p:cTn id="29" dur="1500" fill="hold"/>
                                            <p:tgtEl>
                                              <p:spTgt spid="16"/>
                                            </p:tgtEl>
                                            <p:attrNameLst>
                                              <p:attrName>ppt_y</p:attrName>
                                            </p:attrNameLst>
                                          </p:cBhvr>
                                          <p:tavLst>
                                            <p:tav tm="0">
                                              <p:val>
                                                <p:strVal val="#ppt_y"/>
                                              </p:val>
                                            </p:tav>
                                            <p:tav tm="100000">
                                              <p:val>
                                                <p:strVal val="#ppt_y"/>
                                              </p:val>
                                            </p:tav>
                                          </p:tavLst>
                                        </p:anim>
                                      </p:childTnLst>
                                    </p:cTn>
                                  </p:par>
                                  <p:par>
                                    <p:cTn id="30" presetID="2" presetClass="entr" presetSubtype="2" accel="58000" fill="hold" nodeType="withEffect" p14:presetBounceEnd="55000">
                                      <p:stCondLst>
                                        <p:cond delay="200"/>
                                      </p:stCondLst>
                                      <p:childTnLst>
                                        <p:set>
                                          <p:cBhvr>
                                            <p:cTn id="31" dur="1" fill="hold">
                                              <p:stCondLst>
                                                <p:cond delay="0"/>
                                              </p:stCondLst>
                                            </p:cTn>
                                            <p:tgtEl>
                                              <p:spTgt spid="23"/>
                                            </p:tgtEl>
                                            <p:attrNameLst>
                                              <p:attrName>style.visibility</p:attrName>
                                            </p:attrNameLst>
                                          </p:cBhvr>
                                          <p:to>
                                            <p:strVal val="visible"/>
                                          </p:to>
                                        </p:set>
                                        <p:anim calcmode="lin" valueType="num" p14:bounceEnd="55000">
                                          <p:cBhvr additive="base">
                                            <p:cTn id="32" dur="1500" fill="hold"/>
                                            <p:tgtEl>
                                              <p:spTgt spid="23"/>
                                            </p:tgtEl>
                                            <p:attrNameLst>
                                              <p:attrName>ppt_x</p:attrName>
                                            </p:attrNameLst>
                                          </p:cBhvr>
                                          <p:tavLst>
                                            <p:tav tm="0">
                                              <p:val>
                                                <p:strVal val="1+#ppt_w/2"/>
                                              </p:val>
                                            </p:tav>
                                            <p:tav tm="100000">
                                              <p:val>
                                                <p:strVal val="#ppt_x"/>
                                              </p:val>
                                            </p:tav>
                                          </p:tavLst>
                                        </p:anim>
                                        <p:anim calcmode="lin" valueType="num" p14:bounceEnd="55000">
                                          <p:cBhvr additive="base">
                                            <p:cTn id="33" dur="1500" fill="hold"/>
                                            <p:tgtEl>
                                              <p:spTgt spid="23"/>
                                            </p:tgtEl>
                                            <p:attrNameLst>
                                              <p:attrName>ppt_y</p:attrName>
                                            </p:attrNameLst>
                                          </p:cBhvr>
                                          <p:tavLst>
                                            <p:tav tm="0">
                                              <p:val>
                                                <p:strVal val="#ppt_y"/>
                                              </p:val>
                                            </p:tav>
                                            <p:tav tm="100000">
                                              <p:val>
                                                <p:strVal val="#ppt_y"/>
                                              </p:val>
                                            </p:tav>
                                          </p:tavLst>
                                        </p:anim>
                                      </p:childTnLst>
                                    </p:cTn>
                                  </p:par>
                                  <p:par>
                                    <p:cTn id="34" presetID="2" presetClass="entr" presetSubtype="2" accel="58000" fill="hold" nodeType="withEffect" p14:presetBounceEnd="55000">
                                      <p:stCondLst>
                                        <p:cond delay="400"/>
                                      </p:stCondLst>
                                      <p:childTnLst>
                                        <p:set>
                                          <p:cBhvr>
                                            <p:cTn id="35" dur="1" fill="hold">
                                              <p:stCondLst>
                                                <p:cond delay="0"/>
                                              </p:stCondLst>
                                            </p:cTn>
                                            <p:tgtEl>
                                              <p:spTgt spid="30"/>
                                            </p:tgtEl>
                                            <p:attrNameLst>
                                              <p:attrName>style.visibility</p:attrName>
                                            </p:attrNameLst>
                                          </p:cBhvr>
                                          <p:to>
                                            <p:strVal val="visible"/>
                                          </p:to>
                                        </p:set>
                                        <p:anim calcmode="lin" valueType="num" p14:bounceEnd="55000">
                                          <p:cBhvr additive="base">
                                            <p:cTn id="36" dur="1500" fill="hold"/>
                                            <p:tgtEl>
                                              <p:spTgt spid="30"/>
                                            </p:tgtEl>
                                            <p:attrNameLst>
                                              <p:attrName>ppt_x</p:attrName>
                                            </p:attrNameLst>
                                          </p:cBhvr>
                                          <p:tavLst>
                                            <p:tav tm="0">
                                              <p:val>
                                                <p:strVal val="1+#ppt_w/2"/>
                                              </p:val>
                                            </p:tav>
                                            <p:tav tm="100000">
                                              <p:val>
                                                <p:strVal val="#ppt_x"/>
                                              </p:val>
                                            </p:tav>
                                          </p:tavLst>
                                        </p:anim>
                                        <p:anim calcmode="lin" valueType="num" p14:bounceEnd="55000">
                                          <p:cBhvr additive="base">
                                            <p:cTn id="37" dur="1500" fill="hold"/>
                                            <p:tgtEl>
                                              <p:spTgt spid="30"/>
                                            </p:tgtEl>
                                            <p:attrNameLst>
                                              <p:attrName>ppt_y</p:attrName>
                                            </p:attrNameLst>
                                          </p:cBhvr>
                                          <p:tavLst>
                                            <p:tav tm="0">
                                              <p:val>
                                                <p:strVal val="#ppt_y"/>
                                              </p:val>
                                            </p:tav>
                                            <p:tav tm="100000">
                                              <p:val>
                                                <p:strVal val="#ppt_y"/>
                                              </p:val>
                                            </p:tav>
                                          </p:tavLst>
                                        </p:anim>
                                      </p:childTnLst>
                                    </p:cTn>
                                  </p:par>
                                  <p:par>
                                    <p:cTn id="38" presetID="2" presetClass="entr" presetSubtype="2" accel="58000" fill="hold" nodeType="withEffect" p14:presetBounceEnd="55000">
                                      <p:stCondLst>
                                        <p:cond delay="600"/>
                                      </p:stCondLst>
                                      <p:childTnLst>
                                        <p:set>
                                          <p:cBhvr>
                                            <p:cTn id="39" dur="1" fill="hold">
                                              <p:stCondLst>
                                                <p:cond delay="0"/>
                                              </p:stCondLst>
                                            </p:cTn>
                                            <p:tgtEl>
                                              <p:spTgt spid="37"/>
                                            </p:tgtEl>
                                            <p:attrNameLst>
                                              <p:attrName>style.visibility</p:attrName>
                                            </p:attrNameLst>
                                          </p:cBhvr>
                                          <p:to>
                                            <p:strVal val="visible"/>
                                          </p:to>
                                        </p:set>
                                        <p:anim calcmode="lin" valueType="num" p14:bounceEnd="55000">
                                          <p:cBhvr additive="base">
                                            <p:cTn id="40" dur="1500" fill="hold"/>
                                            <p:tgtEl>
                                              <p:spTgt spid="37"/>
                                            </p:tgtEl>
                                            <p:attrNameLst>
                                              <p:attrName>ppt_x</p:attrName>
                                            </p:attrNameLst>
                                          </p:cBhvr>
                                          <p:tavLst>
                                            <p:tav tm="0">
                                              <p:val>
                                                <p:strVal val="1+#ppt_w/2"/>
                                              </p:val>
                                            </p:tav>
                                            <p:tav tm="100000">
                                              <p:val>
                                                <p:strVal val="#ppt_x"/>
                                              </p:val>
                                            </p:tav>
                                          </p:tavLst>
                                        </p:anim>
                                        <p:anim calcmode="lin" valueType="num" p14:bounceEnd="55000">
                                          <p:cBhvr additive="base">
                                            <p:cTn id="41" dur="1500" fill="hold"/>
                                            <p:tgtEl>
                                              <p:spTgt spid="37"/>
                                            </p:tgtEl>
                                            <p:attrNameLst>
                                              <p:attrName>ppt_y</p:attrName>
                                            </p:attrNameLst>
                                          </p:cBhvr>
                                          <p:tavLst>
                                            <p:tav tm="0">
                                              <p:val>
                                                <p:strVal val="#ppt_y"/>
                                              </p:val>
                                            </p:tav>
                                            <p:tav tm="100000">
                                              <p:val>
                                                <p:strVal val="#ppt_y"/>
                                              </p:val>
                                            </p:tav>
                                          </p:tavLst>
                                        </p:anim>
                                      </p:childTnLst>
                                    </p:cTn>
                                  </p:par>
                                  <p:par>
                                    <p:cTn id="42" presetID="2" presetClass="entr" presetSubtype="2" accel="58000" fill="hold" nodeType="withEffect" p14:presetBounceEnd="55000">
                                      <p:stCondLst>
                                        <p:cond delay="800"/>
                                      </p:stCondLst>
                                      <p:childTnLst>
                                        <p:set>
                                          <p:cBhvr>
                                            <p:cTn id="43" dur="1" fill="hold">
                                              <p:stCondLst>
                                                <p:cond delay="0"/>
                                              </p:stCondLst>
                                            </p:cTn>
                                            <p:tgtEl>
                                              <p:spTgt spid="44"/>
                                            </p:tgtEl>
                                            <p:attrNameLst>
                                              <p:attrName>style.visibility</p:attrName>
                                            </p:attrNameLst>
                                          </p:cBhvr>
                                          <p:to>
                                            <p:strVal val="visible"/>
                                          </p:to>
                                        </p:set>
                                        <p:anim calcmode="lin" valueType="num" p14:bounceEnd="55000">
                                          <p:cBhvr additive="base">
                                            <p:cTn id="44" dur="1500" fill="hold"/>
                                            <p:tgtEl>
                                              <p:spTgt spid="44"/>
                                            </p:tgtEl>
                                            <p:attrNameLst>
                                              <p:attrName>ppt_x</p:attrName>
                                            </p:attrNameLst>
                                          </p:cBhvr>
                                          <p:tavLst>
                                            <p:tav tm="0">
                                              <p:val>
                                                <p:strVal val="1+#ppt_w/2"/>
                                              </p:val>
                                            </p:tav>
                                            <p:tav tm="100000">
                                              <p:val>
                                                <p:strVal val="#ppt_x"/>
                                              </p:val>
                                            </p:tav>
                                          </p:tavLst>
                                        </p:anim>
                                        <p:anim calcmode="lin" valueType="num" p14:bounceEnd="55000">
                                          <p:cBhvr additive="base">
                                            <p:cTn id="45" dur="1500" fill="hold"/>
                                            <p:tgtEl>
                                              <p:spTgt spid="44"/>
                                            </p:tgtEl>
                                            <p:attrNameLst>
                                              <p:attrName>ppt_y</p:attrName>
                                            </p:attrNameLst>
                                          </p:cBhvr>
                                          <p:tavLst>
                                            <p:tav tm="0">
                                              <p:val>
                                                <p:strVal val="#ppt_y"/>
                                              </p:val>
                                            </p:tav>
                                            <p:tav tm="100000">
                                              <p:val>
                                                <p:strVal val="#ppt_y"/>
                                              </p:val>
                                            </p:tav>
                                          </p:tavLst>
                                        </p:anim>
                                      </p:childTnLst>
                                    </p:cTn>
                                  </p:par>
                                  <p:par>
                                    <p:cTn id="46" presetID="2" presetClass="entr" presetSubtype="2" accel="58000" fill="hold" nodeType="withEffect" p14:presetBounceEnd="55000">
                                      <p:stCondLst>
                                        <p:cond delay="1000"/>
                                      </p:stCondLst>
                                      <p:childTnLst>
                                        <p:set>
                                          <p:cBhvr>
                                            <p:cTn id="47" dur="1" fill="hold">
                                              <p:stCondLst>
                                                <p:cond delay="0"/>
                                              </p:stCondLst>
                                            </p:cTn>
                                            <p:tgtEl>
                                              <p:spTgt spid="51"/>
                                            </p:tgtEl>
                                            <p:attrNameLst>
                                              <p:attrName>style.visibility</p:attrName>
                                            </p:attrNameLst>
                                          </p:cBhvr>
                                          <p:to>
                                            <p:strVal val="visible"/>
                                          </p:to>
                                        </p:set>
                                        <p:anim calcmode="lin" valueType="num" p14:bounceEnd="55000">
                                          <p:cBhvr additive="base">
                                            <p:cTn id="48" dur="1500" fill="hold"/>
                                            <p:tgtEl>
                                              <p:spTgt spid="51"/>
                                            </p:tgtEl>
                                            <p:attrNameLst>
                                              <p:attrName>ppt_x</p:attrName>
                                            </p:attrNameLst>
                                          </p:cBhvr>
                                          <p:tavLst>
                                            <p:tav tm="0">
                                              <p:val>
                                                <p:strVal val="1+#ppt_w/2"/>
                                              </p:val>
                                            </p:tav>
                                            <p:tav tm="100000">
                                              <p:val>
                                                <p:strVal val="#ppt_x"/>
                                              </p:val>
                                            </p:tav>
                                          </p:tavLst>
                                        </p:anim>
                                        <p:anim calcmode="lin" valueType="num" p14:bounceEnd="55000">
                                          <p:cBhvr additive="base">
                                            <p:cTn id="49" dur="1500" fill="hold"/>
                                            <p:tgtEl>
                                              <p:spTgt spid="51"/>
                                            </p:tgtEl>
                                            <p:attrNameLst>
                                              <p:attrName>ppt_y</p:attrName>
                                            </p:attrNameLst>
                                          </p:cBhvr>
                                          <p:tavLst>
                                            <p:tav tm="0">
                                              <p:val>
                                                <p:strVal val="#ppt_y"/>
                                              </p:val>
                                            </p:tav>
                                            <p:tav tm="100000">
                                              <p:val>
                                                <p:strVal val="#ppt_y"/>
                                              </p:val>
                                            </p:tav>
                                          </p:tavLst>
                                        </p:anim>
                                      </p:childTnLst>
                                    </p:cTn>
                                  </p:par>
                                  <p:par>
                                    <p:cTn id="50" presetID="2" presetClass="entr" presetSubtype="2" accel="58000" fill="hold" nodeType="withEffect" p14:presetBounceEnd="55000">
                                      <p:stCondLst>
                                        <p:cond delay="1200"/>
                                      </p:stCondLst>
                                      <p:childTnLst>
                                        <p:set>
                                          <p:cBhvr>
                                            <p:cTn id="51" dur="1" fill="hold">
                                              <p:stCondLst>
                                                <p:cond delay="0"/>
                                              </p:stCondLst>
                                            </p:cTn>
                                            <p:tgtEl>
                                              <p:spTgt spid="58"/>
                                            </p:tgtEl>
                                            <p:attrNameLst>
                                              <p:attrName>style.visibility</p:attrName>
                                            </p:attrNameLst>
                                          </p:cBhvr>
                                          <p:to>
                                            <p:strVal val="visible"/>
                                          </p:to>
                                        </p:set>
                                        <p:anim calcmode="lin" valueType="num" p14:bounceEnd="55000">
                                          <p:cBhvr additive="base">
                                            <p:cTn id="52" dur="1500" fill="hold"/>
                                            <p:tgtEl>
                                              <p:spTgt spid="58"/>
                                            </p:tgtEl>
                                            <p:attrNameLst>
                                              <p:attrName>ppt_x</p:attrName>
                                            </p:attrNameLst>
                                          </p:cBhvr>
                                          <p:tavLst>
                                            <p:tav tm="0">
                                              <p:val>
                                                <p:strVal val="1+#ppt_w/2"/>
                                              </p:val>
                                            </p:tav>
                                            <p:tav tm="100000">
                                              <p:val>
                                                <p:strVal val="#ppt_x"/>
                                              </p:val>
                                            </p:tav>
                                          </p:tavLst>
                                        </p:anim>
                                        <p:anim calcmode="lin" valueType="num" p14:bounceEnd="55000">
                                          <p:cBhvr additive="base">
                                            <p:cTn id="53" dur="1500" fill="hold"/>
                                            <p:tgtEl>
                                              <p:spTgt spid="58"/>
                                            </p:tgtEl>
                                            <p:attrNameLst>
                                              <p:attrName>ppt_y</p:attrName>
                                            </p:attrNameLst>
                                          </p:cBhvr>
                                          <p:tavLst>
                                            <p:tav tm="0">
                                              <p:val>
                                                <p:strVal val="#ppt_y"/>
                                              </p:val>
                                            </p:tav>
                                            <p:tav tm="100000">
                                              <p:val>
                                                <p:strVal val="#ppt_y"/>
                                              </p:val>
                                            </p:tav>
                                          </p:tavLst>
                                        </p:anim>
                                      </p:childTnLst>
                                    </p:cTn>
                                  </p:par>
                                </p:childTnLst>
                              </p:cTn>
                            </p:par>
                            <p:par>
                              <p:cTn id="54" fill="hold">
                                <p:stCondLst>
                                  <p:cond delay="4950"/>
                                </p:stCondLst>
                                <p:childTnLst>
                                  <p:par>
                                    <p:cTn id="55" presetID="47" presetClass="entr" presetSubtype="0" fill="hold" nodeType="afterEffect">
                                      <p:stCondLst>
                                        <p:cond delay="0"/>
                                      </p:stCondLst>
                                      <p:childTnLst>
                                        <p:set>
                                          <p:cBhvr>
                                            <p:cTn id="56" dur="1" fill="hold">
                                              <p:stCondLst>
                                                <p:cond delay="0"/>
                                              </p:stCondLst>
                                            </p:cTn>
                                            <p:tgtEl>
                                              <p:spTgt spid="80"/>
                                            </p:tgtEl>
                                            <p:attrNameLst>
                                              <p:attrName>style.visibility</p:attrName>
                                            </p:attrNameLst>
                                          </p:cBhvr>
                                          <p:to>
                                            <p:strVal val="visible"/>
                                          </p:to>
                                        </p:set>
                                        <p:animEffect transition="in" filter="fade">
                                          <p:cBhvr>
                                            <p:cTn id="57" dur="500"/>
                                            <p:tgtEl>
                                              <p:spTgt spid="80"/>
                                            </p:tgtEl>
                                          </p:cBhvr>
                                        </p:animEffect>
                                        <p:anim calcmode="lin" valueType="num">
                                          <p:cBhvr>
                                            <p:cTn id="58" dur="500" fill="hold"/>
                                            <p:tgtEl>
                                              <p:spTgt spid="80"/>
                                            </p:tgtEl>
                                            <p:attrNameLst>
                                              <p:attrName>ppt_x</p:attrName>
                                            </p:attrNameLst>
                                          </p:cBhvr>
                                          <p:tavLst>
                                            <p:tav tm="0">
                                              <p:val>
                                                <p:strVal val="#ppt_x"/>
                                              </p:val>
                                            </p:tav>
                                            <p:tav tm="100000">
                                              <p:val>
                                                <p:strVal val="#ppt_x"/>
                                              </p:val>
                                            </p:tav>
                                          </p:tavLst>
                                        </p:anim>
                                        <p:anim calcmode="lin" valueType="num">
                                          <p:cBhvr>
                                            <p:cTn id="59" dur="500" fill="hold"/>
                                            <p:tgtEl>
                                              <p:spTgt spid="80"/>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300"/>
                                      </p:stCondLst>
                                      <p:childTnLst>
                                        <p:set>
                                          <p:cBhvr>
                                            <p:cTn id="61" dur="1" fill="hold">
                                              <p:stCondLst>
                                                <p:cond delay="0"/>
                                              </p:stCondLst>
                                            </p:cTn>
                                            <p:tgtEl>
                                              <p:spTgt spid="75"/>
                                            </p:tgtEl>
                                            <p:attrNameLst>
                                              <p:attrName>style.visibility</p:attrName>
                                            </p:attrNameLst>
                                          </p:cBhvr>
                                          <p:to>
                                            <p:strVal val="visible"/>
                                          </p:to>
                                        </p:set>
                                        <p:animEffect transition="in" filter="fade">
                                          <p:cBhvr>
                                            <p:cTn id="62" dur="500"/>
                                            <p:tgtEl>
                                              <p:spTgt spid="75"/>
                                            </p:tgtEl>
                                          </p:cBhvr>
                                        </p:animEffect>
                                        <p:anim calcmode="lin" valueType="num">
                                          <p:cBhvr>
                                            <p:cTn id="63" dur="500" fill="hold"/>
                                            <p:tgtEl>
                                              <p:spTgt spid="75"/>
                                            </p:tgtEl>
                                            <p:attrNameLst>
                                              <p:attrName>ppt_x</p:attrName>
                                            </p:attrNameLst>
                                          </p:cBhvr>
                                          <p:tavLst>
                                            <p:tav tm="0">
                                              <p:val>
                                                <p:strVal val="#ppt_x"/>
                                              </p:val>
                                            </p:tav>
                                            <p:tav tm="100000">
                                              <p:val>
                                                <p:strVal val="#ppt_x"/>
                                              </p:val>
                                            </p:tav>
                                          </p:tavLst>
                                        </p:anim>
                                        <p:anim calcmode="lin" valueType="num">
                                          <p:cBhvr>
                                            <p:cTn id="64" dur="500" fill="hold"/>
                                            <p:tgtEl>
                                              <p:spTgt spid="75"/>
                                            </p:tgtEl>
                                            <p:attrNameLst>
                                              <p:attrName>ppt_y</p:attrName>
                                            </p:attrNameLst>
                                          </p:cBhvr>
                                          <p:tavLst>
                                            <p:tav tm="0">
                                              <p:val>
                                                <p:strVal val="#ppt_y-.1"/>
                                              </p:val>
                                            </p:tav>
                                            <p:tav tm="100000">
                                              <p:val>
                                                <p:strVal val="#ppt_y"/>
                                              </p:val>
                                            </p:tav>
                                          </p:tavLst>
                                        </p:anim>
                                      </p:childTnLst>
                                    </p:cTn>
                                  </p:par>
                                  <p:par>
                                    <p:cTn id="65" presetID="47" presetClass="entr" presetSubtype="0" fill="hold" nodeType="withEffect">
                                      <p:stCondLst>
                                        <p:cond delay="600"/>
                                      </p:stCondLst>
                                      <p:childTnLst>
                                        <p:set>
                                          <p:cBhvr>
                                            <p:cTn id="66" dur="1" fill="hold">
                                              <p:stCondLst>
                                                <p:cond delay="0"/>
                                              </p:stCondLst>
                                            </p:cTn>
                                            <p:tgtEl>
                                              <p:spTgt spid="70"/>
                                            </p:tgtEl>
                                            <p:attrNameLst>
                                              <p:attrName>style.visibility</p:attrName>
                                            </p:attrNameLst>
                                          </p:cBhvr>
                                          <p:to>
                                            <p:strVal val="visible"/>
                                          </p:to>
                                        </p:set>
                                        <p:animEffect transition="in" filter="fade">
                                          <p:cBhvr>
                                            <p:cTn id="67" dur="500"/>
                                            <p:tgtEl>
                                              <p:spTgt spid="70"/>
                                            </p:tgtEl>
                                          </p:cBhvr>
                                        </p:animEffect>
                                        <p:anim calcmode="lin" valueType="num">
                                          <p:cBhvr>
                                            <p:cTn id="68" dur="500" fill="hold"/>
                                            <p:tgtEl>
                                              <p:spTgt spid="70"/>
                                            </p:tgtEl>
                                            <p:attrNameLst>
                                              <p:attrName>ppt_x</p:attrName>
                                            </p:attrNameLst>
                                          </p:cBhvr>
                                          <p:tavLst>
                                            <p:tav tm="0">
                                              <p:val>
                                                <p:strVal val="#ppt_x"/>
                                              </p:val>
                                            </p:tav>
                                            <p:tav tm="100000">
                                              <p:val>
                                                <p:strVal val="#ppt_x"/>
                                              </p:val>
                                            </p:tav>
                                          </p:tavLst>
                                        </p:anim>
                                        <p:anim calcmode="lin" valueType="num">
                                          <p:cBhvr>
                                            <p:cTn id="69" dur="500" fill="hold"/>
                                            <p:tgtEl>
                                              <p:spTgt spid="70"/>
                                            </p:tgtEl>
                                            <p:attrNameLst>
                                              <p:attrName>ppt_y</p:attrName>
                                            </p:attrNameLst>
                                          </p:cBhvr>
                                          <p:tavLst>
                                            <p:tav tm="0">
                                              <p:val>
                                                <p:strVal val="#ppt_y-.1"/>
                                              </p:val>
                                            </p:tav>
                                            <p:tav tm="100000">
                                              <p:val>
                                                <p:strVal val="#ppt_y"/>
                                              </p:val>
                                            </p:tav>
                                          </p:tavLst>
                                        </p:anim>
                                      </p:childTnLst>
                                    </p:cTn>
                                  </p:par>
                                  <p:par>
                                    <p:cTn id="70" presetID="47" presetClass="entr" presetSubtype="0" fill="hold" nodeType="withEffect">
                                      <p:stCondLst>
                                        <p:cond delay="800"/>
                                      </p:stCondLst>
                                      <p:childTnLst>
                                        <p:set>
                                          <p:cBhvr>
                                            <p:cTn id="71" dur="1" fill="hold">
                                              <p:stCondLst>
                                                <p:cond delay="0"/>
                                              </p:stCondLst>
                                            </p:cTn>
                                            <p:tgtEl>
                                              <p:spTgt spid="65"/>
                                            </p:tgtEl>
                                            <p:attrNameLst>
                                              <p:attrName>style.visibility</p:attrName>
                                            </p:attrNameLst>
                                          </p:cBhvr>
                                          <p:to>
                                            <p:strVal val="visible"/>
                                          </p:to>
                                        </p:set>
                                        <p:animEffect transition="in" filter="fade">
                                          <p:cBhvr>
                                            <p:cTn id="72" dur="500"/>
                                            <p:tgtEl>
                                              <p:spTgt spid="65"/>
                                            </p:tgtEl>
                                          </p:cBhvr>
                                        </p:animEffect>
                                        <p:anim calcmode="lin" valueType="num">
                                          <p:cBhvr>
                                            <p:cTn id="73" dur="500" fill="hold"/>
                                            <p:tgtEl>
                                              <p:spTgt spid="65"/>
                                            </p:tgtEl>
                                            <p:attrNameLst>
                                              <p:attrName>ppt_x</p:attrName>
                                            </p:attrNameLst>
                                          </p:cBhvr>
                                          <p:tavLst>
                                            <p:tav tm="0">
                                              <p:val>
                                                <p:strVal val="#ppt_x"/>
                                              </p:val>
                                            </p:tav>
                                            <p:tav tm="100000">
                                              <p:val>
                                                <p:strVal val="#ppt_x"/>
                                              </p:val>
                                            </p:tav>
                                          </p:tavLst>
                                        </p:anim>
                                        <p:anim calcmode="lin" valueType="num">
                                          <p:cBhvr>
                                            <p:cTn id="74" dur="500" fill="hold"/>
                                            <p:tgtEl>
                                              <p:spTgt spid="65"/>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fade">
                                          <p:cBhvr>
                                            <p:cTn id="77" dur="500"/>
                                            <p:tgtEl>
                                              <p:spTgt spid="85"/>
                                            </p:tgtEl>
                                          </p:cBhvr>
                                        </p:animEffect>
                                        <p:anim calcmode="lin" valueType="num">
                                          <p:cBhvr>
                                            <p:cTn id="78" dur="500" fill="hold"/>
                                            <p:tgtEl>
                                              <p:spTgt spid="85"/>
                                            </p:tgtEl>
                                            <p:attrNameLst>
                                              <p:attrName>ppt_x</p:attrName>
                                            </p:attrNameLst>
                                          </p:cBhvr>
                                          <p:tavLst>
                                            <p:tav tm="0">
                                              <p:val>
                                                <p:strVal val="#ppt_x"/>
                                              </p:val>
                                            </p:tav>
                                            <p:tav tm="100000">
                                              <p:val>
                                                <p:strVal val="#ppt_x"/>
                                              </p:val>
                                            </p:tav>
                                          </p:tavLst>
                                        </p:anim>
                                        <p:anim calcmode="lin" valueType="num">
                                          <p:cBhvr>
                                            <p:cTn id="79" dur="500" fill="hold"/>
                                            <p:tgtEl>
                                              <p:spTgt spid="85"/>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300"/>
                                      </p:stCondLst>
                                      <p:childTnLst>
                                        <p:set>
                                          <p:cBhvr>
                                            <p:cTn id="81" dur="1" fill="hold">
                                              <p:stCondLst>
                                                <p:cond delay="0"/>
                                              </p:stCondLst>
                                            </p:cTn>
                                            <p:tgtEl>
                                              <p:spTgt spid="90"/>
                                            </p:tgtEl>
                                            <p:attrNameLst>
                                              <p:attrName>style.visibility</p:attrName>
                                            </p:attrNameLst>
                                          </p:cBhvr>
                                          <p:to>
                                            <p:strVal val="visible"/>
                                          </p:to>
                                        </p:set>
                                        <p:animEffect transition="in" filter="fade">
                                          <p:cBhvr>
                                            <p:cTn id="82" dur="500"/>
                                            <p:tgtEl>
                                              <p:spTgt spid="90"/>
                                            </p:tgtEl>
                                          </p:cBhvr>
                                        </p:animEffect>
                                        <p:anim calcmode="lin" valueType="num">
                                          <p:cBhvr>
                                            <p:cTn id="83" dur="500" fill="hold"/>
                                            <p:tgtEl>
                                              <p:spTgt spid="90"/>
                                            </p:tgtEl>
                                            <p:attrNameLst>
                                              <p:attrName>ppt_x</p:attrName>
                                            </p:attrNameLst>
                                          </p:cBhvr>
                                          <p:tavLst>
                                            <p:tav tm="0">
                                              <p:val>
                                                <p:strVal val="#ppt_x"/>
                                              </p:val>
                                            </p:tav>
                                            <p:tav tm="100000">
                                              <p:val>
                                                <p:strVal val="#ppt_x"/>
                                              </p:val>
                                            </p:tav>
                                          </p:tavLst>
                                        </p:anim>
                                        <p:anim calcmode="lin" valueType="num">
                                          <p:cBhvr>
                                            <p:cTn id="84" dur="500" fill="hold"/>
                                            <p:tgtEl>
                                              <p:spTgt spid="90"/>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600"/>
                                      </p:stCondLst>
                                      <p:childTnLst>
                                        <p:set>
                                          <p:cBhvr>
                                            <p:cTn id="86" dur="1" fill="hold">
                                              <p:stCondLst>
                                                <p:cond delay="0"/>
                                              </p:stCondLst>
                                            </p:cTn>
                                            <p:tgtEl>
                                              <p:spTgt spid="95"/>
                                            </p:tgtEl>
                                            <p:attrNameLst>
                                              <p:attrName>style.visibility</p:attrName>
                                            </p:attrNameLst>
                                          </p:cBhvr>
                                          <p:to>
                                            <p:strVal val="visible"/>
                                          </p:to>
                                        </p:set>
                                        <p:animEffect transition="in" filter="fade">
                                          <p:cBhvr>
                                            <p:cTn id="87" dur="500"/>
                                            <p:tgtEl>
                                              <p:spTgt spid="95"/>
                                            </p:tgtEl>
                                          </p:cBhvr>
                                        </p:animEffect>
                                        <p:anim calcmode="lin" valueType="num">
                                          <p:cBhvr>
                                            <p:cTn id="88" dur="500" fill="hold"/>
                                            <p:tgtEl>
                                              <p:spTgt spid="95"/>
                                            </p:tgtEl>
                                            <p:attrNameLst>
                                              <p:attrName>ppt_x</p:attrName>
                                            </p:attrNameLst>
                                          </p:cBhvr>
                                          <p:tavLst>
                                            <p:tav tm="0">
                                              <p:val>
                                                <p:strVal val="#ppt_x"/>
                                              </p:val>
                                            </p:tav>
                                            <p:tav tm="100000">
                                              <p:val>
                                                <p:strVal val="#ppt_x"/>
                                              </p:val>
                                            </p:tav>
                                          </p:tavLst>
                                        </p:anim>
                                        <p:anim calcmode="lin" valueType="num">
                                          <p:cBhvr>
                                            <p:cTn id="89" dur="500" fill="hold"/>
                                            <p:tgtEl>
                                              <p:spTgt spid="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par>
                              <p:cTn id="21" fill="hold">
                                <p:stCondLst>
                                  <p:cond delay="125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1000"/>
                                            <p:tgtEl>
                                              <p:spTgt spid="15"/>
                                            </p:tgtEl>
                                          </p:cBhvr>
                                        </p:animEffect>
                                      </p:childTnLst>
                                    </p:cTn>
                                  </p:par>
                                </p:childTnLst>
                              </p:cTn>
                            </p:par>
                            <p:par>
                              <p:cTn id="25" fill="hold">
                                <p:stCondLst>
                                  <p:cond delay="2250"/>
                                </p:stCondLst>
                                <p:childTnLst>
                                  <p:par>
                                    <p:cTn id="26" presetID="2" presetClass="entr" presetSubtype="2" accel="58000"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1500" fill="hold"/>
                                            <p:tgtEl>
                                              <p:spTgt spid="16"/>
                                            </p:tgtEl>
                                            <p:attrNameLst>
                                              <p:attrName>ppt_x</p:attrName>
                                            </p:attrNameLst>
                                          </p:cBhvr>
                                          <p:tavLst>
                                            <p:tav tm="0">
                                              <p:val>
                                                <p:strVal val="1+#ppt_w/2"/>
                                              </p:val>
                                            </p:tav>
                                            <p:tav tm="100000">
                                              <p:val>
                                                <p:strVal val="#ppt_x"/>
                                              </p:val>
                                            </p:tav>
                                          </p:tavLst>
                                        </p:anim>
                                        <p:anim calcmode="lin" valueType="num">
                                          <p:cBhvr additive="base">
                                            <p:cTn id="29" dur="1500" fill="hold"/>
                                            <p:tgtEl>
                                              <p:spTgt spid="16"/>
                                            </p:tgtEl>
                                            <p:attrNameLst>
                                              <p:attrName>ppt_y</p:attrName>
                                            </p:attrNameLst>
                                          </p:cBhvr>
                                          <p:tavLst>
                                            <p:tav tm="0">
                                              <p:val>
                                                <p:strVal val="#ppt_y"/>
                                              </p:val>
                                            </p:tav>
                                            <p:tav tm="100000">
                                              <p:val>
                                                <p:strVal val="#ppt_y"/>
                                              </p:val>
                                            </p:tav>
                                          </p:tavLst>
                                        </p:anim>
                                      </p:childTnLst>
                                    </p:cTn>
                                  </p:par>
                                  <p:par>
                                    <p:cTn id="30" presetID="2" presetClass="entr" presetSubtype="2" accel="58000" fill="hold" nodeType="withEffect">
                                      <p:stCondLst>
                                        <p:cond delay="20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1500" fill="hold"/>
                                            <p:tgtEl>
                                              <p:spTgt spid="23"/>
                                            </p:tgtEl>
                                            <p:attrNameLst>
                                              <p:attrName>ppt_x</p:attrName>
                                            </p:attrNameLst>
                                          </p:cBhvr>
                                          <p:tavLst>
                                            <p:tav tm="0">
                                              <p:val>
                                                <p:strVal val="1+#ppt_w/2"/>
                                              </p:val>
                                            </p:tav>
                                            <p:tav tm="100000">
                                              <p:val>
                                                <p:strVal val="#ppt_x"/>
                                              </p:val>
                                            </p:tav>
                                          </p:tavLst>
                                        </p:anim>
                                        <p:anim calcmode="lin" valueType="num">
                                          <p:cBhvr additive="base">
                                            <p:cTn id="33" dur="1500" fill="hold"/>
                                            <p:tgtEl>
                                              <p:spTgt spid="23"/>
                                            </p:tgtEl>
                                            <p:attrNameLst>
                                              <p:attrName>ppt_y</p:attrName>
                                            </p:attrNameLst>
                                          </p:cBhvr>
                                          <p:tavLst>
                                            <p:tav tm="0">
                                              <p:val>
                                                <p:strVal val="#ppt_y"/>
                                              </p:val>
                                            </p:tav>
                                            <p:tav tm="100000">
                                              <p:val>
                                                <p:strVal val="#ppt_y"/>
                                              </p:val>
                                            </p:tav>
                                          </p:tavLst>
                                        </p:anim>
                                      </p:childTnLst>
                                    </p:cTn>
                                  </p:par>
                                  <p:par>
                                    <p:cTn id="34" presetID="2" presetClass="entr" presetSubtype="2" accel="58000" fill="hold" nodeType="withEffect">
                                      <p:stCondLst>
                                        <p:cond delay="400"/>
                                      </p:stCondLst>
                                      <p:childTnLst>
                                        <p:set>
                                          <p:cBhvr>
                                            <p:cTn id="35" dur="1" fill="hold">
                                              <p:stCondLst>
                                                <p:cond delay="0"/>
                                              </p:stCondLst>
                                            </p:cTn>
                                            <p:tgtEl>
                                              <p:spTgt spid="30"/>
                                            </p:tgtEl>
                                            <p:attrNameLst>
                                              <p:attrName>style.visibility</p:attrName>
                                            </p:attrNameLst>
                                          </p:cBhvr>
                                          <p:to>
                                            <p:strVal val="visible"/>
                                          </p:to>
                                        </p:set>
                                        <p:anim calcmode="lin" valueType="num">
                                          <p:cBhvr additive="base">
                                            <p:cTn id="36" dur="1500" fill="hold"/>
                                            <p:tgtEl>
                                              <p:spTgt spid="30"/>
                                            </p:tgtEl>
                                            <p:attrNameLst>
                                              <p:attrName>ppt_x</p:attrName>
                                            </p:attrNameLst>
                                          </p:cBhvr>
                                          <p:tavLst>
                                            <p:tav tm="0">
                                              <p:val>
                                                <p:strVal val="1+#ppt_w/2"/>
                                              </p:val>
                                            </p:tav>
                                            <p:tav tm="100000">
                                              <p:val>
                                                <p:strVal val="#ppt_x"/>
                                              </p:val>
                                            </p:tav>
                                          </p:tavLst>
                                        </p:anim>
                                        <p:anim calcmode="lin" valueType="num">
                                          <p:cBhvr additive="base">
                                            <p:cTn id="37" dur="1500" fill="hold"/>
                                            <p:tgtEl>
                                              <p:spTgt spid="30"/>
                                            </p:tgtEl>
                                            <p:attrNameLst>
                                              <p:attrName>ppt_y</p:attrName>
                                            </p:attrNameLst>
                                          </p:cBhvr>
                                          <p:tavLst>
                                            <p:tav tm="0">
                                              <p:val>
                                                <p:strVal val="#ppt_y"/>
                                              </p:val>
                                            </p:tav>
                                            <p:tav tm="100000">
                                              <p:val>
                                                <p:strVal val="#ppt_y"/>
                                              </p:val>
                                            </p:tav>
                                          </p:tavLst>
                                        </p:anim>
                                      </p:childTnLst>
                                    </p:cTn>
                                  </p:par>
                                  <p:par>
                                    <p:cTn id="38" presetID="2" presetClass="entr" presetSubtype="2" accel="58000" fill="hold" nodeType="withEffect">
                                      <p:stCondLst>
                                        <p:cond delay="600"/>
                                      </p:stCondLst>
                                      <p:childTnLst>
                                        <p:set>
                                          <p:cBhvr>
                                            <p:cTn id="39" dur="1" fill="hold">
                                              <p:stCondLst>
                                                <p:cond delay="0"/>
                                              </p:stCondLst>
                                            </p:cTn>
                                            <p:tgtEl>
                                              <p:spTgt spid="37"/>
                                            </p:tgtEl>
                                            <p:attrNameLst>
                                              <p:attrName>style.visibility</p:attrName>
                                            </p:attrNameLst>
                                          </p:cBhvr>
                                          <p:to>
                                            <p:strVal val="visible"/>
                                          </p:to>
                                        </p:set>
                                        <p:anim calcmode="lin" valueType="num">
                                          <p:cBhvr additive="base">
                                            <p:cTn id="40" dur="1500" fill="hold"/>
                                            <p:tgtEl>
                                              <p:spTgt spid="37"/>
                                            </p:tgtEl>
                                            <p:attrNameLst>
                                              <p:attrName>ppt_x</p:attrName>
                                            </p:attrNameLst>
                                          </p:cBhvr>
                                          <p:tavLst>
                                            <p:tav tm="0">
                                              <p:val>
                                                <p:strVal val="1+#ppt_w/2"/>
                                              </p:val>
                                            </p:tav>
                                            <p:tav tm="100000">
                                              <p:val>
                                                <p:strVal val="#ppt_x"/>
                                              </p:val>
                                            </p:tav>
                                          </p:tavLst>
                                        </p:anim>
                                        <p:anim calcmode="lin" valueType="num">
                                          <p:cBhvr additive="base">
                                            <p:cTn id="41" dur="1500" fill="hold"/>
                                            <p:tgtEl>
                                              <p:spTgt spid="37"/>
                                            </p:tgtEl>
                                            <p:attrNameLst>
                                              <p:attrName>ppt_y</p:attrName>
                                            </p:attrNameLst>
                                          </p:cBhvr>
                                          <p:tavLst>
                                            <p:tav tm="0">
                                              <p:val>
                                                <p:strVal val="#ppt_y"/>
                                              </p:val>
                                            </p:tav>
                                            <p:tav tm="100000">
                                              <p:val>
                                                <p:strVal val="#ppt_y"/>
                                              </p:val>
                                            </p:tav>
                                          </p:tavLst>
                                        </p:anim>
                                      </p:childTnLst>
                                    </p:cTn>
                                  </p:par>
                                  <p:par>
                                    <p:cTn id="42" presetID="2" presetClass="entr" presetSubtype="2" accel="58000" fill="hold" nodeType="withEffect">
                                      <p:stCondLst>
                                        <p:cond delay="800"/>
                                      </p:stCondLst>
                                      <p:childTnLst>
                                        <p:set>
                                          <p:cBhvr>
                                            <p:cTn id="43" dur="1" fill="hold">
                                              <p:stCondLst>
                                                <p:cond delay="0"/>
                                              </p:stCondLst>
                                            </p:cTn>
                                            <p:tgtEl>
                                              <p:spTgt spid="44"/>
                                            </p:tgtEl>
                                            <p:attrNameLst>
                                              <p:attrName>style.visibility</p:attrName>
                                            </p:attrNameLst>
                                          </p:cBhvr>
                                          <p:to>
                                            <p:strVal val="visible"/>
                                          </p:to>
                                        </p:set>
                                        <p:anim calcmode="lin" valueType="num">
                                          <p:cBhvr additive="base">
                                            <p:cTn id="44" dur="1500" fill="hold"/>
                                            <p:tgtEl>
                                              <p:spTgt spid="44"/>
                                            </p:tgtEl>
                                            <p:attrNameLst>
                                              <p:attrName>ppt_x</p:attrName>
                                            </p:attrNameLst>
                                          </p:cBhvr>
                                          <p:tavLst>
                                            <p:tav tm="0">
                                              <p:val>
                                                <p:strVal val="1+#ppt_w/2"/>
                                              </p:val>
                                            </p:tav>
                                            <p:tav tm="100000">
                                              <p:val>
                                                <p:strVal val="#ppt_x"/>
                                              </p:val>
                                            </p:tav>
                                          </p:tavLst>
                                        </p:anim>
                                        <p:anim calcmode="lin" valueType="num">
                                          <p:cBhvr additive="base">
                                            <p:cTn id="45" dur="1500" fill="hold"/>
                                            <p:tgtEl>
                                              <p:spTgt spid="44"/>
                                            </p:tgtEl>
                                            <p:attrNameLst>
                                              <p:attrName>ppt_y</p:attrName>
                                            </p:attrNameLst>
                                          </p:cBhvr>
                                          <p:tavLst>
                                            <p:tav tm="0">
                                              <p:val>
                                                <p:strVal val="#ppt_y"/>
                                              </p:val>
                                            </p:tav>
                                            <p:tav tm="100000">
                                              <p:val>
                                                <p:strVal val="#ppt_y"/>
                                              </p:val>
                                            </p:tav>
                                          </p:tavLst>
                                        </p:anim>
                                      </p:childTnLst>
                                    </p:cTn>
                                  </p:par>
                                  <p:par>
                                    <p:cTn id="46" presetID="2" presetClass="entr" presetSubtype="2" accel="58000" fill="hold" nodeType="withEffect">
                                      <p:stCondLst>
                                        <p:cond delay="1000"/>
                                      </p:stCondLst>
                                      <p:childTnLst>
                                        <p:set>
                                          <p:cBhvr>
                                            <p:cTn id="47" dur="1" fill="hold">
                                              <p:stCondLst>
                                                <p:cond delay="0"/>
                                              </p:stCondLst>
                                            </p:cTn>
                                            <p:tgtEl>
                                              <p:spTgt spid="51"/>
                                            </p:tgtEl>
                                            <p:attrNameLst>
                                              <p:attrName>style.visibility</p:attrName>
                                            </p:attrNameLst>
                                          </p:cBhvr>
                                          <p:to>
                                            <p:strVal val="visible"/>
                                          </p:to>
                                        </p:set>
                                        <p:anim calcmode="lin" valueType="num">
                                          <p:cBhvr additive="base">
                                            <p:cTn id="48" dur="1500" fill="hold"/>
                                            <p:tgtEl>
                                              <p:spTgt spid="51"/>
                                            </p:tgtEl>
                                            <p:attrNameLst>
                                              <p:attrName>ppt_x</p:attrName>
                                            </p:attrNameLst>
                                          </p:cBhvr>
                                          <p:tavLst>
                                            <p:tav tm="0">
                                              <p:val>
                                                <p:strVal val="1+#ppt_w/2"/>
                                              </p:val>
                                            </p:tav>
                                            <p:tav tm="100000">
                                              <p:val>
                                                <p:strVal val="#ppt_x"/>
                                              </p:val>
                                            </p:tav>
                                          </p:tavLst>
                                        </p:anim>
                                        <p:anim calcmode="lin" valueType="num">
                                          <p:cBhvr additive="base">
                                            <p:cTn id="49" dur="1500" fill="hold"/>
                                            <p:tgtEl>
                                              <p:spTgt spid="51"/>
                                            </p:tgtEl>
                                            <p:attrNameLst>
                                              <p:attrName>ppt_y</p:attrName>
                                            </p:attrNameLst>
                                          </p:cBhvr>
                                          <p:tavLst>
                                            <p:tav tm="0">
                                              <p:val>
                                                <p:strVal val="#ppt_y"/>
                                              </p:val>
                                            </p:tav>
                                            <p:tav tm="100000">
                                              <p:val>
                                                <p:strVal val="#ppt_y"/>
                                              </p:val>
                                            </p:tav>
                                          </p:tavLst>
                                        </p:anim>
                                      </p:childTnLst>
                                    </p:cTn>
                                  </p:par>
                                  <p:par>
                                    <p:cTn id="50" presetID="2" presetClass="entr" presetSubtype="2" accel="58000" fill="hold" nodeType="withEffect">
                                      <p:stCondLst>
                                        <p:cond delay="1200"/>
                                      </p:stCondLst>
                                      <p:childTnLst>
                                        <p:set>
                                          <p:cBhvr>
                                            <p:cTn id="51" dur="1" fill="hold">
                                              <p:stCondLst>
                                                <p:cond delay="0"/>
                                              </p:stCondLst>
                                            </p:cTn>
                                            <p:tgtEl>
                                              <p:spTgt spid="58"/>
                                            </p:tgtEl>
                                            <p:attrNameLst>
                                              <p:attrName>style.visibility</p:attrName>
                                            </p:attrNameLst>
                                          </p:cBhvr>
                                          <p:to>
                                            <p:strVal val="visible"/>
                                          </p:to>
                                        </p:set>
                                        <p:anim calcmode="lin" valueType="num">
                                          <p:cBhvr additive="base">
                                            <p:cTn id="52" dur="1500" fill="hold"/>
                                            <p:tgtEl>
                                              <p:spTgt spid="58"/>
                                            </p:tgtEl>
                                            <p:attrNameLst>
                                              <p:attrName>ppt_x</p:attrName>
                                            </p:attrNameLst>
                                          </p:cBhvr>
                                          <p:tavLst>
                                            <p:tav tm="0">
                                              <p:val>
                                                <p:strVal val="1+#ppt_w/2"/>
                                              </p:val>
                                            </p:tav>
                                            <p:tav tm="100000">
                                              <p:val>
                                                <p:strVal val="#ppt_x"/>
                                              </p:val>
                                            </p:tav>
                                          </p:tavLst>
                                        </p:anim>
                                        <p:anim calcmode="lin" valueType="num">
                                          <p:cBhvr additive="base">
                                            <p:cTn id="53" dur="1500" fill="hold"/>
                                            <p:tgtEl>
                                              <p:spTgt spid="58"/>
                                            </p:tgtEl>
                                            <p:attrNameLst>
                                              <p:attrName>ppt_y</p:attrName>
                                            </p:attrNameLst>
                                          </p:cBhvr>
                                          <p:tavLst>
                                            <p:tav tm="0">
                                              <p:val>
                                                <p:strVal val="#ppt_y"/>
                                              </p:val>
                                            </p:tav>
                                            <p:tav tm="100000">
                                              <p:val>
                                                <p:strVal val="#ppt_y"/>
                                              </p:val>
                                            </p:tav>
                                          </p:tavLst>
                                        </p:anim>
                                      </p:childTnLst>
                                    </p:cTn>
                                  </p:par>
                                </p:childTnLst>
                              </p:cTn>
                            </p:par>
                            <p:par>
                              <p:cTn id="54" fill="hold">
                                <p:stCondLst>
                                  <p:cond delay="4950"/>
                                </p:stCondLst>
                                <p:childTnLst>
                                  <p:par>
                                    <p:cTn id="55" presetID="47" presetClass="entr" presetSubtype="0" fill="hold" nodeType="afterEffect">
                                      <p:stCondLst>
                                        <p:cond delay="0"/>
                                      </p:stCondLst>
                                      <p:childTnLst>
                                        <p:set>
                                          <p:cBhvr>
                                            <p:cTn id="56" dur="1" fill="hold">
                                              <p:stCondLst>
                                                <p:cond delay="0"/>
                                              </p:stCondLst>
                                            </p:cTn>
                                            <p:tgtEl>
                                              <p:spTgt spid="80"/>
                                            </p:tgtEl>
                                            <p:attrNameLst>
                                              <p:attrName>style.visibility</p:attrName>
                                            </p:attrNameLst>
                                          </p:cBhvr>
                                          <p:to>
                                            <p:strVal val="visible"/>
                                          </p:to>
                                        </p:set>
                                        <p:animEffect transition="in" filter="fade">
                                          <p:cBhvr>
                                            <p:cTn id="57" dur="500"/>
                                            <p:tgtEl>
                                              <p:spTgt spid="80"/>
                                            </p:tgtEl>
                                          </p:cBhvr>
                                        </p:animEffect>
                                        <p:anim calcmode="lin" valueType="num">
                                          <p:cBhvr>
                                            <p:cTn id="58" dur="500" fill="hold"/>
                                            <p:tgtEl>
                                              <p:spTgt spid="80"/>
                                            </p:tgtEl>
                                            <p:attrNameLst>
                                              <p:attrName>ppt_x</p:attrName>
                                            </p:attrNameLst>
                                          </p:cBhvr>
                                          <p:tavLst>
                                            <p:tav tm="0">
                                              <p:val>
                                                <p:strVal val="#ppt_x"/>
                                              </p:val>
                                            </p:tav>
                                            <p:tav tm="100000">
                                              <p:val>
                                                <p:strVal val="#ppt_x"/>
                                              </p:val>
                                            </p:tav>
                                          </p:tavLst>
                                        </p:anim>
                                        <p:anim calcmode="lin" valueType="num">
                                          <p:cBhvr>
                                            <p:cTn id="59" dur="500" fill="hold"/>
                                            <p:tgtEl>
                                              <p:spTgt spid="80"/>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300"/>
                                      </p:stCondLst>
                                      <p:childTnLst>
                                        <p:set>
                                          <p:cBhvr>
                                            <p:cTn id="61" dur="1" fill="hold">
                                              <p:stCondLst>
                                                <p:cond delay="0"/>
                                              </p:stCondLst>
                                            </p:cTn>
                                            <p:tgtEl>
                                              <p:spTgt spid="75"/>
                                            </p:tgtEl>
                                            <p:attrNameLst>
                                              <p:attrName>style.visibility</p:attrName>
                                            </p:attrNameLst>
                                          </p:cBhvr>
                                          <p:to>
                                            <p:strVal val="visible"/>
                                          </p:to>
                                        </p:set>
                                        <p:animEffect transition="in" filter="fade">
                                          <p:cBhvr>
                                            <p:cTn id="62" dur="500"/>
                                            <p:tgtEl>
                                              <p:spTgt spid="75"/>
                                            </p:tgtEl>
                                          </p:cBhvr>
                                        </p:animEffect>
                                        <p:anim calcmode="lin" valueType="num">
                                          <p:cBhvr>
                                            <p:cTn id="63" dur="500" fill="hold"/>
                                            <p:tgtEl>
                                              <p:spTgt spid="75"/>
                                            </p:tgtEl>
                                            <p:attrNameLst>
                                              <p:attrName>ppt_x</p:attrName>
                                            </p:attrNameLst>
                                          </p:cBhvr>
                                          <p:tavLst>
                                            <p:tav tm="0">
                                              <p:val>
                                                <p:strVal val="#ppt_x"/>
                                              </p:val>
                                            </p:tav>
                                            <p:tav tm="100000">
                                              <p:val>
                                                <p:strVal val="#ppt_x"/>
                                              </p:val>
                                            </p:tav>
                                          </p:tavLst>
                                        </p:anim>
                                        <p:anim calcmode="lin" valueType="num">
                                          <p:cBhvr>
                                            <p:cTn id="64" dur="500" fill="hold"/>
                                            <p:tgtEl>
                                              <p:spTgt spid="75"/>
                                            </p:tgtEl>
                                            <p:attrNameLst>
                                              <p:attrName>ppt_y</p:attrName>
                                            </p:attrNameLst>
                                          </p:cBhvr>
                                          <p:tavLst>
                                            <p:tav tm="0">
                                              <p:val>
                                                <p:strVal val="#ppt_y-.1"/>
                                              </p:val>
                                            </p:tav>
                                            <p:tav tm="100000">
                                              <p:val>
                                                <p:strVal val="#ppt_y"/>
                                              </p:val>
                                            </p:tav>
                                          </p:tavLst>
                                        </p:anim>
                                      </p:childTnLst>
                                    </p:cTn>
                                  </p:par>
                                  <p:par>
                                    <p:cTn id="65" presetID="47" presetClass="entr" presetSubtype="0" fill="hold" nodeType="withEffect">
                                      <p:stCondLst>
                                        <p:cond delay="600"/>
                                      </p:stCondLst>
                                      <p:childTnLst>
                                        <p:set>
                                          <p:cBhvr>
                                            <p:cTn id="66" dur="1" fill="hold">
                                              <p:stCondLst>
                                                <p:cond delay="0"/>
                                              </p:stCondLst>
                                            </p:cTn>
                                            <p:tgtEl>
                                              <p:spTgt spid="70"/>
                                            </p:tgtEl>
                                            <p:attrNameLst>
                                              <p:attrName>style.visibility</p:attrName>
                                            </p:attrNameLst>
                                          </p:cBhvr>
                                          <p:to>
                                            <p:strVal val="visible"/>
                                          </p:to>
                                        </p:set>
                                        <p:animEffect transition="in" filter="fade">
                                          <p:cBhvr>
                                            <p:cTn id="67" dur="500"/>
                                            <p:tgtEl>
                                              <p:spTgt spid="70"/>
                                            </p:tgtEl>
                                          </p:cBhvr>
                                        </p:animEffect>
                                        <p:anim calcmode="lin" valueType="num">
                                          <p:cBhvr>
                                            <p:cTn id="68" dur="500" fill="hold"/>
                                            <p:tgtEl>
                                              <p:spTgt spid="70"/>
                                            </p:tgtEl>
                                            <p:attrNameLst>
                                              <p:attrName>ppt_x</p:attrName>
                                            </p:attrNameLst>
                                          </p:cBhvr>
                                          <p:tavLst>
                                            <p:tav tm="0">
                                              <p:val>
                                                <p:strVal val="#ppt_x"/>
                                              </p:val>
                                            </p:tav>
                                            <p:tav tm="100000">
                                              <p:val>
                                                <p:strVal val="#ppt_x"/>
                                              </p:val>
                                            </p:tav>
                                          </p:tavLst>
                                        </p:anim>
                                        <p:anim calcmode="lin" valueType="num">
                                          <p:cBhvr>
                                            <p:cTn id="69" dur="500" fill="hold"/>
                                            <p:tgtEl>
                                              <p:spTgt spid="70"/>
                                            </p:tgtEl>
                                            <p:attrNameLst>
                                              <p:attrName>ppt_y</p:attrName>
                                            </p:attrNameLst>
                                          </p:cBhvr>
                                          <p:tavLst>
                                            <p:tav tm="0">
                                              <p:val>
                                                <p:strVal val="#ppt_y-.1"/>
                                              </p:val>
                                            </p:tav>
                                            <p:tav tm="100000">
                                              <p:val>
                                                <p:strVal val="#ppt_y"/>
                                              </p:val>
                                            </p:tav>
                                          </p:tavLst>
                                        </p:anim>
                                      </p:childTnLst>
                                    </p:cTn>
                                  </p:par>
                                  <p:par>
                                    <p:cTn id="70" presetID="47" presetClass="entr" presetSubtype="0" fill="hold" nodeType="withEffect">
                                      <p:stCondLst>
                                        <p:cond delay="800"/>
                                      </p:stCondLst>
                                      <p:childTnLst>
                                        <p:set>
                                          <p:cBhvr>
                                            <p:cTn id="71" dur="1" fill="hold">
                                              <p:stCondLst>
                                                <p:cond delay="0"/>
                                              </p:stCondLst>
                                            </p:cTn>
                                            <p:tgtEl>
                                              <p:spTgt spid="65"/>
                                            </p:tgtEl>
                                            <p:attrNameLst>
                                              <p:attrName>style.visibility</p:attrName>
                                            </p:attrNameLst>
                                          </p:cBhvr>
                                          <p:to>
                                            <p:strVal val="visible"/>
                                          </p:to>
                                        </p:set>
                                        <p:animEffect transition="in" filter="fade">
                                          <p:cBhvr>
                                            <p:cTn id="72" dur="500"/>
                                            <p:tgtEl>
                                              <p:spTgt spid="65"/>
                                            </p:tgtEl>
                                          </p:cBhvr>
                                        </p:animEffect>
                                        <p:anim calcmode="lin" valueType="num">
                                          <p:cBhvr>
                                            <p:cTn id="73" dur="500" fill="hold"/>
                                            <p:tgtEl>
                                              <p:spTgt spid="65"/>
                                            </p:tgtEl>
                                            <p:attrNameLst>
                                              <p:attrName>ppt_x</p:attrName>
                                            </p:attrNameLst>
                                          </p:cBhvr>
                                          <p:tavLst>
                                            <p:tav tm="0">
                                              <p:val>
                                                <p:strVal val="#ppt_x"/>
                                              </p:val>
                                            </p:tav>
                                            <p:tav tm="100000">
                                              <p:val>
                                                <p:strVal val="#ppt_x"/>
                                              </p:val>
                                            </p:tav>
                                          </p:tavLst>
                                        </p:anim>
                                        <p:anim calcmode="lin" valueType="num">
                                          <p:cBhvr>
                                            <p:cTn id="74" dur="500" fill="hold"/>
                                            <p:tgtEl>
                                              <p:spTgt spid="65"/>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fade">
                                          <p:cBhvr>
                                            <p:cTn id="77" dur="500"/>
                                            <p:tgtEl>
                                              <p:spTgt spid="85"/>
                                            </p:tgtEl>
                                          </p:cBhvr>
                                        </p:animEffect>
                                        <p:anim calcmode="lin" valueType="num">
                                          <p:cBhvr>
                                            <p:cTn id="78" dur="500" fill="hold"/>
                                            <p:tgtEl>
                                              <p:spTgt spid="85"/>
                                            </p:tgtEl>
                                            <p:attrNameLst>
                                              <p:attrName>ppt_x</p:attrName>
                                            </p:attrNameLst>
                                          </p:cBhvr>
                                          <p:tavLst>
                                            <p:tav tm="0">
                                              <p:val>
                                                <p:strVal val="#ppt_x"/>
                                              </p:val>
                                            </p:tav>
                                            <p:tav tm="100000">
                                              <p:val>
                                                <p:strVal val="#ppt_x"/>
                                              </p:val>
                                            </p:tav>
                                          </p:tavLst>
                                        </p:anim>
                                        <p:anim calcmode="lin" valueType="num">
                                          <p:cBhvr>
                                            <p:cTn id="79" dur="500" fill="hold"/>
                                            <p:tgtEl>
                                              <p:spTgt spid="85"/>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300"/>
                                      </p:stCondLst>
                                      <p:childTnLst>
                                        <p:set>
                                          <p:cBhvr>
                                            <p:cTn id="81" dur="1" fill="hold">
                                              <p:stCondLst>
                                                <p:cond delay="0"/>
                                              </p:stCondLst>
                                            </p:cTn>
                                            <p:tgtEl>
                                              <p:spTgt spid="90"/>
                                            </p:tgtEl>
                                            <p:attrNameLst>
                                              <p:attrName>style.visibility</p:attrName>
                                            </p:attrNameLst>
                                          </p:cBhvr>
                                          <p:to>
                                            <p:strVal val="visible"/>
                                          </p:to>
                                        </p:set>
                                        <p:animEffect transition="in" filter="fade">
                                          <p:cBhvr>
                                            <p:cTn id="82" dur="500"/>
                                            <p:tgtEl>
                                              <p:spTgt spid="90"/>
                                            </p:tgtEl>
                                          </p:cBhvr>
                                        </p:animEffect>
                                        <p:anim calcmode="lin" valueType="num">
                                          <p:cBhvr>
                                            <p:cTn id="83" dur="500" fill="hold"/>
                                            <p:tgtEl>
                                              <p:spTgt spid="90"/>
                                            </p:tgtEl>
                                            <p:attrNameLst>
                                              <p:attrName>ppt_x</p:attrName>
                                            </p:attrNameLst>
                                          </p:cBhvr>
                                          <p:tavLst>
                                            <p:tav tm="0">
                                              <p:val>
                                                <p:strVal val="#ppt_x"/>
                                              </p:val>
                                            </p:tav>
                                            <p:tav tm="100000">
                                              <p:val>
                                                <p:strVal val="#ppt_x"/>
                                              </p:val>
                                            </p:tav>
                                          </p:tavLst>
                                        </p:anim>
                                        <p:anim calcmode="lin" valueType="num">
                                          <p:cBhvr>
                                            <p:cTn id="84" dur="500" fill="hold"/>
                                            <p:tgtEl>
                                              <p:spTgt spid="90"/>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600"/>
                                      </p:stCondLst>
                                      <p:childTnLst>
                                        <p:set>
                                          <p:cBhvr>
                                            <p:cTn id="86" dur="1" fill="hold">
                                              <p:stCondLst>
                                                <p:cond delay="0"/>
                                              </p:stCondLst>
                                            </p:cTn>
                                            <p:tgtEl>
                                              <p:spTgt spid="95"/>
                                            </p:tgtEl>
                                            <p:attrNameLst>
                                              <p:attrName>style.visibility</p:attrName>
                                            </p:attrNameLst>
                                          </p:cBhvr>
                                          <p:to>
                                            <p:strVal val="visible"/>
                                          </p:to>
                                        </p:set>
                                        <p:animEffect transition="in" filter="fade">
                                          <p:cBhvr>
                                            <p:cTn id="87" dur="500"/>
                                            <p:tgtEl>
                                              <p:spTgt spid="95"/>
                                            </p:tgtEl>
                                          </p:cBhvr>
                                        </p:animEffect>
                                        <p:anim calcmode="lin" valueType="num">
                                          <p:cBhvr>
                                            <p:cTn id="88" dur="500" fill="hold"/>
                                            <p:tgtEl>
                                              <p:spTgt spid="95"/>
                                            </p:tgtEl>
                                            <p:attrNameLst>
                                              <p:attrName>ppt_x</p:attrName>
                                            </p:attrNameLst>
                                          </p:cBhvr>
                                          <p:tavLst>
                                            <p:tav tm="0">
                                              <p:val>
                                                <p:strVal val="#ppt_x"/>
                                              </p:val>
                                            </p:tav>
                                            <p:tav tm="100000">
                                              <p:val>
                                                <p:strVal val="#ppt_x"/>
                                              </p:val>
                                            </p:tav>
                                          </p:tavLst>
                                        </p:anim>
                                        <p:anim calcmode="lin" valueType="num">
                                          <p:cBhvr>
                                            <p:cTn id="89" dur="500" fill="hold"/>
                                            <p:tgtEl>
                                              <p:spTgt spid="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5" grpId="0" animBg="1"/>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p:nvPr/>
        </p:nvSpPr>
        <p:spPr>
          <a:xfrm>
            <a:off x="7747555" y="421166"/>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5" name="组合 4"/>
          <p:cNvGrpSpPr/>
          <p:nvPr/>
        </p:nvGrpSpPr>
        <p:grpSpPr>
          <a:xfrm>
            <a:off x="677090" y="401136"/>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9" name="椭圆 8"/>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0" name="椭圆 9"/>
              <p:cNvSpPr/>
              <p:nvPr/>
            </p:nvSpPr>
            <p:spPr>
              <a:xfrm>
                <a:off x="2771295" y="1942172"/>
                <a:ext cx="787417" cy="746429"/>
              </a:xfrm>
              <a:prstGeom prst="ellipse">
                <a:avLst/>
              </a:prstGeom>
              <a:solidFill>
                <a:srgbClr val="FFA616">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11" name="矩形 10"/>
          <p:cNvSpPr/>
          <p:nvPr/>
        </p:nvSpPr>
        <p:spPr>
          <a:xfrm>
            <a:off x="1473333" y="757149"/>
            <a:ext cx="7213469" cy="88756"/>
          </a:xfrm>
          <a:prstGeom prst="rect">
            <a:avLst/>
          </a:prstGeom>
          <a:solidFill>
            <a:srgbClr val="FFA61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grpSp>
        <p:nvGrpSpPr>
          <p:cNvPr id="12" name="组合 11"/>
          <p:cNvGrpSpPr/>
          <p:nvPr/>
        </p:nvGrpSpPr>
        <p:grpSpPr>
          <a:xfrm>
            <a:off x="1473332" y="109078"/>
            <a:ext cx="1490565" cy="590999"/>
            <a:chOff x="1129033" y="49188"/>
            <a:chExt cx="1656184" cy="656665"/>
          </a:xfrm>
        </p:grpSpPr>
        <p:sp>
          <p:nvSpPr>
            <p:cNvPr id="13" name="任意多边形 12"/>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FFA616"/>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a:solidFill>
                  <a:prstClr val="white"/>
                </a:solidFill>
              </a:endParaRPr>
            </a:p>
          </p:txBody>
        </p:sp>
        <p:sp>
          <p:nvSpPr>
            <p:cNvPr id="14"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点击输入标题</a:t>
              </a:r>
            </a:p>
          </p:txBody>
        </p:sp>
      </p:grpSp>
      <p:sp>
        <p:nvSpPr>
          <p:cNvPr id="15" name="Freeform 6"/>
          <p:cNvSpPr>
            <a:spLocks/>
          </p:cNvSpPr>
          <p:nvPr/>
        </p:nvSpPr>
        <p:spPr bwMode="auto">
          <a:xfrm flipH="1">
            <a:off x="6070255" y="4420920"/>
            <a:ext cx="670226" cy="144190"/>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solidFill>
            <a:srgbClr val="FF4D5E"/>
          </a:solidFill>
          <a:ln>
            <a:noFill/>
          </a:ln>
        </p:spPr>
        <p:txBody>
          <a:bodyPr vert="horz" wrap="square" lIns="68562" tIns="34281" rIns="68562" bIns="34281" numCol="1" anchor="t" anchorCtr="0" compatLnSpc="1">
            <a:prstTxWarp prst="textNoShape">
              <a:avLst/>
            </a:prstTxWarp>
          </a:bodyPr>
          <a:lstStyle/>
          <a:p>
            <a:endParaRPr lang="id-ID" sz="1013"/>
          </a:p>
        </p:txBody>
      </p:sp>
      <p:sp>
        <p:nvSpPr>
          <p:cNvPr id="16" name="Freeform 24"/>
          <p:cNvSpPr/>
          <p:nvPr/>
        </p:nvSpPr>
        <p:spPr>
          <a:xfrm flipH="1">
            <a:off x="5894587" y="4123116"/>
            <a:ext cx="1021563" cy="297804"/>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solidFill>
            <a:srgbClr val="E293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2"/>
          </a:p>
        </p:txBody>
      </p:sp>
      <p:sp>
        <p:nvSpPr>
          <p:cNvPr id="17" name="Freeform 25"/>
          <p:cNvSpPr/>
          <p:nvPr/>
        </p:nvSpPr>
        <p:spPr>
          <a:xfrm flipH="1">
            <a:off x="6177515" y="4625219"/>
            <a:ext cx="455706" cy="97281"/>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2"/>
          </a:p>
        </p:txBody>
      </p:sp>
      <p:sp>
        <p:nvSpPr>
          <p:cNvPr id="18" name="Freeform 5"/>
          <p:cNvSpPr>
            <a:spLocks/>
          </p:cNvSpPr>
          <p:nvPr/>
        </p:nvSpPr>
        <p:spPr bwMode="auto">
          <a:xfrm>
            <a:off x="6323391" y="3547705"/>
            <a:ext cx="133315" cy="393995"/>
          </a:xfrm>
          <a:custGeom>
            <a:avLst/>
            <a:gdLst>
              <a:gd name="T0" fmla="*/ 77 w 112"/>
              <a:gd name="T1" fmla="*/ 270 h 331"/>
              <a:gd name="T2" fmla="*/ 44 w 112"/>
              <a:gd name="T3" fmla="*/ 331 h 331"/>
              <a:gd name="T4" fmla="*/ 15 w 112"/>
              <a:gd name="T5" fmla="*/ 328 h 331"/>
              <a:gd name="T6" fmla="*/ 0 w 112"/>
              <a:gd name="T7" fmla="*/ 261 h 331"/>
              <a:gd name="T8" fmla="*/ 35 w 112"/>
              <a:gd name="T9" fmla="*/ 0 h 331"/>
              <a:gd name="T10" fmla="*/ 112 w 112"/>
              <a:gd name="T11" fmla="*/ 11 h 331"/>
              <a:gd name="T12" fmla="*/ 77 w 112"/>
              <a:gd name="T13" fmla="*/ 270 h 331"/>
            </a:gdLst>
            <a:ahLst/>
            <a:cxnLst>
              <a:cxn ang="0">
                <a:pos x="T0" y="T1"/>
              </a:cxn>
              <a:cxn ang="0">
                <a:pos x="T2" y="T3"/>
              </a:cxn>
              <a:cxn ang="0">
                <a:pos x="T4" y="T5"/>
              </a:cxn>
              <a:cxn ang="0">
                <a:pos x="T6" y="T7"/>
              </a:cxn>
              <a:cxn ang="0">
                <a:pos x="T8" y="T9"/>
              </a:cxn>
              <a:cxn ang="0">
                <a:pos x="T10" y="T11"/>
              </a:cxn>
              <a:cxn ang="0">
                <a:pos x="T12" y="T13"/>
              </a:cxn>
            </a:cxnLst>
            <a:rect l="0" t="0" r="r" b="b"/>
            <a:pathLst>
              <a:path w="112" h="331">
                <a:moveTo>
                  <a:pt x="77" y="270"/>
                </a:moveTo>
                <a:lnTo>
                  <a:pt x="44" y="331"/>
                </a:lnTo>
                <a:lnTo>
                  <a:pt x="15" y="328"/>
                </a:lnTo>
                <a:lnTo>
                  <a:pt x="0" y="261"/>
                </a:lnTo>
                <a:lnTo>
                  <a:pt x="35" y="0"/>
                </a:lnTo>
                <a:lnTo>
                  <a:pt x="112" y="11"/>
                </a:lnTo>
                <a:lnTo>
                  <a:pt x="77" y="27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19" name="Freeform 6"/>
          <p:cNvSpPr>
            <a:spLocks/>
          </p:cNvSpPr>
          <p:nvPr/>
        </p:nvSpPr>
        <p:spPr bwMode="auto">
          <a:xfrm>
            <a:off x="6361478" y="3477475"/>
            <a:ext cx="104748" cy="121412"/>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2 w 64"/>
              <a:gd name="T15" fmla="*/ 22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3"/>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2" y="22"/>
                </a:cubicBezTo>
                <a:lnTo>
                  <a:pt x="58" y="4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20" name="Freeform 7"/>
          <p:cNvSpPr>
            <a:spLocks/>
          </p:cNvSpPr>
          <p:nvPr/>
        </p:nvSpPr>
        <p:spPr bwMode="auto">
          <a:xfrm>
            <a:off x="6349576" y="3521516"/>
            <a:ext cx="114270" cy="110700"/>
          </a:xfrm>
          <a:custGeom>
            <a:avLst/>
            <a:gdLst>
              <a:gd name="T0" fmla="*/ 85 w 96"/>
              <a:gd name="T1" fmla="*/ 93 h 93"/>
              <a:gd name="T2" fmla="*/ 0 w 96"/>
              <a:gd name="T3" fmla="*/ 81 h 93"/>
              <a:gd name="T4" fmla="*/ 11 w 96"/>
              <a:gd name="T5" fmla="*/ 0 h 93"/>
              <a:gd name="T6" fmla="*/ 96 w 96"/>
              <a:gd name="T7" fmla="*/ 12 h 93"/>
              <a:gd name="T8" fmla="*/ 85 w 96"/>
              <a:gd name="T9" fmla="*/ 93 h 93"/>
            </a:gdLst>
            <a:ahLst/>
            <a:cxnLst>
              <a:cxn ang="0">
                <a:pos x="T0" y="T1"/>
              </a:cxn>
              <a:cxn ang="0">
                <a:pos x="T2" y="T3"/>
              </a:cxn>
              <a:cxn ang="0">
                <a:pos x="T4" y="T5"/>
              </a:cxn>
              <a:cxn ang="0">
                <a:pos x="T6" y="T7"/>
              </a:cxn>
              <a:cxn ang="0">
                <a:pos x="T8" y="T9"/>
              </a:cxn>
            </a:cxnLst>
            <a:rect l="0" t="0" r="r" b="b"/>
            <a:pathLst>
              <a:path w="96" h="93">
                <a:moveTo>
                  <a:pt x="85" y="93"/>
                </a:moveTo>
                <a:lnTo>
                  <a:pt x="0" y="81"/>
                </a:lnTo>
                <a:lnTo>
                  <a:pt x="11" y="0"/>
                </a:lnTo>
                <a:lnTo>
                  <a:pt x="96" y="12"/>
                </a:lnTo>
                <a:lnTo>
                  <a:pt x="85" y="9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21" name="Freeform 8"/>
          <p:cNvSpPr>
            <a:spLocks/>
          </p:cNvSpPr>
          <p:nvPr/>
        </p:nvSpPr>
        <p:spPr bwMode="auto">
          <a:xfrm>
            <a:off x="6341243" y="3927415"/>
            <a:ext cx="34520" cy="57135"/>
          </a:xfrm>
          <a:custGeom>
            <a:avLst/>
            <a:gdLst>
              <a:gd name="T0" fmla="*/ 0 w 21"/>
              <a:gd name="T1" fmla="*/ 5 h 35"/>
              <a:gd name="T2" fmla="*/ 5 w 21"/>
              <a:gd name="T3" fmla="*/ 26 h 35"/>
              <a:gd name="T4" fmla="*/ 21 w 21"/>
              <a:gd name="T5" fmla="*/ 9 h 35"/>
              <a:gd name="T6" fmla="*/ 0 w 21"/>
              <a:gd name="T7" fmla="*/ 5 h 35"/>
            </a:gdLst>
            <a:ahLst/>
            <a:cxnLst>
              <a:cxn ang="0">
                <a:pos x="T0" y="T1"/>
              </a:cxn>
              <a:cxn ang="0">
                <a:pos x="T2" y="T3"/>
              </a:cxn>
              <a:cxn ang="0">
                <a:pos x="T4" y="T5"/>
              </a:cxn>
              <a:cxn ang="0">
                <a:pos x="T6" y="T7"/>
              </a:cxn>
            </a:cxnLst>
            <a:rect l="0" t="0" r="r" b="b"/>
            <a:pathLst>
              <a:path w="21" h="35">
                <a:moveTo>
                  <a:pt x="0" y="5"/>
                </a:moveTo>
                <a:cubicBezTo>
                  <a:pt x="0" y="5"/>
                  <a:pt x="3" y="22"/>
                  <a:pt x="5" y="26"/>
                </a:cubicBezTo>
                <a:cubicBezTo>
                  <a:pt x="6" y="31"/>
                  <a:pt x="9" y="35"/>
                  <a:pt x="21" y="9"/>
                </a:cubicBezTo>
                <a:cubicBezTo>
                  <a:pt x="21" y="9"/>
                  <a:pt x="13" y="0"/>
                  <a:pt x="0" y="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22" name="Freeform 9"/>
          <p:cNvSpPr>
            <a:spLocks/>
          </p:cNvSpPr>
          <p:nvPr/>
        </p:nvSpPr>
        <p:spPr bwMode="auto">
          <a:xfrm>
            <a:off x="6461468" y="3546514"/>
            <a:ext cx="132125" cy="393995"/>
          </a:xfrm>
          <a:custGeom>
            <a:avLst/>
            <a:gdLst>
              <a:gd name="T0" fmla="*/ 75 w 111"/>
              <a:gd name="T1" fmla="*/ 269 h 331"/>
              <a:gd name="T2" fmla="*/ 44 w 111"/>
              <a:gd name="T3" fmla="*/ 331 h 331"/>
              <a:gd name="T4" fmla="*/ 15 w 111"/>
              <a:gd name="T5" fmla="*/ 326 h 331"/>
              <a:gd name="T6" fmla="*/ 0 w 111"/>
              <a:gd name="T7" fmla="*/ 259 h 331"/>
              <a:gd name="T8" fmla="*/ 34 w 111"/>
              <a:gd name="T9" fmla="*/ 0 h 331"/>
              <a:gd name="T10" fmla="*/ 111 w 111"/>
              <a:gd name="T11" fmla="*/ 9 h 331"/>
              <a:gd name="T12" fmla="*/ 75 w 111"/>
              <a:gd name="T13" fmla="*/ 269 h 331"/>
            </a:gdLst>
            <a:ahLst/>
            <a:cxnLst>
              <a:cxn ang="0">
                <a:pos x="T0" y="T1"/>
              </a:cxn>
              <a:cxn ang="0">
                <a:pos x="T2" y="T3"/>
              </a:cxn>
              <a:cxn ang="0">
                <a:pos x="T4" y="T5"/>
              </a:cxn>
              <a:cxn ang="0">
                <a:pos x="T6" y="T7"/>
              </a:cxn>
              <a:cxn ang="0">
                <a:pos x="T8" y="T9"/>
              </a:cxn>
              <a:cxn ang="0">
                <a:pos x="T10" y="T11"/>
              </a:cxn>
              <a:cxn ang="0">
                <a:pos x="T12" y="T13"/>
              </a:cxn>
            </a:cxnLst>
            <a:rect l="0" t="0" r="r" b="b"/>
            <a:pathLst>
              <a:path w="111" h="331">
                <a:moveTo>
                  <a:pt x="75" y="269"/>
                </a:moveTo>
                <a:lnTo>
                  <a:pt x="44" y="331"/>
                </a:lnTo>
                <a:lnTo>
                  <a:pt x="15" y="326"/>
                </a:lnTo>
                <a:lnTo>
                  <a:pt x="0" y="259"/>
                </a:lnTo>
                <a:lnTo>
                  <a:pt x="34" y="0"/>
                </a:lnTo>
                <a:lnTo>
                  <a:pt x="111" y="9"/>
                </a:lnTo>
                <a:lnTo>
                  <a:pt x="75" y="26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23" name="Freeform 10"/>
          <p:cNvSpPr>
            <a:spLocks/>
          </p:cNvSpPr>
          <p:nvPr/>
        </p:nvSpPr>
        <p:spPr bwMode="auto">
          <a:xfrm>
            <a:off x="6498365" y="3473905"/>
            <a:ext cx="104748" cy="121412"/>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1 w 64"/>
              <a:gd name="T15" fmla="*/ 23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4"/>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1" y="23"/>
                </a:cubicBezTo>
                <a:lnTo>
                  <a:pt x="58" y="4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24" name="Freeform 11"/>
          <p:cNvSpPr>
            <a:spLocks/>
          </p:cNvSpPr>
          <p:nvPr/>
        </p:nvSpPr>
        <p:spPr bwMode="auto">
          <a:xfrm>
            <a:off x="6487652" y="3520327"/>
            <a:ext cx="114270" cy="109509"/>
          </a:xfrm>
          <a:custGeom>
            <a:avLst/>
            <a:gdLst>
              <a:gd name="T0" fmla="*/ 85 w 96"/>
              <a:gd name="T1" fmla="*/ 92 h 92"/>
              <a:gd name="T2" fmla="*/ 0 w 96"/>
              <a:gd name="T3" fmla="*/ 81 h 92"/>
              <a:gd name="T4" fmla="*/ 11 w 96"/>
              <a:gd name="T5" fmla="*/ 0 h 92"/>
              <a:gd name="T6" fmla="*/ 96 w 96"/>
              <a:gd name="T7" fmla="*/ 11 h 92"/>
              <a:gd name="T8" fmla="*/ 85 w 96"/>
              <a:gd name="T9" fmla="*/ 92 h 92"/>
            </a:gdLst>
            <a:ahLst/>
            <a:cxnLst>
              <a:cxn ang="0">
                <a:pos x="T0" y="T1"/>
              </a:cxn>
              <a:cxn ang="0">
                <a:pos x="T2" y="T3"/>
              </a:cxn>
              <a:cxn ang="0">
                <a:pos x="T4" y="T5"/>
              </a:cxn>
              <a:cxn ang="0">
                <a:pos x="T6" y="T7"/>
              </a:cxn>
              <a:cxn ang="0">
                <a:pos x="T8" y="T9"/>
              </a:cxn>
            </a:cxnLst>
            <a:rect l="0" t="0" r="r" b="b"/>
            <a:pathLst>
              <a:path w="96" h="92">
                <a:moveTo>
                  <a:pt x="85" y="92"/>
                </a:moveTo>
                <a:lnTo>
                  <a:pt x="0" y="81"/>
                </a:lnTo>
                <a:lnTo>
                  <a:pt x="11" y="0"/>
                </a:lnTo>
                <a:lnTo>
                  <a:pt x="96" y="11"/>
                </a:lnTo>
                <a:lnTo>
                  <a:pt x="85" y="9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25" name="Freeform 12"/>
          <p:cNvSpPr>
            <a:spLocks/>
          </p:cNvSpPr>
          <p:nvPr/>
        </p:nvSpPr>
        <p:spPr bwMode="auto">
          <a:xfrm>
            <a:off x="6479320" y="3923843"/>
            <a:ext cx="34520" cy="57135"/>
          </a:xfrm>
          <a:custGeom>
            <a:avLst/>
            <a:gdLst>
              <a:gd name="T0" fmla="*/ 0 w 21"/>
              <a:gd name="T1" fmla="*/ 6 h 35"/>
              <a:gd name="T2" fmla="*/ 5 w 21"/>
              <a:gd name="T3" fmla="*/ 27 h 35"/>
              <a:gd name="T4" fmla="*/ 21 w 21"/>
              <a:gd name="T5" fmla="*/ 10 h 35"/>
              <a:gd name="T6" fmla="*/ 0 w 21"/>
              <a:gd name="T7" fmla="*/ 6 h 35"/>
            </a:gdLst>
            <a:ahLst/>
            <a:cxnLst>
              <a:cxn ang="0">
                <a:pos x="T0" y="T1"/>
              </a:cxn>
              <a:cxn ang="0">
                <a:pos x="T2" y="T3"/>
              </a:cxn>
              <a:cxn ang="0">
                <a:pos x="T4" y="T5"/>
              </a:cxn>
              <a:cxn ang="0">
                <a:pos x="T6" y="T7"/>
              </a:cxn>
            </a:cxnLst>
            <a:rect l="0" t="0" r="r" b="b"/>
            <a:pathLst>
              <a:path w="21" h="35">
                <a:moveTo>
                  <a:pt x="0" y="6"/>
                </a:moveTo>
                <a:cubicBezTo>
                  <a:pt x="0" y="6"/>
                  <a:pt x="3" y="22"/>
                  <a:pt x="5" y="27"/>
                </a:cubicBezTo>
                <a:cubicBezTo>
                  <a:pt x="6" y="31"/>
                  <a:pt x="9" y="35"/>
                  <a:pt x="21" y="10"/>
                </a:cubicBezTo>
                <a:cubicBezTo>
                  <a:pt x="21" y="10"/>
                  <a:pt x="13"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26" name="Freeform 13"/>
          <p:cNvSpPr>
            <a:spLocks/>
          </p:cNvSpPr>
          <p:nvPr/>
        </p:nvSpPr>
        <p:spPr bwMode="auto">
          <a:xfrm>
            <a:off x="6581688" y="3548894"/>
            <a:ext cx="30948" cy="199973"/>
          </a:xfrm>
          <a:custGeom>
            <a:avLst/>
            <a:gdLst>
              <a:gd name="T0" fmla="*/ 4 w 19"/>
              <a:gd name="T1" fmla="*/ 0 h 122"/>
              <a:gd name="T2" fmla="*/ 19 w 19"/>
              <a:gd name="T3" fmla="*/ 16 h 122"/>
              <a:gd name="T4" fmla="*/ 7 w 19"/>
              <a:gd name="T5" fmla="*/ 115 h 122"/>
              <a:gd name="T6" fmla="*/ 0 w 19"/>
              <a:gd name="T7" fmla="*/ 121 h 122"/>
              <a:gd name="T8" fmla="*/ 10 w 19"/>
              <a:gd name="T9" fmla="*/ 43 h 122"/>
              <a:gd name="T10" fmla="*/ 5 w 19"/>
              <a:gd name="T11" fmla="*/ 34 h 122"/>
              <a:gd name="T12" fmla="*/ 4 w 19"/>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19" h="122">
                <a:moveTo>
                  <a:pt x="4" y="0"/>
                </a:moveTo>
                <a:cubicBezTo>
                  <a:pt x="4" y="0"/>
                  <a:pt x="18" y="10"/>
                  <a:pt x="19" y="16"/>
                </a:cubicBezTo>
                <a:cubicBezTo>
                  <a:pt x="19" y="21"/>
                  <a:pt x="7" y="115"/>
                  <a:pt x="7" y="115"/>
                </a:cubicBezTo>
                <a:cubicBezTo>
                  <a:pt x="7" y="115"/>
                  <a:pt x="8" y="122"/>
                  <a:pt x="0" y="121"/>
                </a:cubicBezTo>
                <a:cubicBezTo>
                  <a:pt x="10" y="43"/>
                  <a:pt x="10" y="43"/>
                  <a:pt x="10" y="43"/>
                </a:cubicBezTo>
                <a:cubicBezTo>
                  <a:pt x="5" y="34"/>
                  <a:pt x="5" y="34"/>
                  <a:pt x="5" y="34"/>
                </a:cubicBezTo>
                <a:cubicBezTo>
                  <a:pt x="4" y="0"/>
                  <a:pt x="4" y="0"/>
                  <a:pt x="4"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grpSp>
        <p:nvGrpSpPr>
          <p:cNvPr id="27" name="Group 123"/>
          <p:cNvGrpSpPr/>
          <p:nvPr/>
        </p:nvGrpSpPr>
        <p:grpSpPr>
          <a:xfrm>
            <a:off x="5655624" y="3456943"/>
            <a:ext cx="613013" cy="465414"/>
            <a:chOff x="7170738" y="4168775"/>
            <a:chExt cx="817563" cy="620713"/>
          </a:xfrm>
          <a:solidFill>
            <a:srgbClr val="00B0F0"/>
          </a:solidFill>
        </p:grpSpPr>
        <p:sp>
          <p:nvSpPr>
            <p:cNvPr id="28" name="Freeform 14"/>
            <p:cNvSpPr>
              <a:spLocks/>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29" name="Rectangle 15"/>
            <p:cNvSpPr>
              <a:spLocks noChangeArrowheads="1"/>
            </p:cNvSpPr>
            <p:nvPr/>
          </p:nvSpPr>
          <p:spPr bwMode="auto">
            <a:xfrm>
              <a:off x="7924800" y="4335463"/>
              <a:ext cx="23813" cy="257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30" name="Oval 16"/>
            <p:cNvSpPr>
              <a:spLocks noChangeArrowheads="1"/>
            </p:cNvSpPr>
            <p:nvPr/>
          </p:nvSpPr>
          <p:spPr bwMode="auto">
            <a:xfrm>
              <a:off x="7897813" y="4564063"/>
              <a:ext cx="76200" cy="77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31" name="Freeform 17"/>
            <p:cNvSpPr>
              <a:spLocks/>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32" name="Freeform 18"/>
            <p:cNvSpPr>
              <a:spLocks/>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33" name="Freeform 19"/>
            <p:cNvSpPr>
              <a:spLocks/>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grpSp>
      <p:sp>
        <p:nvSpPr>
          <p:cNvPr id="34" name="Freeform 20"/>
          <p:cNvSpPr>
            <a:spLocks noEditPoints="1"/>
          </p:cNvSpPr>
          <p:nvPr/>
        </p:nvSpPr>
        <p:spPr bwMode="auto">
          <a:xfrm>
            <a:off x="5156882" y="1868170"/>
            <a:ext cx="358285" cy="377330"/>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35" name="Oval 21"/>
          <p:cNvSpPr>
            <a:spLocks noChangeArrowheads="1"/>
          </p:cNvSpPr>
          <p:nvPr/>
        </p:nvSpPr>
        <p:spPr bwMode="auto">
          <a:xfrm>
            <a:off x="7443476" y="1780086"/>
            <a:ext cx="105938" cy="105938"/>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36" name="Freeform 22"/>
          <p:cNvSpPr>
            <a:spLocks/>
          </p:cNvSpPr>
          <p:nvPr/>
        </p:nvSpPr>
        <p:spPr bwMode="auto">
          <a:xfrm>
            <a:off x="7481565" y="1858647"/>
            <a:ext cx="166644" cy="347572"/>
          </a:xfrm>
          <a:custGeom>
            <a:avLst/>
            <a:gdLst>
              <a:gd name="T0" fmla="*/ 0 w 102"/>
              <a:gd name="T1" fmla="*/ 6 h 213"/>
              <a:gd name="T2" fmla="*/ 68 w 102"/>
              <a:gd name="T3" fmla="*/ 184 h 213"/>
              <a:gd name="T4" fmla="*/ 99 w 102"/>
              <a:gd name="T5" fmla="*/ 213 h 213"/>
              <a:gd name="T6" fmla="*/ 23 w 102"/>
              <a:gd name="T7" fmla="*/ 0 h 213"/>
              <a:gd name="T8" fmla="*/ 0 w 102"/>
              <a:gd name="T9" fmla="*/ 6 h 213"/>
            </a:gdLst>
            <a:ahLst/>
            <a:cxnLst>
              <a:cxn ang="0">
                <a:pos x="T0" y="T1"/>
              </a:cxn>
              <a:cxn ang="0">
                <a:pos x="T2" y="T3"/>
              </a:cxn>
              <a:cxn ang="0">
                <a:pos x="T4" y="T5"/>
              </a:cxn>
              <a:cxn ang="0">
                <a:pos x="T6" y="T7"/>
              </a:cxn>
              <a:cxn ang="0">
                <a:pos x="T8" y="T9"/>
              </a:cxn>
            </a:cxnLst>
            <a:rect l="0" t="0" r="r" b="b"/>
            <a:pathLst>
              <a:path w="102" h="213">
                <a:moveTo>
                  <a:pt x="0" y="6"/>
                </a:moveTo>
                <a:cubicBezTo>
                  <a:pt x="0" y="7"/>
                  <a:pt x="68" y="184"/>
                  <a:pt x="68" y="184"/>
                </a:cubicBezTo>
                <a:cubicBezTo>
                  <a:pt x="68" y="184"/>
                  <a:pt x="96" y="213"/>
                  <a:pt x="99" y="213"/>
                </a:cubicBezTo>
                <a:cubicBezTo>
                  <a:pt x="102" y="213"/>
                  <a:pt x="23" y="0"/>
                  <a:pt x="23" y="0"/>
                </a:cubicBezTo>
                <a:lnTo>
                  <a:pt x="0" y="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37" name="Freeform 23"/>
          <p:cNvSpPr>
            <a:spLocks/>
          </p:cNvSpPr>
          <p:nvPr/>
        </p:nvSpPr>
        <p:spPr bwMode="auto">
          <a:xfrm>
            <a:off x="7335159" y="1858647"/>
            <a:ext cx="178547" cy="342811"/>
          </a:xfrm>
          <a:custGeom>
            <a:avLst/>
            <a:gdLst>
              <a:gd name="T0" fmla="*/ 149 w 150"/>
              <a:gd name="T1" fmla="*/ 14 h 288"/>
              <a:gd name="T2" fmla="*/ 40 w 150"/>
              <a:gd name="T3" fmla="*/ 248 h 288"/>
              <a:gd name="T4" fmla="*/ 0 w 150"/>
              <a:gd name="T5" fmla="*/ 288 h 288"/>
              <a:gd name="T6" fmla="*/ 11 w 150"/>
              <a:gd name="T7" fmla="*/ 233 h 288"/>
              <a:gd name="T8" fmla="*/ 117 w 150"/>
              <a:gd name="T9" fmla="*/ 0 h 288"/>
              <a:gd name="T10" fmla="*/ 150 w 150"/>
              <a:gd name="T11" fmla="*/ 11 h 288"/>
              <a:gd name="T12" fmla="*/ 149 w 150"/>
              <a:gd name="T13" fmla="*/ 14 h 288"/>
            </a:gdLst>
            <a:ahLst/>
            <a:cxnLst>
              <a:cxn ang="0">
                <a:pos x="T0" y="T1"/>
              </a:cxn>
              <a:cxn ang="0">
                <a:pos x="T2" y="T3"/>
              </a:cxn>
              <a:cxn ang="0">
                <a:pos x="T4" y="T5"/>
              </a:cxn>
              <a:cxn ang="0">
                <a:pos x="T6" y="T7"/>
              </a:cxn>
              <a:cxn ang="0">
                <a:pos x="T8" y="T9"/>
              </a:cxn>
              <a:cxn ang="0">
                <a:pos x="T10" y="T11"/>
              </a:cxn>
              <a:cxn ang="0">
                <a:pos x="T12" y="T13"/>
              </a:cxn>
            </a:cxnLst>
            <a:rect l="0" t="0" r="r" b="b"/>
            <a:pathLst>
              <a:path w="150" h="288">
                <a:moveTo>
                  <a:pt x="149" y="14"/>
                </a:moveTo>
                <a:lnTo>
                  <a:pt x="40" y="248"/>
                </a:lnTo>
                <a:lnTo>
                  <a:pt x="0" y="288"/>
                </a:lnTo>
                <a:lnTo>
                  <a:pt x="11" y="233"/>
                </a:lnTo>
                <a:lnTo>
                  <a:pt x="117" y="0"/>
                </a:lnTo>
                <a:lnTo>
                  <a:pt x="150" y="11"/>
                </a:lnTo>
                <a:lnTo>
                  <a:pt x="149" y="1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38" name="Freeform 24"/>
          <p:cNvSpPr>
            <a:spLocks/>
          </p:cNvSpPr>
          <p:nvPr/>
        </p:nvSpPr>
        <p:spPr bwMode="auto">
          <a:xfrm>
            <a:off x="7491090" y="1741996"/>
            <a:ext cx="19045" cy="59516"/>
          </a:xfrm>
          <a:custGeom>
            <a:avLst/>
            <a:gdLst>
              <a:gd name="T0" fmla="*/ 12 w 12"/>
              <a:gd name="T1" fmla="*/ 30 h 36"/>
              <a:gd name="T2" fmla="*/ 6 w 12"/>
              <a:gd name="T3" fmla="*/ 36 h 36"/>
              <a:gd name="T4" fmla="*/ 0 w 12"/>
              <a:gd name="T5" fmla="*/ 30 h 36"/>
              <a:gd name="T6" fmla="*/ 0 w 12"/>
              <a:gd name="T7" fmla="*/ 6 h 36"/>
              <a:gd name="T8" fmla="*/ 6 w 12"/>
              <a:gd name="T9" fmla="*/ 0 h 36"/>
              <a:gd name="T10" fmla="*/ 12 w 12"/>
              <a:gd name="T11" fmla="*/ 6 h 36"/>
              <a:gd name="T12" fmla="*/ 12 w 12"/>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12" y="30"/>
                </a:moveTo>
                <a:cubicBezTo>
                  <a:pt x="12" y="33"/>
                  <a:pt x="10" y="36"/>
                  <a:pt x="6" y="36"/>
                </a:cubicBezTo>
                <a:cubicBezTo>
                  <a:pt x="3" y="36"/>
                  <a:pt x="0" y="33"/>
                  <a:pt x="0" y="30"/>
                </a:cubicBezTo>
                <a:cubicBezTo>
                  <a:pt x="0" y="6"/>
                  <a:pt x="0" y="6"/>
                  <a:pt x="0" y="6"/>
                </a:cubicBezTo>
                <a:cubicBezTo>
                  <a:pt x="0" y="3"/>
                  <a:pt x="3" y="0"/>
                  <a:pt x="6" y="0"/>
                </a:cubicBezTo>
                <a:cubicBezTo>
                  <a:pt x="10" y="0"/>
                  <a:pt x="12" y="3"/>
                  <a:pt x="12" y="6"/>
                </a:cubicBezTo>
                <a:lnTo>
                  <a:pt x="12" y="3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39" name="Freeform 25"/>
          <p:cNvSpPr>
            <a:spLocks noEditPoints="1"/>
          </p:cNvSpPr>
          <p:nvPr/>
        </p:nvSpPr>
        <p:spPr bwMode="auto">
          <a:xfrm>
            <a:off x="6638825" y="1486079"/>
            <a:ext cx="169025" cy="457081"/>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40" name="Freeform 26"/>
          <p:cNvSpPr>
            <a:spLocks noEditPoints="1"/>
          </p:cNvSpPr>
          <p:nvPr/>
        </p:nvSpPr>
        <p:spPr bwMode="auto">
          <a:xfrm>
            <a:off x="6493604" y="1630106"/>
            <a:ext cx="458272" cy="167835"/>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41" name="Freeform 27"/>
          <p:cNvSpPr>
            <a:spLocks noEditPoints="1"/>
          </p:cNvSpPr>
          <p:nvPr/>
        </p:nvSpPr>
        <p:spPr bwMode="auto">
          <a:xfrm>
            <a:off x="6528125" y="1526550"/>
            <a:ext cx="389233" cy="373759"/>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42" name="Freeform 28"/>
          <p:cNvSpPr>
            <a:spLocks noEditPoints="1"/>
          </p:cNvSpPr>
          <p:nvPr/>
        </p:nvSpPr>
        <p:spPr bwMode="auto">
          <a:xfrm>
            <a:off x="6528125" y="1526550"/>
            <a:ext cx="389233" cy="373759"/>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43" name="Oval 29"/>
          <p:cNvSpPr>
            <a:spLocks noChangeArrowheads="1"/>
          </p:cNvSpPr>
          <p:nvPr/>
        </p:nvSpPr>
        <p:spPr bwMode="auto">
          <a:xfrm>
            <a:off x="6688818" y="1678910"/>
            <a:ext cx="70229" cy="70229"/>
          </a:xfrm>
          <a:prstGeom prst="ellipse">
            <a:avLst/>
          </a:pr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44" name="Freeform 30"/>
          <p:cNvSpPr>
            <a:spLocks noEditPoints="1"/>
          </p:cNvSpPr>
          <p:nvPr/>
        </p:nvSpPr>
        <p:spPr bwMode="auto">
          <a:xfrm>
            <a:off x="7228030" y="1356334"/>
            <a:ext cx="192831" cy="365427"/>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45" name="Rectangle 31"/>
          <p:cNvSpPr>
            <a:spLocks noChangeArrowheads="1"/>
          </p:cNvSpPr>
          <p:nvPr/>
        </p:nvSpPr>
        <p:spPr bwMode="auto">
          <a:xfrm>
            <a:off x="7131615" y="1355143"/>
            <a:ext cx="48803" cy="355905"/>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46" name="Freeform 32"/>
          <p:cNvSpPr>
            <a:spLocks noEditPoints="1"/>
          </p:cNvSpPr>
          <p:nvPr/>
        </p:nvSpPr>
        <p:spPr bwMode="auto">
          <a:xfrm>
            <a:off x="5550875" y="3147758"/>
            <a:ext cx="421372" cy="308292"/>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grpSp>
        <p:nvGrpSpPr>
          <p:cNvPr id="47" name="Group 127"/>
          <p:cNvGrpSpPr/>
          <p:nvPr/>
        </p:nvGrpSpPr>
        <p:grpSpPr>
          <a:xfrm>
            <a:off x="6735238" y="3456049"/>
            <a:ext cx="380902" cy="490410"/>
            <a:chOff x="8610600" y="4127500"/>
            <a:chExt cx="508001" cy="654050"/>
          </a:xfrm>
          <a:solidFill>
            <a:srgbClr val="E29313"/>
          </a:solidFill>
        </p:grpSpPr>
        <p:sp>
          <p:nvSpPr>
            <p:cNvPr id="48" name="Freeform 33"/>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49" name="Freeform 34"/>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50" name="Freeform 35"/>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51" name="Freeform 36"/>
            <p:cNvSpPr>
              <a:spLocks/>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52" name="Freeform 37"/>
            <p:cNvSpPr>
              <a:spLocks/>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53" name="Freeform 38"/>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54" name="Freeform 39"/>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55" name="Freeform 40"/>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grpSp>
      <p:sp>
        <p:nvSpPr>
          <p:cNvPr id="56" name="Freeform 41"/>
          <p:cNvSpPr>
            <a:spLocks noEditPoints="1"/>
          </p:cNvSpPr>
          <p:nvPr/>
        </p:nvSpPr>
        <p:spPr bwMode="auto">
          <a:xfrm>
            <a:off x="7050674" y="2960879"/>
            <a:ext cx="321385" cy="292817"/>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57" name="Freeform 42"/>
          <p:cNvSpPr>
            <a:spLocks/>
          </p:cNvSpPr>
          <p:nvPr/>
        </p:nvSpPr>
        <p:spPr bwMode="auto">
          <a:xfrm>
            <a:off x="7133994" y="3231079"/>
            <a:ext cx="69038" cy="148790"/>
          </a:xfrm>
          <a:custGeom>
            <a:avLst/>
            <a:gdLst>
              <a:gd name="T0" fmla="*/ 33 w 58"/>
              <a:gd name="T1" fmla="*/ 125 h 125"/>
              <a:gd name="T2" fmla="*/ 0 w 58"/>
              <a:gd name="T3" fmla="*/ 118 h 125"/>
              <a:gd name="T4" fmla="*/ 25 w 58"/>
              <a:gd name="T5" fmla="*/ 0 h 125"/>
              <a:gd name="T6" fmla="*/ 58 w 58"/>
              <a:gd name="T7" fmla="*/ 7 h 125"/>
              <a:gd name="T8" fmla="*/ 33 w 58"/>
              <a:gd name="T9" fmla="*/ 125 h 125"/>
            </a:gdLst>
            <a:ahLst/>
            <a:cxnLst>
              <a:cxn ang="0">
                <a:pos x="T0" y="T1"/>
              </a:cxn>
              <a:cxn ang="0">
                <a:pos x="T2" y="T3"/>
              </a:cxn>
              <a:cxn ang="0">
                <a:pos x="T4" y="T5"/>
              </a:cxn>
              <a:cxn ang="0">
                <a:pos x="T6" y="T7"/>
              </a:cxn>
              <a:cxn ang="0">
                <a:pos x="T8" y="T9"/>
              </a:cxn>
            </a:cxnLst>
            <a:rect l="0" t="0" r="r" b="b"/>
            <a:pathLst>
              <a:path w="58" h="125">
                <a:moveTo>
                  <a:pt x="33" y="125"/>
                </a:moveTo>
                <a:lnTo>
                  <a:pt x="0" y="118"/>
                </a:lnTo>
                <a:lnTo>
                  <a:pt x="25" y="0"/>
                </a:lnTo>
                <a:lnTo>
                  <a:pt x="58" y="7"/>
                </a:lnTo>
                <a:lnTo>
                  <a:pt x="33" y="12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58" name="Freeform 43"/>
          <p:cNvSpPr>
            <a:spLocks/>
          </p:cNvSpPr>
          <p:nvPr/>
        </p:nvSpPr>
        <p:spPr bwMode="auto">
          <a:xfrm>
            <a:off x="7105426" y="3276312"/>
            <a:ext cx="97606" cy="201164"/>
          </a:xfrm>
          <a:custGeom>
            <a:avLst/>
            <a:gdLst>
              <a:gd name="T0" fmla="*/ 40 w 60"/>
              <a:gd name="T1" fmla="*/ 106 h 123"/>
              <a:gd name="T2" fmla="*/ 18 w 60"/>
              <a:gd name="T3" fmla="*/ 121 h 123"/>
              <a:gd name="T4" fmla="*/ 3 w 60"/>
              <a:gd name="T5" fmla="*/ 98 h 123"/>
              <a:gd name="T6" fmla="*/ 20 w 60"/>
              <a:gd name="T7" fmla="*/ 17 h 123"/>
              <a:gd name="T8" fmla="*/ 42 w 60"/>
              <a:gd name="T9" fmla="*/ 2 h 123"/>
              <a:gd name="T10" fmla="*/ 57 w 60"/>
              <a:gd name="T11" fmla="*/ 25 h 123"/>
              <a:gd name="T12" fmla="*/ 40 w 60"/>
              <a:gd name="T13" fmla="*/ 106 h 123"/>
            </a:gdLst>
            <a:ahLst/>
            <a:cxnLst>
              <a:cxn ang="0">
                <a:pos x="T0" y="T1"/>
              </a:cxn>
              <a:cxn ang="0">
                <a:pos x="T2" y="T3"/>
              </a:cxn>
              <a:cxn ang="0">
                <a:pos x="T4" y="T5"/>
              </a:cxn>
              <a:cxn ang="0">
                <a:pos x="T6" y="T7"/>
              </a:cxn>
              <a:cxn ang="0">
                <a:pos x="T8" y="T9"/>
              </a:cxn>
              <a:cxn ang="0">
                <a:pos x="T10" y="T11"/>
              </a:cxn>
              <a:cxn ang="0">
                <a:pos x="T12" y="T13"/>
              </a:cxn>
            </a:cxnLst>
            <a:rect l="0" t="0" r="r" b="b"/>
            <a:pathLst>
              <a:path w="60" h="123">
                <a:moveTo>
                  <a:pt x="40" y="106"/>
                </a:moveTo>
                <a:cubicBezTo>
                  <a:pt x="38" y="116"/>
                  <a:pt x="28" y="123"/>
                  <a:pt x="18" y="121"/>
                </a:cubicBezTo>
                <a:cubicBezTo>
                  <a:pt x="7" y="118"/>
                  <a:pt x="0" y="108"/>
                  <a:pt x="3" y="98"/>
                </a:cubicBezTo>
                <a:cubicBezTo>
                  <a:pt x="20" y="17"/>
                  <a:pt x="20" y="17"/>
                  <a:pt x="20" y="17"/>
                </a:cubicBezTo>
                <a:cubicBezTo>
                  <a:pt x="22" y="6"/>
                  <a:pt x="32" y="0"/>
                  <a:pt x="42" y="2"/>
                </a:cubicBezTo>
                <a:cubicBezTo>
                  <a:pt x="53" y="4"/>
                  <a:pt x="60" y="14"/>
                  <a:pt x="57" y="25"/>
                </a:cubicBezTo>
                <a:lnTo>
                  <a:pt x="40" y="10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59" name="Freeform 44"/>
          <p:cNvSpPr>
            <a:spLocks/>
          </p:cNvSpPr>
          <p:nvPr/>
        </p:nvSpPr>
        <p:spPr bwMode="auto">
          <a:xfrm>
            <a:off x="6213880" y="1023046"/>
            <a:ext cx="392804" cy="359475"/>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solidFill>
            <a:srgbClr val="FF4D5E"/>
          </a:solidFill>
          <a:ln>
            <a:noFill/>
          </a:ln>
        </p:spPr>
        <p:txBody>
          <a:bodyPr vert="horz" wrap="square" lIns="68562" tIns="34281" rIns="68562" bIns="34281" numCol="1" anchor="t" anchorCtr="0" compatLnSpc="1">
            <a:prstTxWarp prst="textNoShape">
              <a:avLst/>
            </a:prstTxWarp>
          </a:bodyPr>
          <a:lstStyle/>
          <a:p>
            <a:endParaRPr lang="id-ID" sz="1012"/>
          </a:p>
        </p:txBody>
      </p:sp>
      <p:sp>
        <p:nvSpPr>
          <p:cNvPr id="60" name="Freeform 45"/>
          <p:cNvSpPr>
            <a:spLocks noEditPoints="1"/>
          </p:cNvSpPr>
          <p:nvPr/>
        </p:nvSpPr>
        <p:spPr bwMode="auto">
          <a:xfrm>
            <a:off x="6097231" y="3018014"/>
            <a:ext cx="478507" cy="396375"/>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61" name="Freeform 46"/>
          <p:cNvSpPr>
            <a:spLocks noEditPoints="1"/>
          </p:cNvSpPr>
          <p:nvPr/>
        </p:nvSpPr>
        <p:spPr bwMode="auto">
          <a:xfrm>
            <a:off x="6943543" y="2228835"/>
            <a:ext cx="614203" cy="716570"/>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solidFill>
            <a:srgbClr val="00B0F0"/>
          </a:solidFill>
          <a:ln>
            <a:noFill/>
          </a:ln>
        </p:spPr>
        <p:txBody>
          <a:bodyPr vert="horz" wrap="square" lIns="68562" tIns="34281" rIns="68562" bIns="34281" numCol="1" anchor="t" anchorCtr="0" compatLnSpc="1">
            <a:prstTxWarp prst="textNoShape">
              <a:avLst/>
            </a:prstTxWarp>
          </a:bodyPr>
          <a:lstStyle/>
          <a:p>
            <a:endParaRPr lang="id-ID" sz="1012"/>
          </a:p>
        </p:txBody>
      </p:sp>
      <p:sp>
        <p:nvSpPr>
          <p:cNvPr id="62" name="Freeform 47"/>
          <p:cNvSpPr>
            <a:spLocks noEditPoints="1"/>
          </p:cNvSpPr>
          <p:nvPr/>
        </p:nvSpPr>
        <p:spPr bwMode="auto">
          <a:xfrm>
            <a:off x="7408958" y="2438330"/>
            <a:ext cx="265441" cy="521358"/>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solidFill>
            <a:srgbClr val="00B0F0"/>
          </a:solidFill>
          <a:ln>
            <a:noFill/>
          </a:ln>
        </p:spPr>
        <p:txBody>
          <a:bodyPr vert="horz" wrap="square" lIns="68562" tIns="34281" rIns="68562" bIns="34281" numCol="1" anchor="t" anchorCtr="0" compatLnSpc="1">
            <a:prstTxWarp prst="textNoShape">
              <a:avLst/>
            </a:prstTxWarp>
          </a:bodyPr>
          <a:lstStyle/>
          <a:p>
            <a:endParaRPr lang="id-ID" sz="1012"/>
          </a:p>
        </p:txBody>
      </p:sp>
      <p:sp>
        <p:nvSpPr>
          <p:cNvPr id="63" name="Freeform 48"/>
          <p:cNvSpPr>
            <a:spLocks noEditPoints="1"/>
          </p:cNvSpPr>
          <p:nvPr/>
        </p:nvSpPr>
        <p:spPr bwMode="auto">
          <a:xfrm>
            <a:off x="6482893" y="2504989"/>
            <a:ext cx="434465" cy="434465"/>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64" name="Freeform 49"/>
          <p:cNvSpPr>
            <a:spLocks/>
          </p:cNvSpPr>
          <p:nvPr/>
        </p:nvSpPr>
        <p:spPr bwMode="auto">
          <a:xfrm>
            <a:off x="6562645" y="2643064"/>
            <a:ext cx="216637" cy="114270"/>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grpSp>
        <p:nvGrpSpPr>
          <p:cNvPr id="65" name="Group 126"/>
          <p:cNvGrpSpPr/>
          <p:nvPr/>
        </p:nvGrpSpPr>
        <p:grpSpPr>
          <a:xfrm>
            <a:off x="6656677" y="3064435"/>
            <a:ext cx="340430" cy="323766"/>
            <a:chOff x="8505825" y="3605213"/>
            <a:chExt cx="454025" cy="431800"/>
          </a:xfrm>
        </p:grpSpPr>
        <p:sp>
          <p:nvSpPr>
            <p:cNvPr id="66" name="Freeform 50"/>
            <p:cNvSpPr>
              <a:spLocks/>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67" name="Freeform 51"/>
            <p:cNvSpPr>
              <a:spLocks/>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grpSp>
      <p:sp>
        <p:nvSpPr>
          <p:cNvPr id="68" name="Freeform 52"/>
          <p:cNvSpPr>
            <a:spLocks/>
          </p:cNvSpPr>
          <p:nvPr/>
        </p:nvSpPr>
        <p:spPr bwMode="auto">
          <a:xfrm>
            <a:off x="5606820" y="1137316"/>
            <a:ext cx="509455" cy="414230"/>
          </a:xfrm>
          <a:custGeom>
            <a:avLst/>
            <a:gdLst>
              <a:gd name="T0" fmla="*/ 312 w 312"/>
              <a:gd name="T1" fmla="*/ 86 h 253"/>
              <a:gd name="T2" fmla="*/ 305 w 312"/>
              <a:gd name="T3" fmla="*/ 75 h 253"/>
              <a:gd name="T4" fmla="*/ 79 w 312"/>
              <a:gd name="T5" fmla="*/ 226 h 253"/>
              <a:gd name="T6" fmla="*/ 28 w 312"/>
              <a:gd name="T7" fmla="*/ 214 h 253"/>
              <a:gd name="T8" fmla="*/ 35 w 312"/>
              <a:gd name="T9" fmla="*/ 162 h 253"/>
              <a:gd name="T10" fmla="*/ 262 w 312"/>
              <a:gd name="T11" fmla="*/ 11 h 253"/>
              <a:gd name="T12" fmla="*/ 254 w 312"/>
              <a:gd name="T13" fmla="*/ 0 h 253"/>
              <a:gd name="T14" fmla="*/ 26 w 312"/>
              <a:gd name="T15" fmla="*/ 153 h 253"/>
              <a:gd name="T16" fmla="*/ 15 w 312"/>
              <a:gd name="T17" fmla="*/ 222 h 253"/>
              <a:gd name="T18" fmla="*/ 83 w 312"/>
              <a:gd name="T19" fmla="*/ 239 h 253"/>
              <a:gd name="T20" fmla="*/ 312 w 312"/>
              <a:gd name="T21" fmla="*/ 8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 h="253">
                <a:moveTo>
                  <a:pt x="312" y="86"/>
                </a:moveTo>
                <a:cubicBezTo>
                  <a:pt x="305" y="75"/>
                  <a:pt x="305" y="75"/>
                  <a:pt x="305" y="75"/>
                </a:cubicBezTo>
                <a:cubicBezTo>
                  <a:pt x="79" y="226"/>
                  <a:pt x="79" y="226"/>
                  <a:pt x="79" y="226"/>
                </a:cubicBezTo>
                <a:cubicBezTo>
                  <a:pt x="63" y="237"/>
                  <a:pt x="40" y="231"/>
                  <a:pt x="28" y="214"/>
                </a:cubicBezTo>
                <a:cubicBezTo>
                  <a:pt x="16" y="196"/>
                  <a:pt x="19" y="173"/>
                  <a:pt x="35" y="162"/>
                </a:cubicBezTo>
                <a:cubicBezTo>
                  <a:pt x="262" y="11"/>
                  <a:pt x="262" y="11"/>
                  <a:pt x="262" y="11"/>
                </a:cubicBezTo>
                <a:cubicBezTo>
                  <a:pt x="254" y="0"/>
                  <a:pt x="254" y="0"/>
                  <a:pt x="254" y="0"/>
                </a:cubicBezTo>
                <a:cubicBezTo>
                  <a:pt x="26" y="153"/>
                  <a:pt x="26" y="153"/>
                  <a:pt x="26" y="153"/>
                </a:cubicBezTo>
                <a:cubicBezTo>
                  <a:pt x="4" y="167"/>
                  <a:pt x="0" y="198"/>
                  <a:pt x="15" y="222"/>
                </a:cubicBezTo>
                <a:cubicBezTo>
                  <a:pt x="31" y="246"/>
                  <a:pt x="62" y="253"/>
                  <a:pt x="83" y="239"/>
                </a:cubicBezTo>
                <a:lnTo>
                  <a:pt x="312" y="86"/>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69" name="Freeform 53"/>
          <p:cNvSpPr>
            <a:spLocks/>
          </p:cNvSpPr>
          <p:nvPr/>
        </p:nvSpPr>
        <p:spPr bwMode="auto">
          <a:xfrm>
            <a:off x="5993674" y="1114700"/>
            <a:ext cx="140457" cy="192831"/>
          </a:xfrm>
          <a:custGeom>
            <a:avLst/>
            <a:gdLst>
              <a:gd name="T0" fmla="*/ 80 w 86"/>
              <a:gd name="T1" fmla="*/ 115 h 118"/>
              <a:gd name="T2" fmla="*/ 68 w 86"/>
              <a:gd name="T3" fmla="*/ 113 h 118"/>
              <a:gd name="T4" fmla="*/ 3 w 86"/>
              <a:gd name="T5" fmla="*/ 16 h 118"/>
              <a:gd name="T6" fmla="*/ 6 w 86"/>
              <a:gd name="T7" fmla="*/ 3 h 118"/>
              <a:gd name="T8" fmla="*/ 19 w 86"/>
              <a:gd name="T9" fmla="*/ 6 h 118"/>
              <a:gd name="T10" fmla="*/ 83 w 86"/>
              <a:gd name="T11" fmla="*/ 102 h 118"/>
              <a:gd name="T12" fmla="*/ 80 w 86"/>
              <a:gd name="T13" fmla="*/ 115 h 118"/>
            </a:gdLst>
            <a:ahLst/>
            <a:cxnLst>
              <a:cxn ang="0">
                <a:pos x="T0" y="T1"/>
              </a:cxn>
              <a:cxn ang="0">
                <a:pos x="T2" y="T3"/>
              </a:cxn>
              <a:cxn ang="0">
                <a:pos x="T4" y="T5"/>
              </a:cxn>
              <a:cxn ang="0">
                <a:pos x="T6" y="T7"/>
              </a:cxn>
              <a:cxn ang="0">
                <a:pos x="T8" y="T9"/>
              </a:cxn>
              <a:cxn ang="0">
                <a:pos x="T10" y="T11"/>
              </a:cxn>
              <a:cxn ang="0">
                <a:pos x="T12" y="T13"/>
              </a:cxn>
            </a:cxnLst>
            <a:rect l="0" t="0" r="r" b="b"/>
            <a:pathLst>
              <a:path w="86" h="118">
                <a:moveTo>
                  <a:pt x="80" y="115"/>
                </a:moveTo>
                <a:cubicBezTo>
                  <a:pt x="76" y="118"/>
                  <a:pt x="70" y="117"/>
                  <a:pt x="68" y="113"/>
                </a:cubicBezTo>
                <a:cubicBezTo>
                  <a:pt x="3" y="16"/>
                  <a:pt x="3" y="16"/>
                  <a:pt x="3" y="16"/>
                </a:cubicBezTo>
                <a:cubicBezTo>
                  <a:pt x="0" y="12"/>
                  <a:pt x="1" y="6"/>
                  <a:pt x="6" y="3"/>
                </a:cubicBezTo>
                <a:cubicBezTo>
                  <a:pt x="10" y="0"/>
                  <a:pt x="16" y="2"/>
                  <a:pt x="19" y="6"/>
                </a:cubicBezTo>
                <a:cubicBezTo>
                  <a:pt x="83" y="102"/>
                  <a:pt x="83" y="102"/>
                  <a:pt x="83" y="102"/>
                </a:cubicBezTo>
                <a:cubicBezTo>
                  <a:pt x="86" y="107"/>
                  <a:pt x="85" y="112"/>
                  <a:pt x="80" y="11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70" name="Freeform 54"/>
          <p:cNvSpPr>
            <a:spLocks/>
          </p:cNvSpPr>
          <p:nvPr/>
        </p:nvSpPr>
        <p:spPr bwMode="auto">
          <a:xfrm>
            <a:off x="5673477" y="1246825"/>
            <a:ext cx="385662" cy="252347"/>
          </a:xfrm>
          <a:custGeom>
            <a:avLst/>
            <a:gdLst>
              <a:gd name="T0" fmla="*/ 236 w 236"/>
              <a:gd name="T1" fmla="*/ 13 h 154"/>
              <a:gd name="T2" fmla="*/ 227 w 236"/>
              <a:gd name="T3" fmla="*/ 0 h 154"/>
              <a:gd name="T4" fmla="*/ 25 w 236"/>
              <a:gd name="T5" fmla="*/ 135 h 154"/>
              <a:gd name="T6" fmla="*/ 0 w 236"/>
              <a:gd name="T7" fmla="*/ 136 h 154"/>
              <a:gd name="T8" fmla="*/ 1 w 236"/>
              <a:gd name="T9" fmla="*/ 138 h 154"/>
              <a:gd name="T10" fmla="*/ 36 w 236"/>
              <a:gd name="T11" fmla="*/ 146 h 154"/>
              <a:gd name="T12" fmla="*/ 236 w 236"/>
              <a:gd name="T13" fmla="*/ 13 h 154"/>
            </a:gdLst>
            <a:ahLst/>
            <a:cxnLst>
              <a:cxn ang="0">
                <a:pos x="T0" y="T1"/>
              </a:cxn>
              <a:cxn ang="0">
                <a:pos x="T2" y="T3"/>
              </a:cxn>
              <a:cxn ang="0">
                <a:pos x="T4" y="T5"/>
              </a:cxn>
              <a:cxn ang="0">
                <a:pos x="T6" y="T7"/>
              </a:cxn>
              <a:cxn ang="0">
                <a:pos x="T8" y="T9"/>
              </a:cxn>
              <a:cxn ang="0">
                <a:pos x="T10" y="T11"/>
              </a:cxn>
              <a:cxn ang="0">
                <a:pos x="T12" y="T13"/>
              </a:cxn>
            </a:cxnLst>
            <a:rect l="0" t="0" r="r" b="b"/>
            <a:pathLst>
              <a:path w="236" h="154">
                <a:moveTo>
                  <a:pt x="236" y="13"/>
                </a:moveTo>
                <a:cubicBezTo>
                  <a:pt x="227" y="0"/>
                  <a:pt x="227" y="0"/>
                  <a:pt x="227" y="0"/>
                </a:cubicBezTo>
                <a:cubicBezTo>
                  <a:pt x="25" y="135"/>
                  <a:pt x="25" y="135"/>
                  <a:pt x="25" y="135"/>
                </a:cubicBezTo>
                <a:cubicBezTo>
                  <a:pt x="17" y="140"/>
                  <a:pt x="8" y="140"/>
                  <a:pt x="0" y="136"/>
                </a:cubicBezTo>
                <a:cubicBezTo>
                  <a:pt x="0" y="137"/>
                  <a:pt x="0" y="137"/>
                  <a:pt x="1" y="138"/>
                </a:cubicBezTo>
                <a:cubicBezTo>
                  <a:pt x="9" y="150"/>
                  <a:pt x="25" y="154"/>
                  <a:pt x="36" y="146"/>
                </a:cubicBezTo>
                <a:lnTo>
                  <a:pt x="236" y="1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71" name="Freeform 55"/>
          <p:cNvSpPr>
            <a:spLocks noEditPoints="1"/>
          </p:cNvSpPr>
          <p:nvPr/>
        </p:nvSpPr>
        <p:spPr bwMode="auto">
          <a:xfrm>
            <a:off x="5359236" y="1468223"/>
            <a:ext cx="222589" cy="390423"/>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solidFill>
            <a:srgbClr val="FF4D5E"/>
          </a:solidFill>
          <a:ln>
            <a:noFill/>
          </a:ln>
        </p:spPr>
        <p:txBody>
          <a:bodyPr vert="horz" wrap="square" lIns="68562" tIns="34281" rIns="68562" bIns="34281" numCol="1" anchor="t" anchorCtr="0" compatLnSpc="1">
            <a:prstTxWarp prst="textNoShape">
              <a:avLst/>
            </a:prstTxWarp>
          </a:bodyPr>
          <a:lstStyle/>
          <a:p>
            <a:endParaRPr lang="id-ID" sz="1012"/>
          </a:p>
        </p:txBody>
      </p:sp>
      <p:sp>
        <p:nvSpPr>
          <p:cNvPr id="72" name="Freeform 56"/>
          <p:cNvSpPr>
            <a:spLocks noEditPoints="1"/>
          </p:cNvSpPr>
          <p:nvPr/>
        </p:nvSpPr>
        <p:spPr bwMode="auto">
          <a:xfrm>
            <a:off x="5156880" y="2285970"/>
            <a:ext cx="416610" cy="453510"/>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73" name="Freeform 57"/>
          <p:cNvSpPr>
            <a:spLocks noEditPoints="1"/>
          </p:cNvSpPr>
          <p:nvPr/>
        </p:nvSpPr>
        <p:spPr bwMode="auto">
          <a:xfrm>
            <a:off x="6693579" y="1113509"/>
            <a:ext cx="396375" cy="389233"/>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74" name="Freeform 58"/>
          <p:cNvSpPr>
            <a:spLocks noEditPoints="1"/>
          </p:cNvSpPr>
          <p:nvPr/>
        </p:nvSpPr>
        <p:spPr bwMode="auto">
          <a:xfrm>
            <a:off x="5293386" y="2737304"/>
            <a:ext cx="385662" cy="390423"/>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solidFill>
            <a:srgbClr val="FF4D5E"/>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75" name="Rectangle 59"/>
          <p:cNvSpPr>
            <a:spLocks noChangeArrowheads="1"/>
          </p:cNvSpPr>
          <p:nvPr/>
        </p:nvSpPr>
        <p:spPr bwMode="auto">
          <a:xfrm>
            <a:off x="6789994" y="2366912"/>
            <a:ext cx="470175" cy="23806"/>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76" name="Rectangle 60"/>
          <p:cNvSpPr>
            <a:spLocks noChangeArrowheads="1"/>
          </p:cNvSpPr>
          <p:nvPr/>
        </p:nvSpPr>
        <p:spPr bwMode="auto">
          <a:xfrm>
            <a:off x="6809039" y="2319299"/>
            <a:ext cx="432085" cy="23806"/>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77" name="Rectangle 61"/>
          <p:cNvSpPr>
            <a:spLocks noChangeArrowheads="1"/>
          </p:cNvSpPr>
          <p:nvPr/>
        </p:nvSpPr>
        <p:spPr bwMode="auto">
          <a:xfrm>
            <a:off x="6979254" y="2270496"/>
            <a:ext cx="91655" cy="23806"/>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78" name="Rectangle 62"/>
          <p:cNvSpPr>
            <a:spLocks noChangeArrowheads="1"/>
          </p:cNvSpPr>
          <p:nvPr/>
        </p:nvSpPr>
        <p:spPr bwMode="auto">
          <a:xfrm>
            <a:off x="6995917" y="2095520"/>
            <a:ext cx="58326" cy="1904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79" name="Rectangle 63"/>
          <p:cNvSpPr>
            <a:spLocks noChangeArrowheads="1"/>
          </p:cNvSpPr>
          <p:nvPr/>
        </p:nvSpPr>
        <p:spPr bwMode="auto">
          <a:xfrm>
            <a:off x="6979254" y="2085998"/>
            <a:ext cx="91655" cy="23806"/>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80" name="Rectangle 64"/>
          <p:cNvSpPr>
            <a:spLocks noChangeArrowheads="1"/>
          </p:cNvSpPr>
          <p:nvPr/>
        </p:nvSpPr>
        <p:spPr bwMode="auto">
          <a:xfrm>
            <a:off x="7118519" y="2270496"/>
            <a:ext cx="89274" cy="23806"/>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81" name="Rectangle 65"/>
          <p:cNvSpPr>
            <a:spLocks noChangeArrowheads="1"/>
          </p:cNvSpPr>
          <p:nvPr/>
        </p:nvSpPr>
        <p:spPr bwMode="auto">
          <a:xfrm>
            <a:off x="7133995" y="2095520"/>
            <a:ext cx="57135" cy="1904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82" name="Rectangle 66"/>
          <p:cNvSpPr>
            <a:spLocks noChangeArrowheads="1"/>
          </p:cNvSpPr>
          <p:nvPr/>
        </p:nvSpPr>
        <p:spPr bwMode="auto">
          <a:xfrm>
            <a:off x="7118519" y="2085998"/>
            <a:ext cx="89274" cy="23806"/>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83" name="Rectangle 67"/>
          <p:cNvSpPr>
            <a:spLocks noChangeArrowheads="1"/>
          </p:cNvSpPr>
          <p:nvPr/>
        </p:nvSpPr>
        <p:spPr bwMode="auto">
          <a:xfrm>
            <a:off x="6842368" y="2270496"/>
            <a:ext cx="91655" cy="23806"/>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84" name="Rectangle 68"/>
          <p:cNvSpPr>
            <a:spLocks noChangeArrowheads="1"/>
          </p:cNvSpPr>
          <p:nvPr/>
        </p:nvSpPr>
        <p:spPr bwMode="auto">
          <a:xfrm>
            <a:off x="6857841" y="2095520"/>
            <a:ext cx="59516" cy="1904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85" name="Rectangle 69"/>
          <p:cNvSpPr>
            <a:spLocks noChangeArrowheads="1"/>
          </p:cNvSpPr>
          <p:nvPr/>
        </p:nvSpPr>
        <p:spPr bwMode="auto">
          <a:xfrm>
            <a:off x="6842368" y="2085998"/>
            <a:ext cx="91655" cy="23806"/>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86" name="Rectangle 70"/>
          <p:cNvSpPr>
            <a:spLocks noChangeArrowheads="1"/>
          </p:cNvSpPr>
          <p:nvPr/>
        </p:nvSpPr>
        <p:spPr bwMode="auto">
          <a:xfrm>
            <a:off x="6809039" y="2033624"/>
            <a:ext cx="432085" cy="23806"/>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87" name="Freeform 71"/>
          <p:cNvSpPr>
            <a:spLocks/>
          </p:cNvSpPr>
          <p:nvPr/>
        </p:nvSpPr>
        <p:spPr bwMode="auto">
          <a:xfrm>
            <a:off x="6809039" y="1895547"/>
            <a:ext cx="432085" cy="138077"/>
          </a:xfrm>
          <a:custGeom>
            <a:avLst/>
            <a:gdLst>
              <a:gd name="T0" fmla="*/ 181 w 363"/>
              <a:gd name="T1" fmla="*/ 0 h 116"/>
              <a:gd name="T2" fmla="*/ 363 w 363"/>
              <a:gd name="T3" fmla="*/ 116 h 116"/>
              <a:gd name="T4" fmla="*/ 0 w 363"/>
              <a:gd name="T5" fmla="*/ 116 h 116"/>
              <a:gd name="T6" fmla="*/ 181 w 363"/>
              <a:gd name="T7" fmla="*/ 0 h 116"/>
            </a:gdLst>
            <a:ahLst/>
            <a:cxnLst>
              <a:cxn ang="0">
                <a:pos x="T0" y="T1"/>
              </a:cxn>
              <a:cxn ang="0">
                <a:pos x="T2" y="T3"/>
              </a:cxn>
              <a:cxn ang="0">
                <a:pos x="T4" y="T5"/>
              </a:cxn>
              <a:cxn ang="0">
                <a:pos x="T6" y="T7"/>
              </a:cxn>
            </a:cxnLst>
            <a:rect l="0" t="0" r="r" b="b"/>
            <a:pathLst>
              <a:path w="363" h="116">
                <a:moveTo>
                  <a:pt x="181" y="0"/>
                </a:moveTo>
                <a:lnTo>
                  <a:pt x="363" y="116"/>
                </a:lnTo>
                <a:lnTo>
                  <a:pt x="0" y="116"/>
                </a:lnTo>
                <a:lnTo>
                  <a:pt x="181"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88" name="Freeform 72"/>
          <p:cNvSpPr>
            <a:spLocks noEditPoints="1"/>
          </p:cNvSpPr>
          <p:nvPr/>
        </p:nvSpPr>
        <p:spPr bwMode="auto">
          <a:xfrm>
            <a:off x="5621105" y="2020529"/>
            <a:ext cx="599919" cy="391614"/>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89" name="Freeform 73"/>
          <p:cNvSpPr>
            <a:spLocks noEditPoints="1"/>
          </p:cNvSpPr>
          <p:nvPr/>
        </p:nvSpPr>
        <p:spPr bwMode="auto">
          <a:xfrm>
            <a:off x="6944735" y="2450234"/>
            <a:ext cx="140457" cy="245205"/>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90" name="Freeform 74"/>
          <p:cNvSpPr>
            <a:spLocks noEditPoints="1"/>
          </p:cNvSpPr>
          <p:nvPr/>
        </p:nvSpPr>
        <p:spPr bwMode="auto">
          <a:xfrm>
            <a:off x="5718710" y="1609872"/>
            <a:ext cx="282105" cy="345191"/>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solidFill>
            <a:srgbClr val="FF4D5E"/>
          </a:solidFill>
          <a:ln>
            <a:noFill/>
          </a:ln>
        </p:spPr>
        <p:txBody>
          <a:bodyPr vert="horz" wrap="square" lIns="68562" tIns="34281" rIns="68562" bIns="34281" numCol="1" anchor="t" anchorCtr="0" compatLnSpc="1">
            <a:prstTxWarp prst="textNoShape">
              <a:avLst/>
            </a:prstTxWarp>
          </a:bodyPr>
          <a:lstStyle/>
          <a:p>
            <a:endParaRPr lang="id-ID" sz="1012"/>
          </a:p>
        </p:txBody>
      </p:sp>
      <p:sp>
        <p:nvSpPr>
          <p:cNvPr id="91" name="Freeform 75"/>
          <p:cNvSpPr>
            <a:spLocks noEditPoints="1"/>
          </p:cNvSpPr>
          <p:nvPr/>
        </p:nvSpPr>
        <p:spPr bwMode="auto">
          <a:xfrm>
            <a:off x="6261495" y="1972917"/>
            <a:ext cx="427323" cy="428513"/>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solidFill>
            <a:srgbClr val="E29313"/>
          </a:solidFill>
          <a:ln>
            <a:noFill/>
          </a:ln>
        </p:spPr>
        <p:txBody>
          <a:bodyPr vert="horz" wrap="square" lIns="68562" tIns="34281" rIns="68562" bIns="34281" numCol="1" anchor="t" anchorCtr="0" compatLnSpc="1">
            <a:prstTxWarp prst="textNoShape">
              <a:avLst/>
            </a:prstTxWarp>
          </a:bodyPr>
          <a:lstStyle/>
          <a:p>
            <a:endParaRPr lang="id-ID" sz="1012"/>
          </a:p>
        </p:txBody>
      </p:sp>
      <p:sp>
        <p:nvSpPr>
          <p:cNvPr id="92" name="Freeform 76"/>
          <p:cNvSpPr>
            <a:spLocks noEditPoints="1"/>
          </p:cNvSpPr>
          <p:nvPr/>
        </p:nvSpPr>
        <p:spPr bwMode="auto">
          <a:xfrm>
            <a:off x="5835359" y="2525224"/>
            <a:ext cx="482078" cy="365427"/>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solidFill>
            <a:srgbClr val="E29313"/>
          </a:solidFill>
          <a:ln>
            <a:noFill/>
          </a:ln>
        </p:spPr>
        <p:txBody>
          <a:bodyPr vert="horz" wrap="square" lIns="68562" tIns="34281" rIns="68562" bIns="34281" numCol="1" anchor="t" anchorCtr="0" compatLnSpc="1">
            <a:prstTxWarp prst="textNoShape">
              <a:avLst/>
            </a:prstTxWarp>
          </a:bodyPr>
          <a:lstStyle/>
          <a:p>
            <a:endParaRPr lang="id-ID" sz="1012"/>
          </a:p>
        </p:txBody>
      </p:sp>
      <p:sp>
        <p:nvSpPr>
          <p:cNvPr id="93" name="Freeform 77"/>
          <p:cNvSpPr>
            <a:spLocks/>
          </p:cNvSpPr>
          <p:nvPr/>
        </p:nvSpPr>
        <p:spPr bwMode="auto">
          <a:xfrm>
            <a:off x="6046048" y="1989581"/>
            <a:ext cx="160693" cy="120222"/>
          </a:xfrm>
          <a:custGeom>
            <a:avLst/>
            <a:gdLst>
              <a:gd name="T0" fmla="*/ 69 w 98"/>
              <a:gd name="T1" fmla="*/ 0 h 74"/>
              <a:gd name="T2" fmla="*/ 49 w 98"/>
              <a:gd name="T3" fmla="*/ 8 h 74"/>
              <a:gd name="T4" fmla="*/ 30 w 98"/>
              <a:gd name="T5" fmla="*/ 0 h 74"/>
              <a:gd name="T6" fmla="*/ 0 w 98"/>
              <a:gd name="T7" fmla="*/ 29 h 74"/>
              <a:gd name="T8" fmla="*/ 51 w 98"/>
              <a:gd name="T9" fmla="*/ 74 h 74"/>
              <a:gd name="T10" fmla="*/ 98 w 98"/>
              <a:gd name="T11" fmla="*/ 29 h 74"/>
              <a:gd name="T12" fmla="*/ 69 w 9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69" y="0"/>
                </a:moveTo>
                <a:cubicBezTo>
                  <a:pt x="61" y="0"/>
                  <a:pt x="54" y="3"/>
                  <a:pt x="49" y="8"/>
                </a:cubicBezTo>
                <a:cubicBezTo>
                  <a:pt x="44" y="3"/>
                  <a:pt x="37" y="0"/>
                  <a:pt x="30" y="0"/>
                </a:cubicBezTo>
                <a:cubicBezTo>
                  <a:pt x="13" y="0"/>
                  <a:pt x="0" y="13"/>
                  <a:pt x="0" y="29"/>
                </a:cubicBezTo>
                <a:cubicBezTo>
                  <a:pt x="0" y="47"/>
                  <a:pt x="15" y="74"/>
                  <a:pt x="51" y="74"/>
                </a:cubicBezTo>
                <a:cubicBezTo>
                  <a:pt x="88" y="74"/>
                  <a:pt x="98" y="45"/>
                  <a:pt x="98" y="29"/>
                </a:cubicBezTo>
                <a:cubicBezTo>
                  <a:pt x="98" y="13"/>
                  <a:pt x="85" y="0"/>
                  <a:pt x="69" y="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94" name="Freeform 78"/>
          <p:cNvSpPr>
            <a:spLocks/>
          </p:cNvSpPr>
          <p:nvPr/>
        </p:nvSpPr>
        <p:spPr bwMode="auto">
          <a:xfrm>
            <a:off x="6117464" y="1958634"/>
            <a:ext cx="44042" cy="54754"/>
          </a:xfrm>
          <a:custGeom>
            <a:avLst/>
            <a:gdLst>
              <a:gd name="T0" fmla="*/ 6 w 27"/>
              <a:gd name="T1" fmla="*/ 34 h 34"/>
              <a:gd name="T2" fmla="*/ 13 w 27"/>
              <a:gd name="T3" fmla="*/ 0 h 34"/>
              <a:gd name="T4" fmla="*/ 27 w 27"/>
              <a:gd name="T5" fmla="*/ 3 h 34"/>
              <a:gd name="T6" fmla="*/ 6 w 27"/>
              <a:gd name="T7" fmla="*/ 34 h 34"/>
            </a:gdLst>
            <a:ahLst/>
            <a:cxnLst>
              <a:cxn ang="0">
                <a:pos x="T0" y="T1"/>
              </a:cxn>
              <a:cxn ang="0">
                <a:pos x="T2" y="T3"/>
              </a:cxn>
              <a:cxn ang="0">
                <a:pos x="T4" y="T5"/>
              </a:cxn>
              <a:cxn ang="0">
                <a:pos x="T6" y="T7"/>
              </a:cxn>
            </a:cxnLst>
            <a:rect l="0" t="0" r="r" b="b"/>
            <a:pathLst>
              <a:path w="27" h="34">
                <a:moveTo>
                  <a:pt x="6" y="34"/>
                </a:moveTo>
                <a:cubicBezTo>
                  <a:pt x="0" y="22"/>
                  <a:pt x="4" y="9"/>
                  <a:pt x="13" y="0"/>
                </a:cubicBezTo>
                <a:cubicBezTo>
                  <a:pt x="27" y="3"/>
                  <a:pt x="27" y="3"/>
                  <a:pt x="27" y="3"/>
                </a:cubicBezTo>
                <a:cubicBezTo>
                  <a:pt x="14" y="10"/>
                  <a:pt x="6" y="18"/>
                  <a:pt x="6" y="34"/>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95" name="Freeform 79"/>
          <p:cNvSpPr>
            <a:spLocks noEditPoints="1"/>
          </p:cNvSpPr>
          <p:nvPr/>
        </p:nvSpPr>
        <p:spPr bwMode="auto">
          <a:xfrm>
            <a:off x="5867500" y="2960878"/>
            <a:ext cx="169025" cy="234492"/>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96" name="Freeform 80"/>
          <p:cNvSpPr>
            <a:spLocks noEditPoints="1"/>
          </p:cNvSpPr>
          <p:nvPr/>
        </p:nvSpPr>
        <p:spPr bwMode="auto">
          <a:xfrm>
            <a:off x="7166132" y="1758661"/>
            <a:ext cx="211876" cy="232112"/>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97" name="Freeform 81"/>
          <p:cNvSpPr>
            <a:spLocks noEditPoints="1"/>
          </p:cNvSpPr>
          <p:nvPr/>
        </p:nvSpPr>
        <p:spPr bwMode="auto">
          <a:xfrm>
            <a:off x="6106753" y="1446798"/>
            <a:ext cx="320195" cy="460652"/>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98" name="Freeform 82"/>
          <p:cNvSpPr>
            <a:spLocks noEditPoints="1"/>
          </p:cNvSpPr>
          <p:nvPr/>
        </p:nvSpPr>
        <p:spPr bwMode="auto">
          <a:xfrm>
            <a:off x="5992483" y="1381330"/>
            <a:ext cx="184499" cy="163074"/>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99" name="Freeform 83"/>
          <p:cNvSpPr>
            <a:spLocks/>
          </p:cNvSpPr>
          <p:nvPr/>
        </p:nvSpPr>
        <p:spPr bwMode="auto">
          <a:xfrm>
            <a:off x="5940109" y="1478937"/>
            <a:ext cx="80941" cy="51184"/>
          </a:xfrm>
          <a:custGeom>
            <a:avLst/>
            <a:gdLst>
              <a:gd name="T0" fmla="*/ 7 w 68"/>
              <a:gd name="T1" fmla="*/ 43 h 43"/>
              <a:gd name="T2" fmla="*/ 0 w 68"/>
              <a:gd name="T3" fmla="*/ 25 h 43"/>
              <a:gd name="T4" fmla="*/ 62 w 68"/>
              <a:gd name="T5" fmla="*/ 0 h 43"/>
              <a:gd name="T6" fmla="*/ 68 w 68"/>
              <a:gd name="T7" fmla="*/ 18 h 43"/>
              <a:gd name="T8" fmla="*/ 7 w 68"/>
              <a:gd name="T9" fmla="*/ 43 h 43"/>
            </a:gdLst>
            <a:ahLst/>
            <a:cxnLst>
              <a:cxn ang="0">
                <a:pos x="T0" y="T1"/>
              </a:cxn>
              <a:cxn ang="0">
                <a:pos x="T2" y="T3"/>
              </a:cxn>
              <a:cxn ang="0">
                <a:pos x="T4" y="T5"/>
              </a:cxn>
              <a:cxn ang="0">
                <a:pos x="T6" y="T7"/>
              </a:cxn>
              <a:cxn ang="0">
                <a:pos x="T8" y="T9"/>
              </a:cxn>
            </a:cxnLst>
            <a:rect l="0" t="0" r="r" b="b"/>
            <a:pathLst>
              <a:path w="68" h="43">
                <a:moveTo>
                  <a:pt x="7" y="43"/>
                </a:moveTo>
                <a:lnTo>
                  <a:pt x="0" y="25"/>
                </a:lnTo>
                <a:lnTo>
                  <a:pt x="62" y="0"/>
                </a:lnTo>
                <a:lnTo>
                  <a:pt x="68" y="18"/>
                </a:lnTo>
                <a:lnTo>
                  <a:pt x="7" y="4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100" name="Freeform 84"/>
          <p:cNvSpPr>
            <a:spLocks/>
          </p:cNvSpPr>
          <p:nvPr/>
        </p:nvSpPr>
        <p:spPr bwMode="auto">
          <a:xfrm>
            <a:off x="5888926" y="1486079"/>
            <a:ext cx="109509" cy="66658"/>
          </a:xfrm>
          <a:custGeom>
            <a:avLst/>
            <a:gdLst>
              <a:gd name="T0" fmla="*/ 16 w 67"/>
              <a:gd name="T1" fmla="*/ 39 h 41"/>
              <a:gd name="T2" fmla="*/ 2 w 67"/>
              <a:gd name="T3" fmla="*/ 33 h 41"/>
              <a:gd name="T4" fmla="*/ 8 w 67"/>
              <a:gd name="T5" fmla="*/ 19 h 41"/>
              <a:gd name="T6" fmla="*/ 50 w 67"/>
              <a:gd name="T7" fmla="*/ 2 h 41"/>
              <a:gd name="T8" fmla="*/ 64 w 67"/>
              <a:gd name="T9" fmla="*/ 8 h 41"/>
              <a:gd name="T10" fmla="*/ 58 w 67"/>
              <a:gd name="T11" fmla="*/ 22 h 41"/>
              <a:gd name="T12" fmla="*/ 16 w 67"/>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67" h="41">
                <a:moveTo>
                  <a:pt x="16" y="39"/>
                </a:moveTo>
                <a:cubicBezTo>
                  <a:pt x="10" y="41"/>
                  <a:pt x="4" y="39"/>
                  <a:pt x="2" y="33"/>
                </a:cubicBezTo>
                <a:cubicBezTo>
                  <a:pt x="0" y="28"/>
                  <a:pt x="2" y="21"/>
                  <a:pt x="8" y="19"/>
                </a:cubicBezTo>
                <a:cubicBezTo>
                  <a:pt x="50" y="2"/>
                  <a:pt x="50" y="2"/>
                  <a:pt x="50" y="2"/>
                </a:cubicBezTo>
                <a:cubicBezTo>
                  <a:pt x="56" y="0"/>
                  <a:pt x="62" y="3"/>
                  <a:pt x="64" y="8"/>
                </a:cubicBezTo>
                <a:cubicBezTo>
                  <a:pt x="67" y="14"/>
                  <a:pt x="64" y="20"/>
                  <a:pt x="58" y="22"/>
                </a:cubicBezTo>
                <a:lnTo>
                  <a:pt x="16" y="3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101" name="Freeform 85"/>
          <p:cNvSpPr>
            <a:spLocks noEditPoints="1"/>
          </p:cNvSpPr>
          <p:nvPr/>
        </p:nvSpPr>
        <p:spPr bwMode="auto">
          <a:xfrm>
            <a:off x="5825839" y="2355008"/>
            <a:ext cx="334479" cy="119032"/>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102" name="Freeform 86"/>
          <p:cNvSpPr>
            <a:spLocks/>
          </p:cNvSpPr>
          <p:nvPr/>
        </p:nvSpPr>
        <p:spPr bwMode="auto">
          <a:xfrm>
            <a:off x="7211364" y="2662110"/>
            <a:ext cx="184499" cy="236873"/>
          </a:xfrm>
          <a:custGeom>
            <a:avLst/>
            <a:gdLst>
              <a:gd name="T0" fmla="*/ 113 w 113"/>
              <a:gd name="T1" fmla="*/ 25 h 145"/>
              <a:gd name="T2" fmla="*/ 108 w 113"/>
              <a:gd name="T3" fmla="*/ 22 h 145"/>
              <a:gd name="T4" fmla="*/ 42 w 113"/>
              <a:gd name="T5" fmla="*/ 128 h 145"/>
              <a:gd name="T6" fmla="*/ 19 w 113"/>
              <a:gd name="T7" fmla="*/ 132 h 145"/>
              <a:gd name="T8" fmla="*/ 12 w 113"/>
              <a:gd name="T9" fmla="*/ 109 h 145"/>
              <a:gd name="T10" fmla="*/ 78 w 113"/>
              <a:gd name="T11" fmla="*/ 3 h 145"/>
              <a:gd name="T12" fmla="*/ 73 w 113"/>
              <a:gd name="T13" fmla="*/ 0 h 145"/>
              <a:gd name="T14" fmla="*/ 6 w 113"/>
              <a:gd name="T15" fmla="*/ 107 h 145"/>
              <a:gd name="T16" fmla="*/ 15 w 113"/>
              <a:gd name="T17" fmla="*/ 138 h 145"/>
              <a:gd name="T18" fmla="*/ 47 w 113"/>
              <a:gd name="T19" fmla="*/ 132 h 145"/>
              <a:gd name="T20" fmla="*/ 113 w 113"/>
              <a:gd name="T21" fmla="*/ 2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45">
                <a:moveTo>
                  <a:pt x="113" y="25"/>
                </a:moveTo>
                <a:cubicBezTo>
                  <a:pt x="108" y="22"/>
                  <a:pt x="108" y="22"/>
                  <a:pt x="108" y="22"/>
                </a:cubicBezTo>
                <a:cubicBezTo>
                  <a:pt x="42" y="128"/>
                  <a:pt x="42" y="128"/>
                  <a:pt x="42" y="128"/>
                </a:cubicBezTo>
                <a:cubicBezTo>
                  <a:pt x="38" y="135"/>
                  <a:pt x="27" y="137"/>
                  <a:pt x="19" y="132"/>
                </a:cubicBezTo>
                <a:cubicBezTo>
                  <a:pt x="11" y="127"/>
                  <a:pt x="8" y="117"/>
                  <a:pt x="12" y="109"/>
                </a:cubicBezTo>
                <a:cubicBezTo>
                  <a:pt x="78" y="3"/>
                  <a:pt x="78" y="3"/>
                  <a:pt x="78" y="3"/>
                </a:cubicBezTo>
                <a:cubicBezTo>
                  <a:pt x="73" y="0"/>
                  <a:pt x="73" y="0"/>
                  <a:pt x="73" y="0"/>
                </a:cubicBezTo>
                <a:cubicBezTo>
                  <a:pt x="6" y="107"/>
                  <a:pt x="6" y="107"/>
                  <a:pt x="6" y="107"/>
                </a:cubicBezTo>
                <a:cubicBezTo>
                  <a:pt x="0" y="117"/>
                  <a:pt x="4" y="131"/>
                  <a:pt x="15" y="138"/>
                </a:cubicBezTo>
                <a:cubicBezTo>
                  <a:pt x="26" y="145"/>
                  <a:pt x="40" y="142"/>
                  <a:pt x="47" y="132"/>
                </a:cubicBezTo>
                <a:lnTo>
                  <a:pt x="113" y="25"/>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103" name="Freeform 87"/>
          <p:cNvSpPr>
            <a:spLocks/>
          </p:cNvSpPr>
          <p:nvPr/>
        </p:nvSpPr>
        <p:spPr bwMode="auto">
          <a:xfrm>
            <a:off x="7316112" y="2653777"/>
            <a:ext cx="89274" cy="61896"/>
          </a:xfrm>
          <a:custGeom>
            <a:avLst/>
            <a:gdLst>
              <a:gd name="T0" fmla="*/ 54 w 55"/>
              <a:gd name="T1" fmla="*/ 35 h 38"/>
              <a:gd name="T2" fmla="*/ 48 w 55"/>
              <a:gd name="T3" fmla="*/ 37 h 38"/>
              <a:gd name="T4" fmla="*/ 3 w 55"/>
              <a:gd name="T5" fmla="*/ 9 h 38"/>
              <a:gd name="T6" fmla="*/ 2 w 55"/>
              <a:gd name="T7" fmla="*/ 3 h 38"/>
              <a:gd name="T8" fmla="*/ 8 w 55"/>
              <a:gd name="T9" fmla="*/ 1 h 38"/>
              <a:gd name="T10" fmla="*/ 53 w 55"/>
              <a:gd name="T11" fmla="*/ 29 h 38"/>
              <a:gd name="T12" fmla="*/ 54 w 55"/>
              <a:gd name="T13" fmla="*/ 35 h 38"/>
            </a:gdLst>
            <a:ahLst/>
            <a:cxnLst>
              <a:cxn ang="0">
                <a:pos x="T0" y="T1"/>
              </a:cxn>
              <a:cxn ang="0">
                <a:pos x="T2" y="T3"/>
              </a:cxn>
              <a:cxn ang="0">
                <a:pos x="T4" y="T5"/>
              </a:cxn>
              <a:cxn ang="0">
                <a:pos x="T6" y="T7"/>
              </a:cxn>
              <a:cxn ang="0">
                <a:pos x="T8" y="T9"/>
              </a:cxn>
              <a:cxn ang="0">
                <a:pos x="T10" y="T11"/>
              </a:cxn>
              <a:cxn ang="0">
                <a:pos x="T12" y="T13"/>
              </a:cxn>
            </a:cxnLst>
            <a:rect l="0" t="0" r="r" b="b"/>
            <a:pathLst>
              <a:path w="55" h="38">
                <a:moveTo>
                  <a:pt x="54" y="35"/>
                </a:moveTo>
                <a:cubicBezTo>
                  <a:pt x="53" y="37"/>
                  <a:pt x="50" y="38"/>
                  <a:pt x="48" y="37"/>
                </a:cubicBezTo>
                <a:cubicBezTo>
                  <a:pt x="3" y="9"/>
                  <a:pt x="3" y="9"/>
                  <a:pt x="3" y="9"/>
                </a:cubicBezTo>
                <a:cubicBezTo>
                  <a:pt x="1" y="7"/>
                  <a:pt x="0" y="5"/>
                  <a:pt x="2" y="3"/>
                </a:cubicBezTo>
                <a:cubicBezTo>
                  <a:pt x="3" y="1"/>
                  <a:pt x="6" y="0"/>
                  <a:pt x="8" y="1"/>
                </a:cubicBezTo>
                <a:cubicBezTo>
                  <a:pt x="53" y="29"/>
                  <a:pt x="53" y="29"/>
                  <a:pt x="53" y="29"/>
                </a:cubicBezTo>
                <a:cubicBezTo>
                  <a:pt x="55" y="31"/>
                  <a:pt x="55" y="33"/>
                  <a:pt x="54" y="35"/>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104" name="Freeform 88"/>
          <p:cNvSpPr>
            <a:spLocks/>
          </p:cNvSpPr>
          <p:nvPr/>
        </p:nvSpPr>
        <p:spPr bwMode="auto">
          <a:xfrm>
            <a:off x="7247075" y="2702581"/>
            <a:ext cx="122603" cy="170215"/>
          </a:xfrm>
          <a:custGeom>
            <a:avLst/>
            <a:gdLst>
              <a:gd name="T0" fmla="*/ 75 w 75"/>
              <a:gd name="T1" fmla="*/ 4 h 104"/>
              <a:gd name="T2" fmla="*/ 69 w 75"/>
              <a:gd name="T3" fmla="*/ 0 h 104"/>
              <a:gd name="T4" fmla="*/ 10 w 75"/>
              <a:gd name="T5" fmla="*/ 95 h 104"/>
              <a:gd name="T6" fmla="*/ 0 w 75"/>
              <a:gd name="T7" fmla="*/ 100 h 104"/>
              <a:gd name="T8" fmla="*/ 1 w 75"/>
              <a:gd name="T9" fmla="*/ 101 h 104"/>
              <a:gd name="T10" fmla="*/ 17 w 75"/>
              <a:gd name="T11" fmla="*/ 98 h 104"/>
              <a:gd name="T12" fmla="*/ 75 w 75"/>
              <a:gd name="T13" fmla="*/ 4 h 104"/>
            </a:gdLst>
            <a:ahLst/>
            <a:cxnLst>
              <a:cxn ang="0">
                <a:pos x="T0" y="T1"/>
              </a:cxn>
              <a:cxn ang="0">
                <a:pos x="T2" y="T3"/>
              </a:cxn>
              <a:cxn ang="0">
                <a:pos x="T4" y="T5"/>
              </a:cxn>
              <a:cxn ang="0">
                <a:pos x="T6" y="T7"/>
              </a:cxn>
              <a:cxn ang="0">
                <a:pos x="T8" y="T9"/>
              </a:cxn>
              <a:cxn ang="0">
                <a:pos x="T10" y="T11"/>
              </a:cxn>
              <a:cxn ang="0">
                <a:pos x="T12" y="T13"/>
              </a:cxn>
            </a:cxnLst>
            <a:rect l="0" t="0" r="r" b="b"/>
            <a:pathLst>
              <a:path w="75" h="104">
                <a:moveTo>
                  <a:pt x="75" y="4"/>
                </a:moveTo>
                <a:cubicBezTo>
                  <a:pt x="69" y="0"/>
                  <a:pt x="69" y="0"/>
                  <a:pt x="69" y="0"/>
                </a:cubicBezTo>
                <a:cubicBezTo>
                  <a:pt x="10" y="95"/>
                  <a:pt x="10" y="95"/>
                  <a:pt x="10" y="95"/>
                </a:cubicBezTo>
                <a:cubicBezTo>
                  <a:pt x="8" y="98"/>
                  <a:pt x="4" y="100"/>
                  <a:pt x="0" y="100"/>
                </a:cubicBezTo>
                <a:cubicBezTo>
                  <a:pt x="0" y="100"/>
                  <a:pt x="1" y="100"/>
                  <a:pt x="1" y="101"/>
                </a:cubicBezTo>
                <a:cubicBezTo>
                  <a:pt x="7" y="104"/>
                  <a:pt x="14" y="103"/>
                  <a:pt x="17" y="98"/>
                </a:cubicBezTo>
                <a:lnTo>
                  <a:pt x="75" y="4"/>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105" name="Freeform 89"/>
          <p:cNvSpPr>
            <a:spLocks noEditPoints="1"/>
          </p:cNvSpPr>
          <p:nvPr/>
        </p:nvSpPr>
        <p:spPr bwMode="auto">
          <a:xfrm>
            <a:off x="6961397" y="1733665"/>
            <a:ext cx="166644" cy="121412"/>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106" name="Freeform 90"/>
          <p:cNvSpPr>
            <a:spLocks/>
          </p:cNvSpPr>
          <p:nvPr/>
        </p:nvSpPr>
        <p:spPr bwMode="auto">
          <a:xfrm>
            <a:off x="5572302" y="2528795"/>
            <a:ext cx="154741" cy="199973"/>
          </a:xfrm>
          <a:custGeom>
            <a:avLst/>
            <a:gdLst>
              <a:gd name="T0" fmla="*/ 0 w 95"/>
              <a:gd name="T1" fmla="*/ 21 h 123"/>
              <a:gd name="T2" fmla="*/ 4 w 95"/>
              <a:gd name="T3" fmla="*/ 19 h 123"/>
              <a:gd name="T4" fmla="*/ 59 w 95"/>
              <a:gd name="T5" fmla="*/ 109 h 123"/>
              <a:gd name="T6" fmla="*/ 79 w 95"/>
              <a:gd name="T7" fmla="*/ 112 h 123"/>
              <a:gd name="T8" fmla="*/ 85 w 95"/>
              <a:gd name="T9" fmla="*/ 93 h 123"/>
              <a:gd name="T10" fmla="*/ 29 w 95"/>
              <a:gd name="T11" fmla="*/ 3 h 123"/>
              <a:gd name="T12" fmla="*/ 34 w 95"/>
              <a:gd name="T13" fmla="*/ 0 h 123"/>
              <a:gd name="T14" fmla="*/ 90 w 95"/>
              <a:gd name="T15" fmla="*/ 91 h 123"/>
              <a:gd name="T16" fmla="*/ 82 w 95"/>
              <a:gd name="T17" fmla="*/ 117 h 123"/>
              <a:gd name="T18" fmla="*/ 56 w 95"/>
              <a:gd name="T19" fmla="*/ 112 h 123"/>
              <a:gd name="T20" fmla="*/ 0 w 95"/>
              <a:gd name="T21" fmla="*/ 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123">
                <a:moveTo>
                  <a:pt x="0" y="21"/>
                </a:moveTo>
                <a:cubicBezTo>
                  <a:pt x="4" y="19"/>
                  <a:pt x="4" y="19"/>
                  <a:pt x="4" y="19"/>
                </a:cubicBezTo>
                <a:cubicBezTo>
                  <a:pt x="59" y="109"/>
                  <a:pt x="59" y="109"/>
                  <a:pt x="59" y="109"/>
                </a:cubicBezTo>
                <a:cubicBezTo>
                  <a:pt x="63" y="115"/>
                  <a:pt x="72" y="117"/>
                  <a:pt x="79" y="112"/>
                </a:cubicBezTo>
                <a:cubicBezTo>
                  <a:pt x="87" y="108"/>
                  <a:pt x="89" y="99"/>
                  <a:pt x="85" y="93"/>
                </a:cubicBezTo>
                <a:cubicBezTo>
                  <a:pt x="29" y="3"/>
                  <a:pt x="29" y="3"/>
                  <a:pt x="29" y="3"/>
                </a:cubicBezTo>
                <a:cubicBezTo>
                  <a:pt x="34" y="0"/>
                  <a:pt x="34" y="0"/>
                  <a:pt x="34" y="0"/>
                </a:cubicBezTo>
                <a:cubicBezTo>
                  <a:pt x="90" y="91"/>
                  <a:pt x="90" y="91"/>
                  <a:pt x="90" y="91"/>
                </a:cubicBezTo>
                <a:cubicBezTo>
                  <a:pt x="95" y="100"/>
                  <a:pt x="92" y="111"/>
                  <a:pt x="82" y="117"/>
                </a:cubicBezTo>
                <a:cubicBezTo>
                  <a:pt x="73" y="123"/>
                  <a:pt x="61" y="121"/>
                  <a:pt x="56" y="112"/>
                </a:cubicBezTo>
                <a:lnTo>
                  <a:pt x="0" y="21"/>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107" name="Freeform 91"/>
          <p:cNvSpPr>
            <a:spLocks/>
          </p:cNvSpPr>
          <p:nvPr/>
        </p:nvSpPr>
        <p:spPr bwMode="auto">
          <a:xfrm>
            <a:off x="5562778" y="2521652"/>
            <a:ext cx="76180" cy="52374"/>
          </a:xfrm>
          <a:custGeom>
            <a:avLst/>
            <a:gdLst>
              <a:gd name="T0" fmla="*/ 1 w 47"/>
              <a:gd name="T1" fmla="*/ 30 h 32"/>
              <a:gd name="T2" fmla="*/ 6 w 47"/>
              <a:gd name="T3" fmla="*/ 31 h 32"/>
              <a:gd name="T4" fmla="*/ 44 w 47"/>
              <a:gd name="T5" fmla="*/ 7 h 32"/>
              <a:gd name="T6" fmla="*/ 46 w 47"/>
              <a:gd name="T7" fmla="*/ 2 h 32"/>
              <a:gd name="T8" fmla="*/ 41 w 47"/>
              <a:gd name="T9" fmla="*/ 1 h 32"/>
              <a:gd name="T10" fmla="*/ 2 w 47"/>
              <a:gd name="T11" fmla="*/ 25 h 32"/>
              <a:gd name="T12" fmla="*/ 1 w 47"/>
              <a:gd name="T13" fmla="*/ 3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1" y="30"/>
                </a:moveTo>
                <a:cubicBezTo>
                  <a:pt x="2" y="32"/>
                  <a:pt x="4" y="32"/>
                  <a:pt x="6" y="31"/>
                </a:cubicBezTo>
                <a:cubicBezTo>
                  <a:pt x="44" y="7"/>
                  <a:pt x="44" y="7"/>
                  <a:pt x="44" y="7"/>
                </a:cubicBezTo>
                <a:cubicBezTo>
                  <a:pt x="46" y="6"/>
                  <a:pt x="47" y="4"/>
                  <a:pt x="46" y="2"/>
                </a:cubicBezTo>
                <a:cubicBezTo>
                  <a:pt x="45" y="1"/>
                  <a:pt x="42" y="0"/>
                  <a:pt x="41" y="1"/>
                </a:cubicBezTo>
                <a:cubicBezTo>
                  <a:pt x="2" y="25"/>
                  <a:pt x="2" y="25"/>
                  <a:pt x="2" y="25"/>
                </a:cubicBezTo>
                <a:cubicBezTo>
                  <a:pt x="1" y="26"/>
                  <a:pt x="0" y="28"/>
                  <a:pt x="1" y="3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108" name="Freeform 92"/>
          <p:cNvSpPr>
            <a:spLocks/>
          </p:cNvSpPr>
          <p:nvPr/>
        </p:nvSpPr>
        <p:spPr bwMode="auto">
          <a:xfrm>
            <a:off x="5593726" y="2564504"/>
            <a:ext cx="104748" cy="144028"/>
          </a:xfrm>
          <a:custGeom>
            <a:avLst/>
            <a:gdLst>
              <a:gd name="T0" fmla="*/ 0 w 64"/>
              <a:gd name="T1" fmla="*/ 3 h 88"/>
              <a:gd name="T2" fmla="*/ 5 w 64"/>
              <a:gd name="T3" fmla="*/ 0 h 88"/>
              <a:gd name="T4" fmla="*/ 55 w 64"/>
              <a:gd name="T5" fmla="*/ 80 h 88"/>
              <a:gd name="T6" fmla="*/ 64 w 64"/>
              <a:gd name="T7" fmla="*/ 85 h 88"/>
              <a:gd name="T8" fmla="*/ 63 w 64"/>
              <a:gd name="T9" fmla="*/ 85 h 88"/>
              <a:gd name="T10" fmla="*/ 49 w 64"/>
              <a:gd name="T11" fmla="*/ 82 h 88"/>
              <a:gd name="T12" fmla="*/ 0 w 64"/>
              <a:gd name="T13" fmla="*/ 3 h 88"/>
            </a:gdLst>
            <a:ahLst/>
            <a:cxnLst>
              <a:cxn ang="0">
                <a:pos x="T0" y="T1"/>
              </a:cxn>
              <a:cxn ang="0">
                <a:pos x="T2" y="T3"/>
              </a:cxn>
              <a:cxn ang="0">
                <a:pos x="T4" y="T5"/>
              </a:cxn>
              <a:cxn ang="0">
                <a:pos x="T6" y="T7"/>
              </a:cxn>
              <a:cxn ang="0">
                <a:pos x="T8" y="T9"/>
              </a:cxn>
              <a:cxn ang="0">
                <a:pos x="T10" y="T11"/>
              </a:cxn>
              <a:cxn ang="0">
                <a:pos x="T12" y="T13"/>
              </a:cxn>
            </a:cxnLst>
            <a:rect l="0" t="0" r="r" b="b"/>
            <a:pathLst>
              <a:path w="64" h="88">
                <a:moveTo>
                  <a:pt x="0" y="3"/>
                </a:moveTo>
                <a:cubicBezTo>
                  <a:pt x="5" y="0"/>
                  <a:pt x="5" y="0"/>
                  <a:pt x="5" y="0"/>
                </a:cubicBezTo>
                <a:cubicBezTo>
                  <a:pt x="55" y="80"/>
                  <a:pt x="55" y="80"/>
                  <a:pt x="55" y="80"/>
                </a:cubicBezTo>
                <a:cubicBezTo>
                  <a:pt x="57" y="83"/>
                  <a:pt x="60" y="85"/>
                  <a:pt x="64" y="85"/>
                </a:cubicBezTo>
                <a:cubicBezTo>
                  <a:pt x="63" y="85"/>
                  <a:pt x="63" y="85"/>
                  <a:pt x="63" y="85"/>
                </a:cubicBezTo>
                <a:cubicBezTo>
                  <a:pt x="58" y="88"/>
                  <a:pt x="52" y="87"/>
                  <a:pt x="49" y="82"/>
                </a:cubicBezTo>
                <a:lnTo>
                  <a:pt x="0" y="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109" name="Freeform 93"/>
          <p:cNvSpPr>
            <a:spLocks noEditPoints="1"/>
          </p:cNvSpPr>
          <p:nvPr/>
        </p:nvSpPr>
        <p:spPr bwMode="auto">
          <a:xfrm>
            <a:off x="6592402" y="3766723"/>
            <a:ext cx="164263" cy="179738"/>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110" name="Freeform 94"/>
          <p:cNvSpPr>
            <a:spLocks/>
          </p:cNvSpPr>
          <p:nvPr/>
        </p:nvSpPr>
        <p:spPr bwMode="auto">
          <a:xfrm>
            <a:off x="6393619" y="2582358"/>
            <a:ext cx="47613" cy="45232"/>
          </a:xfrm>
          <a:custGeom>
            <a:avLst/>
            <a:gdLst>
              <a:gd name="T0" fmla="*/ 28 w 29"/>
              <a:gd name="T1" fmla="*/ 16 h 28"/>
              <a:gd name="T2" fmla="*/ 12 w 29"/>
              <a:gd name="T3" fmla="*/ 27 h 28"/>
              <a:gd name="T4" fmla="*/ 1 w 29"/>
              <a:gd name="T5" fmla="*/ 12 h 28"/>
              <a:gd name="T6" fmla="*/ 17 w 29"/>
              <a:gd name="T7" fmla="*/ 1 h 28"/>
              <a:gd name="T8" fmla="*/ 28 w 29"/>
              <a:gd name="T9" fmla="*/ 16 h 28"/>
            </a:gdLst>
            <a:ahLst/>
            <a:cxnLst>
              <a:cxn ang="0">
                <a:pos x="T0" y="T1"/>
              </a:cxn>
              <a:cxn ang="0">
                <a:pos x="T2" y="T3"/>
              </a:cxn>
              <a:cxn ang="0">
                <a:pos x="T4" y="T5"/>
              </a:cxn>
              <a:cxn ang="0">
                <a:pos x="T6" y="T7"/>
              </a:cxn>
              <a:cxn ang="0">
                <a:pos x="T8" y="T9"/>
              </a:cxn>
            </a:cxnLst>
            <a:rect l="0" t="0" r="r" b="b"/>
            <a:pathLst>
              <a:path w="29" h="28">
                <a:moveTo>
                  <a:pt x="28" y="16"/>
                </a:moveTo>
                <a:cubicBezTo>
                  <a:pt x="26" y="23"/>
                  <a:pt x="19" y="28"/>
                  <a:pt x="12" y="27"/>
                </a:cubicBezTo>
                <a:cubicBezTo>
                  <a:pt x="5" y="26"/>
                  <a:pt x="0" y="19"/>
                  <a:pt x="1" y="12"/>
                </a:cubicBezTo>
                <a:cubicBezTo>
                  <a:pt x="3" y="4"/>
                  <a:pt x="10" y="0"/>
                  <a:pt x="17" y="1"/>
                </a:cubicBezTo>
                <a:cubicBezTo>
                  <a:pt x="24" y="2"/>
                  <a:pt x="29" y="9"/>
                  <a:pt x="28" y="16"/>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111" name="Freeform 95"/>
          <p:cNvSpPr>
            <a:spLocks/>
          </p:cNvSpPr>
          <p:nvPr/>
        </p:nvSpPr>
        <p:spPr bwMode="auto">
          <a:xfrm>
            <a:off x="6382904" y="2445473"/>
            <a:ext cx="44042" cy="147599"/>
          </a:xfrm>
          <a:custGeom>
            <a:avLst/>
            <a:gdLst>
              <a:gd name="T0" fmla="*/ 27 w 27"/>
              <a:gd name="T1" fmla="*/ 90 h 91"/>
              <a:gd name="T2" fmla="*/ 12 w 27"/>
              <a:gd name="T3" fmla="*/ 14 h 91"/>
              <a:gd name="T4" fmla="*/ 1 w 27"/>
              <a:gd name="T5" fmla="*/ 0 h 91"/>
              <a:gd name="T6" fmla="*/ 17 w 27"/>
              <a:gd name="T7" fmla="*/ 91 h 91"/>
              <a:gd name="T8" fmla="*/ 27 w 27"/>
              <a:gd name="T9" fmla="*/ 90 h 91"/>
            </a:gdLst>
            <a:ahLst/>
            <a:cxnLst>
              <a:cxn ang="0">
                <a:pos x="T0" y="T1"/>
              </a:cxn>
              <a:cxn ang="0">
                <a:pos x="T2" y="T3"/>
              </a:cxn>
              <a:cxn ang="0">
                <a:pos x="T4" y="T5"/>
              </a:cxn>
              <a:cxn ang="0">
                <a:pos x="T6" y="T7"/>
              </a:cxn>
              <a:cxn ang="0">
                <a:pos x="T8" y="T9"/>
              </a:cxn>
            </a:cxnLst>
            <a:rect l="0" t="0" r="r" b="b"/>
            <a:pathLst>
              <a:path w="27" h="91">
                <a:moveTo>
                  <a:pt x="27" y="90"/>
                </a:moveTo>
                <a:cubicBezTo>
                  <a:pt x="27" y="90"/>
                  <a:pt x="12" y="14"/>
                  <a:pt x="12" y="14"/>
                </a:cubicBezTo>
                <a:cubicBezTo>
                  <a:pt x="12" y="14"/>
                  <a:pt x="3" y="0"/>
                  <a:pt x="1" y="0"/>
                </a:cubicBezTo>
                <a:cubicBezTo>
                  <a:pt x="0" y="0"/>
                  <a:pt x="17" y="91"/>
                  <a:pt x="17" y="91"/>
                </a:cubicBezTo>
                <a:lnTo>
                  <a:pt x="27" y="90"/>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112" name="Freeform 96"/>
          <p:cNvSpPr>
            <a:spLocks/>
          </p:cNvSpPr>
          <p:nvPr/>
        </p:nvSpPr>
        <p:spPr bwMode="auto">
          <a:xfrm>
            <a:off x="6413855" y="2469279"/>
            <a:ext cx="95225" cy="127364"/>
          </a:xfrm>
          <a:custGeom>
            <a:avLst/>
            <a:gdLst>
              <a:gd name="T0" fmla="*/ 1 w 80"/>
              <a:gd name="T1" fmla="*/ 99 h 107"/>
              <a:gd name="T2" fmla="*/ 60 w 80"/>
              <a:gd name="T3" fmla="*/ 13 h 107"/>
              <a:gd name="T4" fmla="*/ 80 w 80"/>
              <a:gd name="T5" fmla="*/ 0 h 107"/>
              <a:gd name="T6" fmla="*/ 71 w 80"/>
              <a:gd name="T7" fmla="*/ 21 h 107"/>
              <a:gd name="T8" fmla="*/ 12 w 80"/>
              <a:gd name="T9" fmla="*/ 107 h 107"/>
              <a:gd name="T10" fmla="*/ 0 w 80"/>
              <a:gd name="T11" fmla="*/ 100 h 107"/>
              <a:gd name="T12" fmla="*/ 1 w 80"/>
              <a:gd name="T13" fmla="*/ 99 h 107"/>
            </a:gdLst>
            <a:ahLst/>
            <a:cxnLst>
              <a:cxn ang="0">
                <a:pos x="T0" y="T1"/>
              </a:cxn>
              <a:cxn ang="0">
                <a:pos x="T2" y="T3"/>
              </a:cxn>
              <a:cxn ang="0">
                <a:pos x="T4" y="T5"/>
              </a:cxn>
              <a:cxn ang="0">
                <a:pos x="T6" y="T7"/>
              </a:cxn>
              <a:cxn ang="0">
                <a:pos x="T8" y="T9"/>
              </a:cxn>
              <a:cxn ang="0">
                <a:pos x="T10" y="T11"/>
              </a:cxn>
              <a:cxn ang="0">
                <a:pos x="T12" y="T13"/>
              </a:cxn>
            </a:cxnLst>
            <a:rect l="0" t="0" r="r" b="b"/>
            <a:pathLst>
              <a:path w="80" h="107">
                <a:moveTo>
                  <a:pt x="1" y="99"/>
                </a:moveTo>
                <a:lnTo>
                  <a:pt x="60" y="13"/>
                </a:lnTo>
                <a:lnTo>
                  <a:pt x="80" y="0"/>
                </a:lnTo>
                <a:lnTo>
                  <a:pt x="71" y="21"/>
                </a:lnTo>
                <a:lnTo>
                  <a:pt x="12" y="107"/>
                </a:lnTo>
                <a:lnTo>
                  <a:pt x="0" y="100"/>
                </a:lnTo>
                <a:lnTo>
                  <a:pt x="1" y="99"/>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113" name="Freeform 97"/>
          <p:cNvSpPr>
            <a:spLocks/>
          </p:cNvSpPr>
          <p:nvPr/>
        </p:nvSpPr>
        <p:spPr bwMode="auto">
          <a:xfrm>
            <a:off x="6405523" y="2616878"/>
            <a:ext cx="11903" cy="23806"/>
          </a:xfrm>
          <a:custGeom>
            <a:avLst/>
            <a:gdLst>
              <a:gd name="T0" fmla="*/ 2 w 7"/>
              <a:gd name="T1" fmla="*/ 3 h 15"/>
              <a:gd name="T2" fmla="*/ 5 w 7"/>
              <a:gd name="T3" fmla="*/ 1 h 15"/>
              <a:gd name="T4" fmla="*/ 7 w 7"/>
              <a:gd name="T5" fmla="*/ 3 h 15"/>
              <a:gd name="T6" fmla="*/ 5 w 7"/>
              <a:gd name="T7" fmla="*/ 13 h 15"/>
              <a:gd name="T8" fmla="*/ 3 w 7"/>
              <a:gd name="T9" fmla="*/ 15 h 15"/>
              <a:gd name="T10" fmla="*/ 1 w 7"/>
              <a:gd name="T11" fmla="*/ 12 h 15"/>
              <a:gd name="T12" fmla="*/ 2 w 7"/>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2" y="3"/>
                </a:moveTo>
                <a:cubicBezTo>
                  <a:pt x="3" y="1"/>
                  <a:pt x="4" y="0"/>
                  <a:pt x="5" y="1"/>
                </a:cubicBezTo>
                <a:cubicBezTo>
                  <a:pt x="6" y="1"/>
                  <a:pt x="7" y="2"/>
                  <a:pt x="7" y="3"/>
                </a:cubicBezTo>
                <a:cubicBezTo>
                  <a:pt x="5" y="13"/>
                  <a:pt x="5" y="13"/>
                  <a:pt x="5" y="13"/>
                </a:cubicBezTo>
                <a:cubicBezTo>
                  <a:pt x="5" y="14"/>
                  <a:pt x="4" y="15"/>
                  <a:pt x="3" y="15"/>
                </a:cubicBezTo>
                <a:cubicBezTo>
                  <a:pt x="1" y="15"/>
                  <a:pt x="0" y="13"/>
                  <a:pt x="1" y="12"/>
                </a:cubicBezTo>
                <a:lnTo>
                  <a:pt x="2" y="3"/>
                </a:ln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114" name="Freeform 98"/>
          <p:cNvSpPr>
            <a:spLocks noEditPoints="1"/>
          </p:cNvSpPr>
          <p:nvPr/>
        </p:nvSpPr>
        <p:spPr bwMode="auto">
          <a:xfrm>
            <a:off x="6367431" y="1411088"/>
            <a:ext cx="165454" cy="177357"/>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solidFill>
            <a:srgbClr val="C5C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115" name="燕尾形 114"/>
          <p:cNvSpPr/>
          <p:nvPr/>
        </p:nvSpPr>
        <p:spPr>
          <a:xfrm rot="5400000">
            <a:off x="1816272" y="1778932"/>
            <a:ext cx="269960" cy="431936"/>
          </a:xfrm>
          <a:prstGeom prst="chevron">
            <a:avLst/>
          </a:prstGeom>
          <a:solidFill>
            <a:srgbClr val="4B52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a:solidFill>
                <a:schemeClr val="tx1"/>
              </a:solidFill>
            </a:endParaRPr>
          </a:p>
        </p:txBody>
      </p:sp>
      <p:cxnSp>
        <p:nvCxnSpPr>
          <p:cNvPr id="116" name="直接连接符 115"/>
          <p:cNvCxnSpPr/>
          <p:nvPr/>
        </p:nvCxnSpPr>
        <p:spPr>
          <a:xfrm>
            <a:off x="1951253" y="2210867"/>
            <a:ext cx="2726593"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7" name="矩形 116"/>
          <p:cNvSpPr/>
          <p:nvPr/>
        </p:nvSpPr>
        <p:spPr>
          <a:xfrm>
            <a:off x="2203935" y="1388981"/>
            <a:ext cx="984835" cy="323141"/>
          </a:xfrm>
          <a:prstGeom prst="rect">
            <a:avLst/>
          </a:prstGeom>
        </p:spPr>
        <p:txBody>
          <a:bodyPr wrap="none" lIns="68555" tIns="34278" rIns="68555" bIns="34278">
            <a:spAutoFit/>
          </a:bodyPr>
          <a:lstStyle/>
          <a:p>
            <a:r>
              <a:rPr lang="zh-CN" altLang="en-US" sz="1650" b="1" dirty="0">
                <a:solidFill>
                  <a:schemeClr val="tx1">
                    <a:lumMod val="75000"/>
                    <a:lumOff val="25000"/>
                  </a:schemeClr>
                </a:solidFill>
                <a:latin typeface="微软雅黑" pitchFamily="34" charset="-122"/>
                <a:ea typeface="微软雅黑" pitchFamily="34" charset="-122"/>
              </a:rPr>
              <a:t>添加标题</a:t>
            </a:r>
            <a:endParaRPr lang="en-US" altLang="zh-CN" sz="1650" b="1" dirty="0">
              <a:solidFill>
                <a:schemeClr val="tx1">
                  <a:lumMod val="75000"/>
                  <a:lumOff val="25000"/>
                </a:schemeClr>
              </a:solidFill>
              <a:latin typeface="微软雅黑" pitchFamily="34" charset="-122"/>
              <a:ea typeface="微软雅黑" pitchFamily="34" charset="-122"/>
            </a:endParaRPr>
          </a:p>
        </p:txBody>
      </p:sp>
      <p:sp>
        <p:nvSpPr>
          <p:cNvPr id="118" name="矩形 47"/>
          <p:cNvSpPr>
            <a:spLocks noChangeArrowheads="1"/>
          </p:cNvSpPr>
          <p:nvPr/>
        </p:nvSpPr>
        <p:spPr bwMode="auto">
          <a:xfrm>
            <a:off x="2194217" y="1699952"/>
            <a:ext cx="2483629" cy="457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050" dirty="0">
                <a:solidFill>
                  <a:srgbClr val="333333"/>
                </a:solidFill>
                <a:sym typeface="微软雅黑" pitchFamily="34" charset="-122"/>
              </a:rPr>
              <a:t>在此录入上述图表的综合描述说明，在此录入上述图表的综合描述说明。</a:t>
            </a:r>
          </a:p>
        </p:txBody>
      </p:sp>
      <p:sp>
        <p:nvSpPr>
          <p:cNvPr id="119" name="燕尾形 118"/>
          <p:cNvSpPr/>
          <p:nvPr/>
        </p:nvSpPr>
        <p:spPr>
          <a:xfrm rot="5400000">
            <a:off x="1816272" y="2804779"/>
            <a:ext cx="269960" cy="431936"/>
          </a:xfrm>
          <a:prstGeom prst="chevron">
            <a:avLst/>
          </a:prstGeom>
          <a:solidFill>
            <a:srgbClr val="4B52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a:solidFill>
                <a:schemeClr val="tx1"/>
              </a:solidFill>
            </a:endParaRPr>
          </a:p>
        </p:txBody>
      </p:sp>
      <p:cxnSp>
        <p:nvCxnSpPr>
          <p:cNvPr id="120" name="直接连接符 119"/>
          <p:cNvCxnSpPr/>
          <p:nvPr/>
        </p:nvCxnSpPr>
        <p:spPr>
          <a:xfrm>
            <a:off x="1951253" y="3236714"/>
            <a:ext cx="2726593"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1" name="矩形 120"/>
          <p:cNvSpPr/>
          <p:nvPr/>
        </p:nvSpPr>
        <p:spPr>
          <a:xfrm>
            <a:off x="2203935" y="2414828"/>
            <a:ext cx="984835" cy="323141"/>
          </a:xfrm>
          <a:prstGeom prst="rect">
            <a:avLst/>
          </a:prstGeom>
        </p:spPr>
        <p:txBody>
          <a:bodyPr wrap="none" lIns="68555" tIns="34278" rIns="68555" bIns="34278">
            <a:spAutoFit/>
          </a:bodyPr>
          <a:lstStyle/>
          <a:p>
            <a:r>
              <a:rPr lang="zh-CN" altLang="en-US" sz="1650" b="1" dirty="0">
                <a:solidFill>
                  <a:schemeClr val="tx1">
                    <a:lumMod val="75000"/>
                    <a:lumOff val="25000"/>
                  </a:schemeClr>
                </a:solidFill>
                <a:latin typeface="微软雅黑" pitchFamily="34" charset="-122"/>
                <a:ea typeface="微软雅黑" pitchFamily="34" charset="-122"/>
              </a:rPr>
              <a:t>添加标题</a:t>
            </a:r>
            <a:endParaRPr lang="en-US" altLang="zh-CN" sz="1650" b="1" dirty="0">
              <a:solidFill>
                <a:schemeClr val="tx1">
                  <a:lumMod val="75000"/>
                  <a:lumOff val="25000"/>
                </a:schemeClr>
              </a:solidFill>
              <a:latin typeface="微软雅黑" pitchFamily="34" charset="-122"/>
              <a:ea typeface="微软雅黑" pitchFamily="34" charset="-122"/>
            </a:endParaRPr>
          </a:p>
        </p:txBody>
      </p:sp>
      <p:sp>
        <p:nvSpPr>
          <p:cNvPr id="122" name="矩形 47"/>
          <p:cNvSpPr>
            <a:spLocks noChangeArrowheads="1"/>
          </p:cNvSpPr>
          <p:nvPr/>
        </p:nvSpPr>
        <p:spPr bwMode="auto">
          <a:xfrm>
            <a:off x="2194217" y="2725799"/>
            <a:ext cx="2483629" cy="457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050" dirty="0">
                <a:solidFill>
                  <a:srgbClr val="333333"/>
                </a:solidFill>
                <a:sym typeface="微软雅黑" pitchFamily="34" charset="-122"/>
              </a:rPr>
              <a:t>在此录入上述图表的综合描述说明，在此录入上述图表的综合描述说明。</a:t>
            </a:r>
          </a:p>
        </p:txBody>
      </p:sp>
      <p:sp>
        <p:nvSpPr>
          <p:cNvPr id="123" name="燕尾形 122"/>
          <p:cNvSpPr/>
          <p:nvPr/>
        </p:nvSpPr>
        <p:spPr>
          <a:xfrm rot="5400000">
            <a:off x="1816272" y="3884617"/>
            <a:ext cx="269960" cy="431936"/>
          </a:xfrm>
          <a:prstGeom prst="chevron">
            <a:avLst/>
          </a:prstGeom>
          <a:solidFill>
            <a:srgbClr val="4B52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a:solidFill>
                <a:schemeClr val="tx1"/>
              </a:solidFill>
            </a:endParaRPr>
          </a:p>
        </p:txBody>
      </p:sp>
      <p:cxnSp>
        <p:nvCxnSpPr>
          <p:cNvPr id="124" name="直接连接符 123"/>
          <p:cNvCxnSpPr/>
          <p:nvPr/>
        </p:nvCxnSpPr>
        <p:spPr>
          <a:xfrm>
            <a:off x="1951253" y="4316553"/>
            <a:ext cx="2726593"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5" name="矩形 124"/>
          <p:cNvSpPr/>
          <p:nvPr/>
        </p:nvSpPr>
        <p:spPr>
          <a:xfrm>
            <a:off x="2203935" y="3494666"/>
            <a:ext cx="984835" cy="323141"/>
          </a:xfrm>
          <a:prstGeom prst="rect">
            <a:avLst/>
          </a:prstGeom>
        </p:spPr>
        <p:txBody>
          <a:bodyPr wrap="none" lIns="68555" tIns="34278" rIns="68555" bIns="34278">
            <a:spAutoFit/>
          </a:bodyPr>
          <a:lstStyle/>
          <a:p>
            <a:r>
              <a:rPr lang="zh-CN" altLang="en-US" sz="1650" b="1" dirty="0">
                <a:solidFill>
                  <a:schemeClr val="tx1">
                    <a:lumMod val="75000"/>
                    <a:lumOff val="25000"/>
                  </a:schemeClr>
                </a:solidFill>
                <a:latin typeface="微软雅黑" pitchFamily="34" charset="-122"/>
                <a:ea typeface="微软雅黑" pitchFamily="34" charset="-122"/>
              </a:rPr>
              <a:t>添加标题</a:t>
            </a:r>
            <a:endParaRPr lang="en-US" altLang="zh-CN" sz="1650" b="1" dirty="0">
              <a:solidFill>
                <a:schemeClr val="tx1">
                  <a:lumMod val="75000"/>
                  <a:lumOff val="25000"/>
                </a:schemeClr>
              </a:solidFill>
              <a:latin typeface="微软雅黑" pitchFamily="34" charset="-122"/>
              <a:ea typeface="微软雅黑" pitchFamily="34" charset="-122"/>
            </a:endParaRPr>
          </a:p>
        </p:txBody>
      </p:sp>
      <p:sp>
        <p:nvSpPr>
          <p:cNvPr id="126" name="矩形 47"/>
          <p:cNvSpPr>
            <a:spLocks noChangeArrowheads="1"/>
          </p:cNvSpPr>
          <p:nvPr/>
        </p:nvSpPr>
        <p:spPr bwMode="auto">
          <a:xfrm>
            <a:off x="2194217" y="3805638"/>
            <a:ext cx="2483629" cy="457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050" dirty="0">
                <a:solidFill>
                  <a:srgbClr val="333333"/>
                </a:solidFill>
                <a:sym typeface="微软雅黑" pitchFamily="34" charset="-122"/>
              </a:rPr>
              <a:t>在此录入上述图表的综合描述说明，在此录入上述图表的综合描述说明。</a:t>
            </a:r>
          </a:p>
        </p:txBody>
      </p:sp>
    </p:spTree>
    <p:extLst>
      <p:ext uri="{BB962C8B-B14F-4D97-AF65-F5344CB8AC3E}">
        <p14:creationId xmlns:p14="http://schemas.microsoft.com/office/powerpoint/2010/main" val="4157344018"/>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par>
                          <p:cTn id="21" fill="hold">
                            <p:stCondLst>
                              <p:cond delay="1250"/>
                            </p:stCondLst>
                            <p:childTnLst>
                              <p:par>
                                <p:cTn id="22" presetID="2" presetClass="entr" presetSubtype="4"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 presetClass="entr" presetSubtype="4"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par>
                          <p:cTn id="31" fill="hold">
                            <p:stCondLst>
                              <p:cond delay="2250"/>
                            </p:stCondLst>
                            <p:childTnLst>
                              <p:par>
                                <p:cTn id="32" presetID="2" presetClass="entr" presetSubtype="4"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2750"/>
                            </p:stCondLst>
                            <p:childTnLst>
                              <p:par>
                                <p:cTn id="37" presetID="2" presetClass="entr" presetSubtype="2"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1+#ppt_w/2"/>
                                          </p:val>
                                        </p:tav>
                                        <p:tav tm="100000">
                                          <p:val>
                                            <p:strVal val="#ppt_x"/>
                                          </p:val>
                                        </p:tav>
                                      </p:tavLst>
                                    </p:anim>
                                    <p:anim calcmode="lin" valueType="num">
                                      <p:cBhvr additive="base">
                                        <p:cTn id="40" dur="500" fill="hold"/>
                                        <p:tgtEl>
                                          <p:spTgt spid="18"/>
                                        </p:tgtEl>
                                        <p:attrNameLst>
                                          <p:attrName>ppt_y</p:attrName>
                                        </p:attrNameLst>
                                      </p:cBhvr>
                                      <p:tavLst>
                                        <p:tav tm="0">
                                          <p:val>
                                            <p:strVal val="#ppt_y"/>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1+#ppt_h/2"/>
                                          </p:val>
                                        </p:tav>
                                        <p:tav tm="100000">
                                          <p:val>
                                            <p:strVal val="#ppt_y"/>
                                          </p:val>
                                        </p:tav>
                                      </p:tavLst>
                                    </p:anim>
                                  </p:childTnLst>
                                </p:cTn>
                              </p:par>
                              <p:par>
                                <p:cTn id="53" presetID="2" presetClass="entr" presetSubtype="3"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1+#ppt_w/2"/>
                                          </p:val>
                                        </p:tav>
                                        <p:tav tm="100000">
                                          <p:val>
                                            <p:strVal val="#ppt_x"/>
                                          </p:val>
                                        </p:tav>
                                      </p:tavLst>
                                    </p:anim>
                                    <p:anim calcmode="lin" valueType="num">
                                      <p:cBhvr additive="base">
                                        <p:cTn id="56" dur="500" fill="hold"/>
                                        <p:tgtEl>
                                          <p:spTgt spid="22"/>
                                        </p:tgtEl>
                                        <p:attrNameLst>
                                          <p:attrName>ppt_y</p:attrName>
                                        </p:attrNameLst>
                                      </p:cBhvr>
                                      <p:tavLst>
                                        <p:tav tm="0">
                                          <p:val>
                                            <p:strVal val="0-#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additive="base">
                                        <p:cTn id="63" dur="500" fill="hold"/>
                                        <p:tgtEl>
                                          <p:spTgt spid="24"/>
                                        </p:tgtEl>
                                        <p:attrNameLst>
                                          <p:attrName>ppt_x</p:attrName>
                                        </p:attrNameLst>
                                      </p:cBhvr>
                                      <p:tavLst>
                                        <p:tav tm="0">
                                          <p:val>
                                            <p:strVal val="#ppt_x"/>
                                          </p:val>
                                        </p:tav>
                                        <p:tav tm="100000">
                                          <p:val>
                                            <p:strVal val="#ppt_x"/>
                                          </p:val>
                                        </p:tav>
                                      </p:tavLst>
                                    </p:anim>
                                    <p:anim calcmode="lin" valueType="num">
                                      <p:cBhvr additive="base">
                                        <p:cTn id="64" dur="500" fill="hold"/>
                                        <p:tgtEl>
                                          <p:spTgt spid="2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additive="base">
                                        <p:cTn id="67" dur="500" fill="hold"/>
                                        <p:tgtEl>
                                          <p:spTgt spid="25"/>
                                        </p:tgtEl>
                                        <p:attrNameLst>
                                          <p:attrName>ppt_x</p:attrName>
                                        </p:attrNameLst>
                                      </p:cBhvr>
                                      <p:tavLst>
                                        <p:tav tm="0">
                                          <p:val>
                                            <p:strVal val="#ppt_x"/>
                                          </p:val>
                                        </p:tav>
                                        <p:tav tm="100000">
                                          <p:val>
                                            <p:strVal val="#ppt_x"/>
                                          </p:val>
                                        </p:tav>
                                      </p:tavLst>
                                    </p:anim>
                                    <p:anim calcmode="lin" valueType="num">
                                      <p:cBhvr additive="base">
                                        <p:cTn id="68" dur="500" fill="hold"/>
                                        <p:tgtEl>
                                          <p:spTgt spid="25"/>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 calcmode="lin" valueType="num">
                                      <p:cBhvr additive="base">
                                        <p:cTn id="71" dur="500" fill="hold"/>
                                        <p:tgtEl>
                                          <p:spTgt spid="26"/>
                                        </p:tgtEl>
                                        <p:attrNameLst>
                                          <p:attrName>ppt_x</p:attrName>
                                        </p:attrNameLst>
                                      </p:cBhvr>
                                      <p:tavLst>
                                        <p:tav tm="0">
                                          <p:val>
                                            <p:strVal val="#ppt_x"/>
                                          </p:val>
                                        </p:tav>
                                        <p:tav tm="100000">
                                          <p:val>
                                            <p:strVal val="#ppt_x"/>
                                          </p:val>
                                        </p:tav>
                                      </p:tavLst>
                                    </p:anim>
                                    <p:anim calcmode="lin" valueType="num">
                                      <p:cBhvr additive="base">
                                        <p:cTn id="72" dur="500" fill="hold"/>
                                        <p:tgtEl>
                                          <p:spTgt spid="26"/>
                                        </p:tgtEl>
                                        <p:attrNameLst>
                                          <p:attrName>ppt_y</p:attrName>
                                        </p:attrNameLst>
                                      </p:cBhvr>
                                      <p:tavLst>
                                        <p:tav tm="0">
                                          <p:val>
                                            <p:strVal val="1+#ppt_h/2"/>
                                          </p:val>
                                        </p:tav>
                                        <p:tav tm="100000">
                                          <p:val>
                                            <p:strVal val="#ppt_y"/>
                                          </p:val>
                                        </p:tav>
                                      </p:tavLst>
                                    </p:anim>
                                  </p:childTnLst>
                                </p:cTn>
                              </p:par>
                              <p:par>
                                <p:cTn id="73" presetID="2" presetClass="entr" presetSubtype="6" fill="hold" nodeType="withEffect">
                                  <p:stCondLst>
                                    <p:cond delay="0"/>
                                  </p:stCondLst>
                                  <p:childTnLst>
                                    <p:set>
                                      <p:cBhvr>
                                        <p:cTn id="74" dur="1" fill="hold">
                                          <p:stCondLst>
                                            <p:cond delay="0"/>
                                          </p:stCondLst>
                                        </p:cTn>
                                        <p:tgtEl>
                                          <p:spTgt spid="27"/>
                                        </p:tgtEl>
                                        <p:attrNameLst>
                                          <p:attrName>style.visibility</p:attrName>
                                        </p:attrNameLst>
                                      </p:cBhvr>
                                      <p:to>
                                        <p:strVal val="visible"/>
                                      </p:to>
                                    </p:set>
                                    <p:anim calcmode="lin" valueType="num">
                                      <p:cBhvr additive="base">
                                        <p:cTn id="75" dur="500" fill="hold"/>
                                        <p:tgtEl>
                                          <p:spTgt spid="27"/>
                                        </p:tgtEl>
                                        <p:attrNameLst>
                                          <p:attrName>ppt_x</p:attrName>
                                        </p:attrNameLst>
                                      </p:cBhvr>
                                      <p:tavLst>
                                        <p:tav tm="0">
                                          <p:val>
                                            <p:strVal val="1+#ppt_w/2"/>
                                          </p:val>
                                        </p:tav>
                                        <p:tav tm="100000">
                                          <p:val>
                                            <p:strVal val="#ppt_x"/>
                                          </p:val>
                                        </p:tav>
                                      </p:tavLst>
                                    </p:anim>
                                    <p:anim calcmode="lin" valueType="num">
                                      <p:cBhvr additive="base">
                                        <p:cTn id="76" dur="500" fill="hold"/>
                                        <p:tgtEl>
                                          <p:spTgt spid="27"/>
                                        </p:tgtEl>
                                        <p:attrNameLst>
                                          <p:attrName>ppt_y</p:attrName>
                                        </p:attrNameLst>
                                      </p:cBhvr>
                                      <p:tavLst>
                                        <p:tav tm="0">
                                          <p:val>
                                            <p:strVal val="1+#ppt_h/2"/>
                                          </p:val>
                                        </p:tav>
                                        <p:tav tm="100000">
                                          <p:val>
                                            <p:strVal val="#ppt_y"/>
                                          </p:val>
                                        </p:tav>
                                      </p:tavLst>
                                    </p:anim>
                                  </p:childTnLst>
                                </p:cTn>
                              </p:par>
                              <p:par>
                                <p:cTn id="77" presetID="2" presetClass="entr" presetSubtype="6"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 calcmode="lin" valueType="num">
                                      <p:cBhvr additive="base">
                                        <p:cTn id="79" dur="500" fill="hold"/>
                                        <p:tgtEl>
                                          <p:spTgt spid="34"/>
                                        </p:tgtEl>
                                        <p:attrNameLst>
                                          <p:attrName>ppt_x</p:attrName>
                                        </p:attrNameLst>
                                      </p:cBhvr>
                                      <p:tavLst>
                                        <p:tav tm="0">
                                          <p:val>
                                            <p:strVal val="1+#ppt_w/2"/>
                                          </p:val>
                                        </p:tav>
                                        <p:tav tm="100000">
                                          <p:val>
                                            <p:strVal val="#ppt_x"/>
                                          </p:val>
                                        </p:tav>
                                      </p:tavLst>
                                    </p:anim>
                                    <p:anim calcmode="lin" valueType="num">
                                      <p:cBhvr additive="base">
                                        <p:cTn id="80" dur="500" fill="hold"/>
                                        <p:tgtEl>
                                          <p:spTgt spid="3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5"/>
                                        </p:tgtEl>
                                        <p:attrNameLst>
                                          <p:attrName>style.visibility</p:attrName>
                                        </p:attrNameLst>
                                      </p:cBhvr>
                                      <p:to>
                                        <p:strVal val="visible"/>
                                      </p:to>
                                    </p:set>
                                    <p:anim calcmode="lin" valueType="num">
                                      <p:cBhvr additive="base">
                                        <p:cTn id="83" dur="500" fill="hold"/>
                                        <p:tgtEl>
                                          <p:spTgt spid="35"/>
                                        </p:tgtEl>
                                        <p:attrNameLst>
                                          <p:attrName>ppt_x</p:attrName>
                                        </p:attrNameLst>
                                      </p:cBhvr>
                                      <p:tavLst>
                                        <p:tav tm="0">
                                          <p:val>
                                            <p:strVal val="#ppt_x"/>
                                          </p:val>
                                        </p:tav>
                                        <p:tav tm="100000">
                                          <p:val>
                                            <p:strVal val="#ppt_x"/>
                                          </p:val>
                                        </p:tav>
                                      </p:tavLst>
                                    </p:anim>
                                    <p:anim calcmode="lin" valueType="num">
                                      <p:cBhvr additive="base">
                                        <p:cTn id="84" dur="500" fill="hold"/>
                                        <p:tgtEl>
                                          <p:spTgt spid="3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6"/>
                                        </p:tgtEl>
                                        <p:attrNameLst>
                                          <p:attrName>style.visibility</p:attrName>
                                        </p:attrNameLst>
                                      </p:cBhvr>
                                      <p:to>
                                        <p:strVal val="visible"/>
                                      </p:to>
                                    </p:set>
                                    <p:anim calcmode="lin" valueType="num">
                                      <p:cBhvr additive="base">
                                        <p:cTn id="87" dur="500" fill="hold"/>
                                        <p:tgtEl>
                                          <p:spTgt spid="36"/>
                                        </p:tgtEl>
                                        <p:attrNameLst>
                                          <p:attrName>ppt_x</p:attrName>
                                        </p:attrNameLst>
                                      </p:cBhvr>
                                      <p:tavLst>
                                        <p:tav tm="0">
                                          <p:val>
                                            <p:strVal val="#ppt_x"/>
                                          </p:val>
                                        </p:tav>
                                        <p:tav tm="100000">
                                          <p:val>
                                            <p:strVal val="#ppt_x"/>
                                          </p:val>
                                        </p:tav>
                                      </p:tavLst>
                                    </p:anim>
                                    <p:anim calcmode="lin" valueType="num">
                                      <p:cBhvr additive="base">
                                        <p:cTn id="88" dur="500" fill="hold"/>
                                        <p:tgtEl>
                                          <p:spTgt spid="3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7"/>
                                        </p:tgtEl>
                                        <p:attrNameLst>
                                          <p:attrName>style.visibility</p:attrName>
                                        </p:attrNameLst>
                                      </p:cBhvr>
                                      <p:to>
                                        <p:strVal val="visible"/>
                                      </p:to>
                                    </p:set>
                                    <p:anim calcmode="lin" valueType="num">
                                      <p:cBhvr additive="base">
                                        <p:cTn id="91" dur="500" fill="hold"/>
                                        <p:tgtEl>
                                          <p:spTgt spid="37"/>
                                        </p:tgtEl>
                                        <p:attrNameLst>
                                          <p:attrName>ppt_x</p:attrName>
                                        </p:attrNameLst>
                                      </p:cBhvr>
                                      <p:tavLst>
                                        <p:tav tm="0">
                                          <p:val>
                                            <p:strVal val="#ppt_x"/>
                                          </p:val>
                                        </p:tav>
                                        <p:tav tm="100000">
                                          <p:val>
                                            <p:strVal val="#ppt_x"/>
                                          </p:val>
                                        </p:tav>
                                      </p:tavLst>
                                    </p:anim>
                                    <p:anim calcmode="lin" valueType="num">
                                      <p:cBhvr additive="base">
                                        <p:cTn id="92" dur="500" fill="hold"/>
                                        <p:tgtEl>
                                          <p:spTgt spid="37"/>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anim calcmode="lin" valueType="num">
                                      <p:cBhvr additive="base">
                                        <p:cTn id="95" dur="500" fill="hold"/>
                                        <p:tgtEl>
                                          <p:spTgt spid="38"/>
                                        </p:tgtEl>
                                        <p:attrNameLst>
                                          <p:attrName>ppt_x</p:attrName>
                                        </p:attrNameLst>
                                      </p:cBhvr>
                                      <p:tavLst>
                                        <p:tav tm="0">
                                          <p:val>
                                            <p:strVal val="#ppt_x"/>
                                          </p:val>
                                        </p:tav>
                                        <p:tav tm="100000">
                                          <p:val>
                                            <p:strVal val="#ppt_x"/>
                                          </p:val>
                                        </p:tav>
                                      </p:tavLst>
                                    </p:anim>
                                    <p:anim calcmode="lin" valueType="num">
                                      <p:cBhvr additive="base">
                                        <p:cTn id="96" dur="500" fill="hold"/>
                                        <p:tgtEl>
                                          <p:spTgt spid="3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9"/>
                                        </p:tgtEl>
                                        <p:attrNameLst>
                                          <p:attrName>style.visibility</p:attrName>
                                        </p:attrNameLst>
                                      </p:cBhvr>
                                      <p:to>
                                        <p:strVal val="visible"/>
                                      </p:to>
                                    </p:set>
                                    <p:anim calcmode="lin" valueType="num">
                                      <p:cBhvr additive="base">
                                        <p:cTn id="99" dur="500" fill="hold"/>
                                        <p:tgtEl>
                                          <p:spTgt spid="39"/>
                                        </p:tgtEl>
                                        <p:attrNameLst>
                                          <p:attrName>ppt_x</p:attrName>
                                        </p:attrNameLst>
                                      </p:cBhvr>
                                      <p:tavLst>
                                        <p:tav tm="0">
                                          <p:val>
                                            <p:strVal val="#ppt_x"/>
                                          </p:val>
                                        </p:tav>
                                        <p:tav tm="100000">
                                          <p:val>
                                            <p:strVal val="#ppt_x"/>
                                          </p:val>
                                        </p:tav>
                                      </p:tavLst>
                                    </p:anim>
                                    <p:anim calcmode="lin" valueType="num">
                                      <p:cBhvr additive="base">
                                        <p:cTn id="100" dur="500" fill="hold"/>
                                        <p:tgtEl>
                                          <p:spTgt spid="39"/>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40"/>
                                        </p:tgtEl>
                                        <p:attrNameLst>
                                          <p:attrName>style.visibility</p:attrName>
                                        </p:attrNameLst>
                                      </p:cBhvr>
                                      <p:to>
                                        <p:strVal val="visible"/>
                                      </p:to>
                                    </p:set>
                                    <p:anim calcmode="lin" valueType="num">
                                      <p:cBhvr additive="base">
                                        <p:cTn id="103" dur="500" fill="hold"/>
                                        <p:tgtEl>
                                          <p:spTgt spid="40"/>
                                        </p:tgtEl>
                                        <p:attrNameLst>
                                          <p:attrName>ppt_x</p:attrName>
                                        </p:attrNameLst>
                                      </p:cBhvr>
                                      <p:tavLst>
                                        <p:tav tm="0">
                                          <p:val>
                                            <p:strVal val="#ppt_x"/>
                                          </p:val>
                                        </p:tav>
                                        <p:tav tm="100000">
                                          <p:val>
                                            <p:strVal val="#ppt_x"/>
                                          </p:val>
                                        </p:tav>
                                      </p:tavLst>
                                    </p:anim>
                                    <p:anim calcmode="lin" valueType="num">
                                      <p:cBhvr additive="base">
                                        <p:cTn id="104" dur="500" fill="hold"/>
                                        <p:tgtEl>
                                          <p:spTgt spid="40"/>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41"/>
                                        </p:tgtEl>
                                        <p:attrNameLst>
                                          <p:attrName>style.visibility</p:attrName>
                                        </p:attrNameLst>
                                      </p:cBhvr>
                                      <p:to>
                                        <p:strVal val="visible"/>
                                      </p:to>
                                    </p:set>
                                    <p:anim calcmode="lin" valueType="num">
                                      <p:cBhvr additive="base">
                                        <p:cTn id="107" dur="500" fill="hold"/>
                                        <p:tgtEl>
                                          <p:spTgt spid="41"/>
                                        </p:tgtEl>
                                        <p:attrNameLst>
                                          <p:attrName>ppt_x</p:attrName>
                                        </p:attrNameLst>
                                      </p:cBhvr>
                                      <p:tavLst>
                                        <p:tav tm="0">
                                          <p:val>
                                            <p:strVal val="#ppt_x"/>
                                          </p:val>
                                        </p:tav>
                                        <p:tav tm="100000">
                                          <p:val>
                                            <p:strVal val="#ppt_x"/>
                                          </p:val>
                                        </p:tav>
                                      </p:tavLst>
                                    </p:anim>
                                    <p:anim calcmode="lin" valueType="num">
                                      <p:cBhvr additive="base">
                                        <p:cTn id="108" dur="500" fill="hold"/>
                                        <p:tgtEl>
                                          <p:spTgt spid="41"/>
                                        </p:tgtEl>
                                        <p:attrNameLst>
                                          <p:attrName>ppt_y</p:attrName>
                                        </p:attrNameLst>
                                      </p:cBhvr>
                                      <p:tavLst>
                                        <p:tav tm="0">
                                          <p:val>
                                            <p:strVal val="1+#ppt_h/2"/>
                                          </p:val>
                                        </p:tav>
                                        <p:tav tm="100000">
                                          <p:val>
                                            <p:strVal val="#ppt_y"/>
                                          </p:val>
                                        </p:tav>
                                      </p:tavLst>
                                    </p:anim>
                                  </p:childTnLst>
                                </p:cTn>
                              </p:par>
                              <p:par>
                                <p:cTn id="109" presetID="2" presetClass="entr" presetSubtype="1" fill="hold" grpId="0" nodeType="withEffect">
                                  <p:stCondLst>
                                    <p:cond delay="0"/>
                                  </p:stCondLst>
                                  <p:childTnLst>
                                    <p:set>
                                      <p:cBhvr>
                                        <p:cTn id="110" dur="1" fill="hold">
                                          <p:stCondLst>
                                            <p:cond delay="0"/>
                                          </p:stCondLst>
                                        </p:cTn>
                                        <p:tgtEl>
                                          <p:spTgt spid="42"/>
                                        </p:tgtEl>
                                        <p:attrNameLst>
                                          <p:attrName>style.visibility</p:attrName>
                                        </p:attrNameLst>
                                      </p:cBhvr>
                                      <p:to>
                                        <p:strVal val="visible"/>
                                      </p:to>
                                    </p:set>
                                    <p:anim calcmode="lin" valueType="num">
                                      <p:cBhvr additive="base">
                                        <p:cTn id="111" dur="500" fill="hold"/>
                                        <p:tgtEl>
                                          <p:spTgt spid="42"/>
                                        </p:tgtEl>
                                        <p:attrNameLst>
                                          <p:attrName>ppt_x</p:attrName>
                                        </p:attrNameLst>
                                      </p:cBhvr>
                                      <p:tavLst>
                                        <p:tav tm="0">
                                          <p:val>
                                            <p:strVal val="#ppt_x"/>
                                          </p:val>
                                        </p:tav>
                                        <p:tav tm="100000">
                                          <p:val>
                                            <p:strVal val="#ppt_x"/>
                                          </p:val>
                                        </p:tav>
                                      </p:tavLst>
                                    </p:anim>
                                    <p:anim calcmode="lin" valueType="num">
                                      <p:cBhvr additive="base">
                                        <p:cTn id="112" dur="500" fill="hold"/>
                                        <p:tgtEl>
                                          <p:spTgt spid="42"/>
                                        </p:tgtEl>
                                        <p:attrNameLst>
                                          <p:attrName>ppt_y</p:attrName>
                                        </p:attrNameLst>
                                      </p:cBhvr>
                                      <p:tavLst>
                                        <p:tav tm="0">
                                          <p:val>
                                            <p:strVal val="0-#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43"/>
                                        </p:tgtEl>
                                        <p:attrNameLst>
                                          <p:attrName>style.visibility</p:attrName>
                                        </p:attrNameLst>
                                      </p:cBhvr>
                                      <p:to>
                                        <p:strVal val="visible"/>
                                      </p:to>
                                    </p:set>
                                    <p:anim calcmode="lin" valueType="num">
                                      <p:cBhvr additive="base">
                                        <p:cTn id="115" dur="500" fill="hold"/>
                                        <p:tgtEl>
                                          <p:spTgt spid="43"/>
                                        </p:tgtEl>
                                        <p:attrNameLst>
                                          <p:attrName>ppt_x</p:attrName>
                                        </p:attrNameLst>
                                      </p:cBhvr>
                                      <p:tavLst>
                                        <p:tav tm="0">
                                          <p:val>
                                            <p:strVal val="#ppt_x"/>
                                          </p:val>
                                        </p:tav>
                                        <p:tav tm="100000">
                                          <p:val>
                                            <p:strVal val="#ppt_x"/>
                                          </p:val>
                                        </p:tav>
                                      </p:tavLst>
                                    </p:anim>
                                    <p:anim calcmode="lin" valueType="num">
                                      <p:cBhvr additive="base">
                                        <p:cTn id="116" dur="500" fill="hold"/>
                                        <p:tgtEl>
                                          <p:spTgt spid="43"/>
                                        </p:tgtEl>
                                        <p:attrNameLst>
                                          <p:attrName>ppt_y</p:attrName>
                                        </p:attrNameLst>
                                      </p:cBhvr>
                                      <p:tavLst>
                                        <p:tav tm="0">
                                          <p:val>
                                            <p:strVal val="1+#ppt_h/2"/>
                                          </p:val>
                                        </p:tav>
                                        <p:tav tm="100000">
                                          <p:val>
                                            <p:strVal val="#ppt_y"/>
                                          </p:val>
                                        </p:tav>
                                      </p:tavLst>
                                    </p:anim>
                                  </p:childTnLst>
                                </p:cTn>
                              </p:par>
                              <p:par>
                                <p:cTn id="117" presetID="2" presetClass="entr" presetSubtype="9" fill="hold" grpId="0" nodeType="withEffect">
                                  <p:stCondLst>
                                    <p:cond delay="0"/>
                                  </p:stCondLst>
                                  <p:childTnLst>
                                    <p:set>
                                      <p:cBhvr>
                                        <p:cTn id="118" dur="1" fill="hold">
                                          <p:stCondLst>
                                            <p:cond delay="0"/>
                                          </p:stCondLst>
                                        </p:cTn>
                                        <p:tgtEl>
                                          <p:spTgt spid="44"/>
                                        </p:tgtEl>
                                        <p:attrNameLst>
                                          <p:attrName>style.visibility</p:attrName>
                                        </p:attrNameLst>
                                      </p:cBhvr>
                                      <p:to>
                                        <p:strVal val="visible"/>
                                      </p:to>
                                    </p:set>
                                    <p:anim calcmode="lin" valueType="num">
                                      <p:cBhvr additive="base">
                                        <p:cTn id="119" dur="500" fill="hold"/>
                                        <p:tgtEl>
                                          <p:spTgt spid="44"/>
                                        </p:tgtEl>
                                        <p:attrNameLst>
                                          <p:attrName>ppt_x</p:attrName>
                                        </p:attrNameLst>
                                      </p:cBhvr>
                                      <p:tavLst>
                                        <p:tav tm="0">
                                          <p:val>
                                            <p:strVal val="0-#ppt_w/2"/>
                                          </p:val>
                                        </p:tav>
                                        <p:tav tm="100000">
                                          <p:val>
                                            <p:strVal val="#ppt_x"/>
                                          </p:val>
                                        </p:tav>
                                      </p:tavLst>
                                    </p:anim>
                                    <p:anim calcmode="lin" valueType="num">
                                      <p:cBhvr additive="base">
                                        <p:cTn id="120" dur="500" fill="hold"/>
                                        <p:tgtEl>
                                          <p:spTgt spid="44"/>
                                        </p:tgtEl>
                                        <p:attrNameLst>
                                          <p:attrName>ppt_y</p:attrName>
                                        </p:attrNameLst>
                                      </p:cBhvr>
                                      <p:tavLst>
                                        <p:tav tm="0">
                                          <p:val>
                                            <p:strVal val="0-#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45"/>
                                        </p:tgtEl>
                                        <p:attrNameLst>
                                          <p:attrName>style.visibility</p:attrName>
                                        </p:attrNameLst>
                                      </p:cBhvr>
                                      <p:to>
                                        <p:strVal val="visible"/>
                                      </p:to>
                                    </p:set>
                                    <p:anim calcmode="lin" valueType="num">
                                      <p:cBhvr additive="base">
                                        <p:cTn id="123" dur="500" fill="hold"/>
                                        <p:tgtEl>
                                          <p:spTgt spid="45"/>
                                        </p:tgtEl>
                                        <p:attrNameLst>
                                          <p:attrName>ppt_x</p:attrName>
                                        </p:attrNameLst>
                                      </p:cBhvr>
                                      <p:tavLst>
                                        <p:tav tm="0">
                                          <p:val>
                                            <p:strVal val="#ppt_x"/>
                                          </p:val>
                                        </p:tav>
                                        <p:tav tm="100000">
                                          <p:val>
                                            <p:strVal val="#ppt_x"/>
                                          </p:val>
                                        </p:tav>
                                      </p:tavLst>
                                    </p:anim>
                                    <p:anim calcmode="lin" valueType="num">
                                      <p:cBhvr additive="base">
                                        <p:cTn id="124" dur="500" fill="hold"/>
                                        <p:tgtEl>
                                          <p:spTgt spid="45"/>
                                        </p:tgtEl>
                                        <p:attrNameLst>
                                          <p:attrName>ppt_y</p:attrName>
                                        </p:attrNameLst>
                                      </p:cBhvr>
                                      <p:tavLst>
                                        <p:tav tm="0">
                                          <p:val>
                                            <p:strVal val="1+#ppt_h/2"/>
                                          </p:val>
                                        </p:tav>
                                        <p:tav tm="100000">
                                          <p:val>
                                            <p:strVal val="#ppt_y"/>
                                          </p:val>
                                        </p:tav>
                                      </p:tavLst>
                                    </p:anim>
                                  </p:childTnLst>
                                </p:cTn>
                              </p:par>
                              <p:par>
                                <p:cTn id="125" presetID="2" presetClass="entr" presetSubtype="9" fill="hold" grpId="0" nodeType="withEffect">
                                  <p:stCondLst>
                                    <p:cond delay="0"/>
                                  </p:stCondLst>
                                  <p:childTnLst>
                                    <p:set>
                                      <p:cBhvr>
                                        <p:cTn id="126" dur="1" fill="hold">
                                          <p:stCondLst>
                                            <p:cond delay="0"/>
                                          </p:stCondLst>
                                        </p:cTn>
                                        <p:tgtEl>
                                          <p:spTgt spid="46"/>
                                        </p:tgtEl>
                                        <p:attrNameLst>
                                          <p:attrName>style.visibility</p:attrName>
                                        </p:attrNameLst>
                                      </p:cBhvr>
                                      <p:to>
                                        <p:strVal val="visible"/>
                                      </p:to>
                                    </p:set>
                                    <p:anim calcmode="lin" valueType="num">
                                      <p:cBhvr additive="base">
                                        <p:cTn id="127" dur="500" fill="hold"/>
                                        <p:tgtEl>
                                          <p:spTgt spid="46"/>
                                        </p:tgtEl>
                                        <p:attrNameLst>
                                          <p:attrName>ppt_x</p:attrName>
                                        </p:attrNameLst>
                                      </p:cBhvr>
                                      <p:tavLst>
                                        <p:tav tm="0">
                                          <p:val>
                                            <p:strVal val="0-#ppt_w/2"/>
                                          </p:val>
                                        </p:tav>
                                        <p:tav tm="100000">
                                          <p:val>
                                            <p:strVal val="#ppt_x"/>
                                          </p:val>
                                        </p:tav>
                                      </p:tavLst>
                                    </p:anim>
                                    <p:anim calcmode="lin" valueType="num">
                                      <p:cBhvr additive="base">
                                        <p:cTn id="128" dur="500" fill="hold"/>
                                        <p:tgtEl>
                                          <p:spTgt spid="46"/>
                                        </p:tgtEl>
                                        <p:attrNameLst>
                                          <p:attrName>ppt_y</p:attrName>
                                        </p:attrNameLst>
                                      </p:cBhvr>
                                      <p:tavLst>
                                        <p:tav tm="0">
                                          <p:val>
                                            <p:strVal val="0-#ppt_h/2"/>
                                          </p:val>
                                        </p:tav>
                                        <p:tav tm="100000">
                                          <p:val>
                                            <p:strVal val="#ppt_y"/>
                                          </p:val>
                                        </p:tav>
                                      </p:tavLst>
                                    </p:anim>
                                  </p:childTnLst>
                                </p:cTn>
                              </p:par>
                              <p:par>
                                <p:cTn id="129" presetID="2" presetClass="entr" presetSubtype="12" fill="hold" nodeType="withEffect">
                                  <p:stCondLst>
                                    <p:cond delay="0"/>
                                  </p:stCondLst>
                                  <p:childTnLst>
                                    <p:set>
                                      <p:cBhvr>
                                        <p:cTn id="130" dur="1" fill="hold">
                                          <p:stCondLst>
                                            <p:cond delay="0"/>
                                          </p:stCondLst>
                                        </p:cTn>
                                        <p:tgtEl>
                                          <p:spTgt spid="47"/>
                                        </p:tgtEl>
                                        <p:attrNameLst>
                                          <p:attrName>style.visibility</p:attrName>
                                        </p:attrNameLst>
                                      </p:cBhvr>
                                      <p:to>
                                        <p:strVal val="visible"/>
                                      </p:to>
                                    </p:set>
                                    <p:anim calcmode="lin" valueType="num">
                                      <p:cBhvr additive="base">
                                        <p:cTn id="131" dur="500" fill="hold"/>
                                        <p:tgtEl>
                                          <p:spTgt spid="47"/>
                                        </p:tgtEl>
                                        <p:attrNameLst>
                                          <p:attrName>ppt_x</p:attrName>
                                        </p:attrNameLst>
                                      </p:cBhvr>
                                      <p:tavLst>
                                        <p:tav tm="0">
                                          <p:val>
                                            <p:strVal val="0-#ppt_w/2"/>
                                          </p:val>
                                        </p:tav>
                                        <p:tav tm="100000">
                                          <p:val>
                                            <p:strVal val="#ppt_x"/>
                                          </p:val>
                                        </p:tav>
                                      </p:tavLst>
                                    </p:anim>
                                    <p:anim calcmode="lin" valueType="num">
                                      <p:cBhvr additive="base">
                                        <p:cTn id="132" dur="500" fill="hold"/>
                                        <p:tgtEl>
                                          <p:spTgt spid="47"/>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56"/>
                                        </p:tgtEl>
                                        <p:attrNameLst>
                                          <p:attrName>style.visibility</p:attrName>
                                        </p:attrNameLst>
                                      </p:cBhvr>
                                      <p:to>
                                        <p:strVal val="visible"/>
                                      </p:to>
                                    </p:set>
                                    <p:anim calcmode="lin" valueType="num">
                                      <p:cBhvr additive="base">
                                        <p:cTn id="135" dur="500" fill="hold"/>
                                        <p:tgtEl>
                                          <p:spTgt spid="56"/>
                                        </p:tgtEl>
                                        <p:attrNameLst>
                                          <p:attrName>ppt_x</p:attrName>
                                        </p:attrNameLst>
                                      </p:cBhvr>
                                      <p:tavLst>
                                        <p:tav tm="0">
                                          <p:val>
                                            <p:strVal val="#ppt_x"/>
                                          </p:val>
                                        </p:tav>
                                        <p:tav tm="100000">
                                          <p:val>
                                            <p:strVal val="#ppt_x"/>
                                          </p:val>
                                        </p:tav>
                                      </p:tavLst>
                                    </p:anim>
                                    <p:anim calcmode="lin" valueType="num">
                                      <p:cBhvr additive="base">
                                        <p:cTn id="136" dur="500" fill="hold"/>
                                        <p:tgtEl>
                                          <p:spTgt spid="56"/>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57"/>
                                        </p:tgtEl>
                                        <p:attrNameLst>
                                          <p:attrName>style.visibility</p:attrName>
                                        </p:attrNameLst>
                                      </p:cBhvr>
                                      <p:to>
                                        <p:strVal val="visible"/>
                                      </p:to>
                                    </p:set>
                                    <p:anim calcmode="lin" valueType="num">
                                      <p:cBhvr additive="base">
                                        <p:cTn id="139" dur="500" fill="hold"/>
                                        <p:tgtEl>
                                          <p:spTgt spid="57"/>
                                        </p:tgtEl>
                                        <p:attrNameLst>
                                          <p:attrName>ppt_x</p:attrName>
                                        </p:attrNameLst>
                                      </p:cBhvr>
                                      <p:tavLst>
                                        <p:tav tm="0">
                                          <p:val>
                                            <p:strVal val="#ppt_x"/>
                                          </p:val>
                                        </p:tav>
                                        <p:tav tm="100000">
                                          <p:val>
                                            <p:strVal val="#ppt_x"/>
                                          </p:val>
                                        </p:tav>
                                      </p:tavLst>
                                    </p:anim>
                                    <p:anim calcmode="lin" valueType="num">
                                      <p:cBhvr additive="base">
                                        <p:cTn id="140" dur="500" fill="hold"/>
                                        <p:tgtEl>
                                          <p:spTgt spid="57"/>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58"/>
                                        </p:tgtEl>
                                        <p:attrNameLst>
                                          <p:attrName>style.visibility</p:attrName>
                                        </p:attrNameLst>
                                      </p:cBhvr>
                                      <p:to>
                                        <p:strVal val="visible"/>
                                      </p:to>
                                    </p:set>
                                    <p:anim calcmode="lin" valueType="num">
                                      <p:cBhvr additive="base">
                                        <p:cTn id="143" dur="500" fill="hold"/>
                                        <p:tgtEl>
                                          <p:spTgt spid="58"/>
                                        </p:tgtEl>
                                        <p:attrNameLst>
                                          <p:attrName>ppt_x</p:attrName>
                                        </p:attrNameLst>
                                      </p:cBhvr>
                                      <p:tavLst>
                                        <p:tav tm="0">
                                          <p:val>
                                            <p:strVal val="#ppt_x"/>
                                          </p:val>
                                        </p:tav>
                                        <p:tav tm="100000">
                                          <p:val>
                                            <p:strVal val="#ppt_x"/>
                                          </p:val>
                                        </p:tav>
                                      </p:tavLst>
                                    </p:anim>
                                    <p:anim calcmode="lin" valueType="num">
                                      <p:cBhvr additive="base">
                                        <p:cTn id="144" dur="500" fill="hold"/>
                                        <p:tgtEl>
                                          <p:spTgt spid="58"/>
                                        </p:tgtEl>
                                        <p:attrNameLst>
                                          <p:attrName>ppt_y</p:attrName>
                                        </p:attrNameLst>
                                      </p:cBhvr>
                                      <p:tavLst>
                                        <p:tav tm="0">
                                          <p:val>
                                            <p:strVal val="1+#ppt_h/2"/>
                                          </p:val>
                                        </p:tav>
                                        <p:tav tm="100000">
                                          <p:val>
                                            <p:strVal val="#ppt_y"/>
                                          </p:val>
                                        </p:tav>
                                      </p:tavLst>
                                    </p:anim>
                                  </p:childTnLst>
                                </p:cTn>
                              </p:par>
                              <p:par>
                                <p:cTn id="145" presetID="2" presetClass="entr" presetSubtype="12" fill="hold" grpId="0" nodeType="withEffect">
                                  <p:stCondLst>
                                    <p:cond delay="0"/>
                                  </p:stCondLst>
                                  <p:childTnLst>
                                    <p:set>
                                      <p:cBhvr>
                                        <p:cTn id="146" dur="1" fill="hold">
                                          <p:stCondLst>
                                            <p:cond delay="0"/>
                                          </p:stCondLst>
                                        </p:cTn>
                                        <p:tgtEl>
                                          <p:spTgt spid="59"/>
                                        </p:tgtEl>
                                        <p:attrNameLst>
                                          <p:attrName>style.visibility</p:attrName>
                                        </p:attrNameLst>
                                      </p:cBhvr>
                                      <p:to>
                                        <p:strVal val="visible"/>
                                      </p:to>
                                    </p:set>
                                    <p:anim calcmode="lin" valueType="num">
                                      <p:cBhvr additive="base">
                                        <p:cTn id="147" dur="500" fill="hold"/>
                                        <p:tgtEl>
                                          <p:spTgt spid="59"/>
                                        </p:tgtEl>
                                        <p:attrNameLst>
                                          <p:attrName>ppt_x</p:attrName>
                                        </p:attrNameLst>
                                      </p:cBhvr>
                                      <p:tavLst>
                                        <p:tav tm="0">
                                          <p:val>
                                            <p:strVal val="0-#ppt_w/2"/>
                                          </p:val>
                                        </p:tav>
                                        <p:tav tm="100000">
                                          <p:val>
                                            <p:strVal val="#ppt_x"/>
                                          </p:val>
                                        </p:tav>
                                      </p:tavLst>
                                    </p:anim>
                                    <p:anim calcmode="lin" valueType="num">
                                      <p:cBhvr additive="base">
                                        <p:cTn id="148" dur="500" fill="hold"/>
                                        <p:tgtEl>
                                          <p:spTgt spid="59"/>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60"/>
                                        </p:tgtEl>
                                        <p:attrNameLst>
                                          <p:attrName>style.visibility</p:attrName>
                                        </p:attrNameLst>
                                      </p:cBhvr>
                                      <p:to>
                                        <p:strVal val="visible"/>
                                      </p:to>
                                    </p:set>
                                    <p:anim calcmode="lin" valueType="num">
                                      <p:cBhvr additive="base">
                                        <p:cTn id="151" dur="500" fill="hold"/>
                                        <p:tgtEl>
                                          <p:spTgt spid="60"/>
                                        </p:tgtEl>
                                        <p:attrNameLst>
                                          <p:attrName>ppt_x</p:attrName>
                                        </p:attrNameLst>
                                      </p:cBhvr>
                                      <p:tavLst>
                                        <p:tav tm="0">
                                          <p:val>
                                            <p:strVal val="#ppt_x"/>
                                          </p:val>
                                        </p:tav>
                                        <p:tav tm="100000">
                                          <p:val>
                                            <p:strVal val="#ppt_x"/>
                                          </p:val>
                                        </p:tav>
                                      </p:tavLst>
                                    </p:anim>
                                    <p:anim calcmode="lin" valueType="num">
                                      <p:cBhvr additive="base">
                                        <p:cTn id="152" dur="500" fill="hold"/>
                                        <p:tgtEl>
                                          <p:spTgt spid="60"/>
                                        </p:tgtEl>
                                        <p:attrNameLst>
                                          <p:attrName>ppt_y</p:attrName>
                                        </p:attrNameLst>
                                      </p:cBhvr>
                                      <p:tavLst>
                                        <p:tav tm="0">
                                          <p:val>
                                            <p:strVal val="1+#ppt_h/2"/>
                                          </p:val>
                                        </p:tav>
                                        <p:tav tm="100000">
                                          <p:val>
                                            <p:strVal val="#ppt_y"/>
                                          </p:val>
                                        </p:tav>
                                      </p:tavLst>
                                    </p:anim>
                                  </p:childTnLst>
                                </p:cTn>
                              </p:par>
                              <p:par>
                                <p:cTn id="153" presetID="2" presetClass="entr" presetSubtype="12" fill="hold" grpId="0" nodeType="withEffect">
                                  <p:stCondLst>
                                    <p:cond delay="0"/>
                                  </p:stCondLst>
                                  <p:childTnLst>
                                    <p:set>
                                      <p:cBhvr>
                                        <p:cTn id="154" dur="1" fill="hold">
                                          <p:stCondLst>
                                            <p:cond delay="0"/>
                                          </p:stCondLst>
                                        </p:cTn>
                                        <p:tgtEl>
                                          <p:spTgt spid="61"/>
                                        </p:tgtEl>
                                        <p:attrNameLst>
                                          <p:attrName>style.visibility</p:attrName>
                                        </p:attrNameLst>
                                      </p:cBhvr>
                                      <p:to>
                                        <p:strVal val="visible"/>
                                      </p:to>
                                    </p:set>
                                    <p:anim calcmode="lin" valueType="num">
                                      <p:cBhvr additive="base">
                                        <p:cTn id="155" dur="500" fill="hold"/>
                                        <p:tgtEl>
                                          <p:spTgt spid="61"/>
                                        </p:tgtEl>
                                        <p:attrNameLst>
                                          <p:attrName>ppt_x</p:attrName>
                                        </p:attrNameLst>
                                      </p:cBhvr>
                                      <p:tavLst>
                                        <p:tav tm="0">
                                          <p:val>
                                            <p:strVal val="0-#ppt_w/2"/>
                                          </p:val>
                                        </p:tav>
                                        <p:tav tm="100000">
                                          <p:val>
                                            <p:strVal val="#ppt_x"/>
                                          </p:val>
                                        </p:tav>
                                      </p:tavLst>
                                    </p:anim>
                                    <p:anim calcmode="lin" valueType="num">
                                      <p:cBhvr additive="base">
                                        <p:cTn id="156" dur="500" fill="hold"/>
                                        <p:tgtEl>
                                          <p:spTgt spid="61"/>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62"/>
                                        </p:tgtEl>
                                        <p:attrNameLst>
                                          <p:attrName>style.visibility</p:attrName>
                                        </p:attrNameLst>
                                      </p:cBhvr>
                                      <p:to>
                                        <p:strVal val="visible"/>
                                      </p:to>
                                    </p:set>
                                    <p:anim calcmode="lin" valueType="num">
                                      <p:cBhvr additive="base">
                                        <p:cTn id="159" dur="500" fill="hold"/>
                                        <p:tgtEl>
                                          <p:spTgt spid="62"/>
                                        </p:tgtEl>
                                        <p:attrNameLst>
                                          <p:attrName>ppt_x</p:attrName>
                                        </p:attrNameLst>
                                      </p:cBhvr>
                                      <p:tavLst>
                                        <p:tav tm="0">
                                          <p:val>
                                            <p:strVal val="#ppt_x"/>
                                          </p:val>
                                        </p:tav>
                                        <p:tav tm="100000">
                                          <p:val>
                                            <p:strVal val="#ppt_x"/>
                                          </p:val>
                                        </p:tav>
                                      </p:tavLst>
                                    </p:anim>
                                    <p:anim calcmode="lin" valueType="num">
                                      <p:cBhvr additive="base">
                                        <p:cTn id="160" dur="500" fill="hold"/>
                                        <p:tgtEl>
                                          <p:spTgt spid="62"/>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63"/>
                                        </p:tgtEl>
                                        <p:attrNameLst>
                                          <p:attrName>style.visibility</p:attrName>
                                        </p:attrNameLst>
                                      </p:cBhvr>
                                      <p:to>
                                        <p:strVal val="visible"/>
                                      </p:to>
                                    </p:set>
                                    <p:anim calcmode="lin" valueType="num">
                                      <p:cBhvr additive="base">
                                        <p:cTn id="163" dur="500" fill="hold"/>
                                        <p:tgtEl>
                                          <p:spTgt spid="63"/>
                                        </p:tgtEl>
                                        <p:attrNameLst>
                                          <p:attrName>ppt_x</p:attrName>
                                        </p:attrNameLst>
                                      </p:cBhvr>
                                      <p:tavLst>
                                        <p:tav tm="0">
                                          <p:val>
                                            <p:strVal val="#ppt_x"/>
                                          </p:val>
                                        </p:tav>
                                        <p:tav tm="100000">
                                          <p:val>
                                            <p:strVal val="#ppt_x"/>
                                          </p:val>
                                        </p:tav>
                                      </p:tavLst>
                                    </p:anim>
                                    <p:anim calcmode="lin" valueType="num">
                                      <p:cBhvr additive="base">
                                        <p:cTn id="164" dur="500" fill="hold"/>
                                        <p:tgtEl>
                                          <p:spTgt spid="63"/>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64"/>
                                        </p:tgtEl>
                                        <p:attrNameLst>
                                          <p:attrName>style.visibility</p:attrName>
                                        </p:attrNameLst>
                                      </p:cBhvr>
                                      <p:to>
                                        <p:strVal val="visible"/>
                                      </p:to>
                                    </p:set>
                                    <p:anim calcmode="lin" valueType="num">
                                      <p:cBhvr additive="base">
                                        <p:cTn id="167" dur="500" fill="hold"/>
                                        <p:tgtEl>
                                          <p:spTgt spid="64"/>
                                        </p:tgtEl>
                                        <p:attrNameLst>
                                          <p:attrName>ppt_x</p:attrName>
                                        </p:attrNameLst>
                                      </p:cBhvr>
                                      <p:tavLst>
                                        <p:tav tm="0">
                                          <p:val>
                                            <p:strVal val="#ppt_x"/>
                                          </p:val>
                                        </p:tav>
                                        <p:tav tm="100000">
                                          <p:val>
                                            <p:strVal val="#ppt_x"/>
                                          </p:val>
                                        </p:tav>
                                      </p:tavLst>
                                    </p:anim>
                                    <p:anim calcmode="lin" valueType="num">
                                      <p:cBhvr additive="base">
                                        <p:cTn id="168" dur="500" fill="hold"/>
                                        <p:tgtEl>
                                          <p:spTgt spid="64"/>
                                        </p:tgtEl>
                                        <p:attrNameLst>
                                          <p:attrName>ppt_y</p:attrName>
                                        </p:attrNameLst>
                                      </p:cBhvr>
                                      <p:tavLst>
                                        <p:tav tm="0">
                                          <p:val>
                                            <p:strVal val="1+#ppt_h/2"/>
                                          </p:val>
                                        </p:tav>
                                        <p:tav tm="100000">
                                          <p:val>
                                            <p:strVal val="#ppt_y"/>
                                          </p:val>
                                        </p:tav>
                                      </p:tavLst>
                                    </p:anim>
                                  </p:childTnLst>
                                </p:cTn>
                              </p:par>
                              <p:par>
                                <p:cTn id="169" presetID="2" presetClass="entr" presetSubtype="8" fill="hold" nodeType="withEffect">
                                  <p:stCondLst>
                                    <p:cond delay="0"/>
                                  </p:stCondLst>
                                  <p:childTnLst>
                                    <p:set>
                                      <p:cBhvr>
                                        <p:cTn id="170" dur="1" fill="hold">
                                          <p:stCondLst>
                                            <p:cond delay="0"/>
                                          </p:stCondLst>
                                        </p:cTn>
                                        <p:tgtEl>
                                          <p:spTgt spid="65"/>
                                        </p:tgtEl>
                                        <p:attrNameLst>
                                          <p:attrName>style.visibility</p:attrName>
                                        </p:attrNameLst>
                                      </p:cBhvr>
                                      <p:to>
                                        <p:strVal val="visible"/>
                                      </p:to>
                                    </p:set>
                                    <p:anim calcmode="lin" valueType="num">
                                      <p:cBhvr additive="base">
                                        <p:cTn id="171" dur="500" fill="hold"/>
                                        <p:tgtEl>
                                          <p:spTgt spid="65"/>
                                        </p:tgtEl>
                                        <p:attrNameLst>
                                          <p:attrName>ppt_x</p:attrName>
                                        </p:attrNameLst>
                                      </p:cBhvr>
                                      <p:tavLst>
                                        <p:tav tm="0">
                                          <p:val>
                                            <p:strVal val="0-#ppt_w/2"/>
                                          </p:val>
                                        </p:tav>
                                        <p:tav tm="100000">
                                          <p:val>
                                            <p:strVal val="#ppt_x"/>
                                          </p:val>
                                        </p:tav>
                                      </p:tavLst>
                                    </p:anim>
                                    <p:anim calcmode="lin" valueType="num">
                                      <p:cBhvr additive="base">
                                        <p:cTn id="172" dur="500" fill="hold"/>
                                        <p:tgtEl>
                                          <p:spTgt spid="65"/>
                                        </p:tgtEl>
                                        <p:attrNameLst>
                                          <p:attrName>ppt_y</p:attrName>
                                        </p:attrNameLst>
                                      </p:cBhvr>
                                      <p:tavLst>
                                        <p:tav tm="0">
                                          <p:val>
                                            <p:strVal val="#ppt_y"/>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68"/>
                                        </p:tgtEl>
                                        <p:attrNameLst>
                                          <p:attrName>style.visibility</p:attrName>
                                        </p:attrNameLst>
                                      </p:cBhvr>
                                      <p:to>
                                        <p:strVal val="visible"/>
                                      </p:to>
                                    </p:set>
                                    <p:anim calcmode="lin" valueType="num">
                                      <p:cBhvr additive="base">
                                        <p:cTn id="175" dur="500" fill="hold"/>
                                        <p:tgtEl>
                                          <p:spTgt spid="68"/>
                                        </p:tgtEl>
                                        <p:attrNameLst>
                                          <p:attrName>ppt_x</p:attrName>
                                        </p:attrNameLst>
                                      </p:cBhvr>
                                      <p:tavLst>
                                        <p:tav tm="0">
                                          <p:val>
                                            <p:strVal val="#ppt_x"/>
                                          </p:val>
                                        </p:tav>
                                        <p:tav tm="100000">
                                          <p:val>
                                            <p:strVal val="#ppt_x"/>
                                          </p:val>
                                        </p:tav>
                                      </p:tavLst>
                                    </p:anim>
                                    <p:anim calcmode="lin" valueType="num">
                                      <p:cBhvr additive="base">
                                        <p:cTn id="176" dur="500" fill="hold"/>
                                        <p:tgtEl>
                                          <p:spTgt spid="68"/>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69"/>
                                        </p:tgtEl>
                                        <p:attrNameLst>
                                          <p:attrName>style.visibility</p:attrName>
                                        </p:attrNameLst>
                                      </p:cBhvr>
                                      <p:to>
                                        <p:strVal val="visible"/>
                                      </p:to>
                                    </p:set>
                                    <p:anim calcmode="lin" valueType="num">
                                      <p:cBhvr additive="base">
                                        <p:cTn id="179" dur="500" fill="hold"/>
                                        <p:tgtEl>
                                          <p:spTgt spid="69"/>
                                        </p:tgtEl>
                                        <p:attrNameLst>
                                          <p:attrName>ppt_x</p:attrName>
                                        </p:attrNameLst>
                                      </p:cBhvr>
                                      <p:tavLst>
                                        <p:tav tm="0">
                                          <p:val>
                                            <p:strVal val="#ppt_x"/>
                                          </p:val>
                                        </p:tav>
                                        <p:tav tm="100000">
                                          <p:val>
                                            <p:strVal val="#ppt_x"/>
                                          </p:val>
                                        </p:tav>
                                      </p:tavLst>
                                    </p:anim>
                                    <p:anim calcmode="lin" valueType="num">
                                      <p:cBhvr additive="base">
                                        <p:cTn id="180" dur="500" fill="hold"/>
                                        <p:tgtEl>
                                          <p:spTgt spid="69"/>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70"/>
                                        </p:tgtEl>
                                        <p:attrNameLst>
                                          <p:attrName>style.visibility</p:attrName>
                                        </p:attrNameLst>
                                      </p:cBhvr>
                                      <p:to>
                                        <p:strVal val="visible"/>
                                      </p:to>
                                    </p:set>
                                    <p:anim calcmode="lin" valueType="num">
                                      <p:cBhvr additive="base">
                                        <p:cTn id="183" dur="500" fill="hold"/>
                                        <p:tgtEl>
                                          <p:spTgt spid="70"/>
                                        </p:tgtEl>
                                        <p:attrNameLst>
                                          <p:attrName>ppt_x</p:attrName>
                                        </p:attrNameLst>
                                      </p:cBhvr>
                                      <p:tavLst>
                                        <p:tav tm="0">
                                          <p:val>
                                            <p:strVal val="#ppt_x"/>
                                          </p:val>
                                        </p:tav>
                                        <p:tav tm="100000">
                                          <p:val>
                                            <p:strVal val="#ppt_x"/>
                                          </p:val>
                                        </p:tav>
                                      </p:tavLst>
                                    </p:anim>
                                    <p:anim calcmode="lin" valueType="num">
                                      <p:cBhvr additive="base">
                                        <p:cTn id="184" dur="500" fill="hold"/>
                                        <p:tgtEl>
                                          <p:spTgt spid="70"/>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71"/>
                                        </p:tgtEl>
                                        <p:attrNameLst>
                                          <p:attrName>style.visibility</p:attrName>
                                        </p:attrNameLst>
                                      </p:cBhvr>
                                      <p:to>
                                        <p:strVal val="visible"/>
                                      </p:to>
                                    </p:set>
                                    <p:anim calcmode="lin" valueType="num">
                                      <p:cBhvr additive="base">
                                        <p:cTn id="187" dur="500" fill="hold"/>
                                        <p:tgtEl>
                                          <p:spTgt spid="71"/>
                                        </p:tgtEl>
                                        <p:attrNameLst>
                                          <p:attrName>ppt_x</p:attrName>
                                        </p:attrNameLst>
                                      </p:cBhvr>
                                      <p:tavLst>
                                        <p:tav tm="0">
                                          <p:val>
                                            <p:strVal val="#ppt_x"/>
                                          </p:val>
                                        </p:tav>
                                        <p:tav tm="100000">
                                          <p:val>
                                            <p:strVal val="#ppt_x"/>
                                          </p:val>
                                        </p:tav>
                                      </p:tavLst>
                                    </p:anim>
                                    <p:anim calcmode="lin" valueType="num">
                                      <p:cBhvr additive="base">
                                        <p:cTn id="188" dur="500" fill="hold"/>
                                        <p:tgtEl>
                                          <p:spTgt spid="71"/>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72"/>
                                        </p:tgtEl>
                                        <p:attrNameLst>
                                          <p:attrName>style.visibility</p:attrName>
                                        </p:attrNameLst>
                                      </p:cBhvr>
                                      <p:to>
                                        <p:strVal val="visible"/>
                                      </p:to>
                                    </p:set>
                                    <p:anim calcmode="lin" valueType="num">
                                      <p:cBhvr additive="base">
                                        <p:cTn id="191" dur="500" fill="hold"/>
                                        <p:tgtEl>
                                          <p:spTgt spid="72"/>
                                        </p:tgtEl>
                                        <p:attrNameLst>
                                          <p:attrName>ppt_x</p:attrName>
                                        </p:attrNameLst>
                                      </p:cBhvr>
                                      <p:tavLst>
                                        <p:tav tm="0">
                                          <p:val>
                                            <p:strVal val="#ppt_x"/>
                                          </p:val>
                                        </p:tav>
                                        <p:tav tm="100000">
                                          <p:val>
                                            <p:strVal val="#ppt_x"/>
                                          </p:val>
                                        </p:tav>
                                      </p:tavLst>
                                    </p:anim>
                                    <p:anim calcmode="lin" valueType="num">
                                      <p:cBhvr additive="base">
                                        <p:cTn id="192" dur="500" fill="hold"/>
                                        <p:tgtEl>
                                          <p:spTgt spid="72"/>
                                        </p:tgtEl>
                                        <p:attrNameLst>
                                          <p:attrName>ppt_y</p:attrName>
                                        </p:attrNameLst>
                                      </p:cBhvr>
                                      <p:tavLst>
                                        <p:tav tm="0">
                                          <p:val>
                                            <p:strVal val="1+#ppt_h/2"/>
                                          </p:val>
                                        </p:tav>
                                        <p:tav tm="100000">
                                          <p:val>
                                            <p:strVal val="#ppt_y"/>
                                          </p:val>
                                        </p:tav>
                                      </p:tavLst>
                                    </p:anim>
                                  </p:childTnLst>
                                </p:cTn>
                              </p:par>
                              <p:par>
                                <p:cTn id="193" presetID="2" presetClass="entr" presetSubtype="8" fill="hold" grpId="0" nodeType="withEffect">
                                  <p:stCondLst>
                                    <p:cond delay="0"/>
                                  </p:stCondLst>
                                  <p:childTnLst>
                                    <p:set>
                                      <p:cBhvr>
                                        <p:cTn id="194" dur="1" fill="hold">
                                          <p:stCondLst>
                                            <p:cond delay="0"/>
                                          </p:stCondLst>
                                        </p:cTn>
                                        <p:tgtEl>
                                          <p:spTgt spid="73"/>
                                        </p:tgtEl>
                                        <p:attrNameLst>
                                          <p:attrName>style.visibility</p:attrName>
                                        </p:attrNameLst>
                                      </p:cBhvr>
                                      <p:to>
                                        <p:strVal val="visible"/>
                                      </p:to>
                                    </p:set>
                                    <p:anim calcmode="lin" valueType="num">
                                      <p:cBhvr additive="base">
                                        <p:cTn id="195" dur="500" fill="hold"/>
                                        <p:tgtEl>
                                          <p:spTgt spid="73"/>
                                        </p:tgtEl>
                                        <p:attrNameLst>
                                          <p:attrName>ppt_x</p:attrName>
                                        </p:attrNameLst>
                                      </p:cBhvr>
                                      <p:tavLst>
                                        <p:tav tm="0">
                                          <p:val>
                                            <p:strVal val="0-#ppt_w/2"/>
                                          </p:val>
                                        </p:tav>
                                        <p:tav tm="100000">
                                          <p:val>
                                            <p:strVal val="#ppt_x"/>
                                          </p:val>
                                        </p:tav>
                                      </p:tavLst>
                                    </p:anim>
                                    <p:anim calcmode="lin" valueType="num">
                                      <p:cBhvr additive="base">
                                        <p:cTn id="196" dur="500" fill="hold"/>
                                        <p:tgtEl>
                                          <p:spTgt spid="73"/>
                                        </p:tgtEl>
                                        <p:attrNameLst>
                                          <p:attrName>ppt_y</p:attrName>
                                        </p:attrNameLst>
                                      </p:cBhvr>
                                      <p:tavLst>
                                        <p:tav tm="0">
                                          <p:val>
                                            <p:strVal val="#ppt_y"/>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74"/>
                                        </p:tgtEl>
                                        <p:attrNameLst>
                                          <p:attrName>style.visibility</p:attrName>
                                        </p:attrNameLst>
                                      </p:cBhvr>
                                      <p:to>
                                        <p:strVal val="visible"/>
                                      </p:to>
                                    </p:set>
                                    <p:anim calcmode="lin" valueType="num">
                                      <p:cBhvr additive="base">
                                        <p:cTn id="199" dur="500" fill="hold"/>
                                        <p:tgtEl>
                                          <p:spTgt spid="74"/>
                                        </p:tgtEl>
                                        <p:attrNameLst>
                                          <p:attrName>ppt_x</p:attrName>
                                        </p:attrNameLst>
                                      </p:cBhvr>
                                      <p:tavLst>
                                        <p:tav tm="0">
                                          <p:val>
                                            <p:strVal val="#ppt_x"/>
                                          </p:val>
                                        </p:tav>
                                        <p:tav tm="100000">
                                          <p:val>
                                            <p:strVal val="#ppt_x"/>
                                          </p:val>
                                        </p:tav>
                                      </p:tavLst>
                                    </p:anim>
                                    <p:anim calcmode="lin" valueType="num">
                                      <p:cBhvr additive="base">
                                        <p:cTn id="200" dur="500" fill="hold"/>
                                        <p:tgtEl>
                                          <p:spTgt spid="74"/>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75"/>
                                        </p:tgtEl>
                                        <p:attrNameLst>
                                          <p:attrName>style.visibility</p:attrName>
                                        </p:attrNameLst>
                                      </p:cBhvr>
                                      <p:to>
                                        <p:strVal val="visible"/>
                                      </p:to>
                                    </p:set>
                                    <p:anim calcmode="lin" valueType="num">
                                      <p:cBhvr additive="base">
                                        <p:cTn id="203" dur="500" fill="hold"/>
                                        <p:tgtEl>
                                          <p:spTgt spid="75"/>
                                        </p:tgtEl>
                                        <p:attrNameLst>
                                          <p:attrName>ppt_x</p:attrName>
                                        </p:attrNameLst>
                                      </p:cBhvr>
                                      <p:tavLst>
                                        <p:tav tm="0">
                                          <p:val>
                                            <p:strVal val="#ppt_x"/>
                                          </p:val>
                                        </p:tav>
                                        <p:tav tm="100000">
                                          <p:val>
                                            <p:strVal val="#ppt_x"/>
                                          </p:val>
                                        </p:tav>
                                      </p:tavLst>
                                    </p:anim>
                                    <p:anim calcmode="lin" valueType="num">
                                      <p:cBhvr additive="base">
                                        <p:cTn id="204" dur="500" fill="hold"/>
                                        <p:tgtEl>
                                          <p:spTgt spid="75"/>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76"/>
                                        </p:tgtEl>
                                        <p:attrNameLst>
                                          <p:attrName>style.visibility</p:attrName>
                                        </p:attrNameLst>
                                      </p:cBhvr>
                                      <p:to>
                                        <p:strVal val="visible"/>
                                      </p:to>
                                    </p:set>
                                    <p:anim calcmode="lin" valueType="num">
                                      <p:cBhvr additive="base">
                                        <p:cTn id="207" dur="500" fill="hold"/>
                                        <p:tgtEl>
                                          <p:spTgt spid="76"/>
                                        </p:tgtEl>
                                        <p:attrNameLst>
                                          <p:attrName>ppt_x</p:attrName>
                                        </p:attrNameLst>
                                      </p:cBhvr>
                                      <p:tavLst>
                                        <p:tav tm="0">
                                          <p:val>
                                            <p:strVal val="#ppt_x"/>
                                          </p:val>
                                        </p:tav>
                                        <p:tav tm="100000">
                                          <p:val>
                                            <p:strVal val="#ppt_x"/>
                                          </p:val>
                                        </p:tav>
                                      </p:tavLst>
                                    </p:anim>
                                    <p:anim calcmode="lin" valueType="num">
                                      <p:cBhvr additive="base">
                                        <p:cTn id="208" dur="500" fill="hold"/>
                                        <p:tgtEl>
                                          <p:spTgt spid="76"/>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77"/>
                                        </p:tgtEl>
                                        <p:attrNameLst>
                                          <p:attrName>style.visibility</p:attrName>
                                        </p:attrNameLst>
                                      </p:cBhvr>
                                      <p:to>
                                        <p:strVal val="visible"/>
                                      </p:to>
                                    </p:set>
                                    <p:anim calcmode="lin" valueType="num">
                                      <p:cBhvr additive="base">
                                        <p:cTn id="211" dur="500" fill="hold"/>
                                        <p:tgtEl>
                                          <p:spTgt spid="77"/>
                                        </p:tgtEl>
                                        <p:attrNameLst>
                                          <p:attrName>ppt_x</p:attrName>
                                        </p:attrNameLst>
                                      </p:cBhvr>
                                      <p:tavLst>
                                        <p:tav tm="0">
                                          <p:val>
                                            <p:strVal val="#ppt_x"/>
                                          </p:val>
                                        </p:tav>
                                        <p:tav tm="100000">
                                          <p:val>
                                            <p:strVal val="#ppt_x"/>
                                          </p:val>
                                        </p:tav>
                                      </p:tavLst>
                                    </p:anim>
                                    <p:anim calcmode="lin" valueType="num">
                                      <p:cBhvr additive="base">
                                        <p:cTn id="212" dur="500" fill="hold"/>
                                        <p:tgtEl>
                                          <p:spTgt spid="77"/>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78"/>
                                        </p:tgtEl>
                                        <p:attrNameLst>
                                          <p:attrName>style.visibility</p:attrName>
                                        </p:attrNameLst>
                                      </p:cBhvr>
                                      <p:to>
                                        <p:strVal val="visible"/>
                                      </p:to>
                                    </p:set>
                                    <p:anim calcmode="lin" valueType="num">
                                      <p:cBhvr additive="base">
                                        <p:cTn id="215" dur="500" fill="hold"/>
                                        <p:tgtEl>
                                          <p:spTgt spid="78"/>
                                        </p:tgtEl>
                                        <p:attrNameLst>
                                          <p:attrName>ppt_x</p:attrName>
                                        </p:attrNameLst>
                                      </p:cBhvr>
                                      <p:tavLst>
                                        <p:tav tm="0">
                                          <p:val>
                                            <p:strVal val="#ppt_x"/>
                                          </p:val>
                                        </p:tav>
                                        <p:tav tm="100000">
                                          <p:val>
                                            <p:strVal val="#ppt_x"/>
                                          </p:val>
                                        </p:tav>
                                      </p:tavLst>
                                    </p:anim>
                                    <p:anim calcmode="lin" valueType="num">
                                      <p:cBhvr additive="base">
                                        <p:cTn id="216" dur="500" fill="hold"/>
                                        <p:tgtEl>
                                          <p:spTgt spid="78"/>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79"/>
                                        </p:tgtEl>
                                        <p:attrNameLst>
                                          <p:attrName>style.visibility</p:attrName>
                                        </p:attrNameLst>
                                      </p:cBhvr>
                                      <p:to>
                                        <p:strVal val="visible"/>
                                      </p:to>
                                    </p:set>
                                    <p:anim calcmode="lin" valueType="num">
                                      <p:cBhvr additive="base">
                                        <p:cTn id="219" dur="500" fill="hold"/>
                                        <p:tgtEl>
                                          <p:spTgt spid="79"/>
                                        </p:tgtEl>
                                        <p:attrNameLst>
                                          <p:attrName>ppt_x</p:attrName>
                                        </p:attrNameLst>
                                      </p:cBhvr>
                                      <p:tavLst>
                                        <p:tav tm="0">
                                          <p:val>
                                            <p:strVal val="#ppt_x"/>
                                          </p:val>
                                        </p:tav>
                                        <p:tav tm="100000">
                                          <p:val>
                                            <p:strVal val="#ppt_x"/>
                                          </p:val>
                                        </p:tav>
                                      </p:tavLst>
                                    </p:anim>
                                    <p:anim calcmode="lin" valueType="num">
                                      <p:cBhvr additive="base">
                                        <p:cTn id="220" dur="500" fill="hold"/>
                                        <p:tgtEl>
                                          <p:spTgt spid="79"/>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80"/>
                                        </p:tgtEl>
                                        <p:attrNameLst>
                                          <p:attrName>style.visibility</p:attrName>
                                        </p:attrNameLst>
                                      </p:cBhvr>
                                      <p:to>
                                        <p:strVal val="visible"/>
                                      </p:to>
                                    </p:set>
                                    <p:anim calcmode="lin" valueType="num">
                                      <p:cBhvr additive="base">
                                        <p:cTn id="223" dur="500" fill="hold"/>
                                        <p:tgtEl>
                                          <p:spTgt spid="80"/>
                                        </p:tgtEl>
                                        <p:attrNameLst>
                                          <p:attrName>ppt_x</p:attrName>
                                        </p:attrNameLst>
                                      </p:cBhvr>
                                      <p:tavLst>
                                        <p:tav tm="0">
                                          <p:val>
                                            <p:strVal val="#ppt_x"/>
                                          </p:val>
                                        </p:tav>
                                        <p:tav tm="100000">
                                          <p:val>
                                            <p:strVal val="#ppt_x"/>
                                          </p:val>
                                        </p:tav>
                                      </p:tavLst>
                                    </p:anim>
                                    <p:anim calcmode="lin" valueType="num">
                                      <p:cBhvr additive="base">
                                        <p:cTn id="224" dur="500" fill="hold"/>
                                        <p:tgtEl>
                                          <p:spTgt spid="80"/>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stCondLst>
                                    <p:cond delay="0"/>
                                  </p:stCondLst>
                                  <p:childTnLst>
                                    <p:set>
                                      <p:cBhvr>
                                        <p:cTn id="226" dur="1" fill="hold">
                                          <p:stCondLst>
                                            <p:cond delay="0"/>
                                          </p:stCondLst>
                                        </p:cTn>
                                        <p:tgtEl>
                                          <p:spTgt spid="81"/>
                                        </p:tgtEl>
                                        <p:attrNameLst>
                                          <p:attrName>style.visibility</p:attrName>
                                        </p:attrNameLst>
                                      </p:cBhvr>
                                      <p:to>
                                        <p:strVal val="visible"/>
                                      </p:to>
                                    </p:set>
                                    <p:anim calcmode="lin" valueType="num">
                                      <p:cBhvr additive="base">
                                        <p:cTn id="227" dur="500" fill="hold"/>
                                        <p:tgtEl>
                                          <p:spTgt spid="81"/>
                                        </p:tgtEl>
                                        <p:attrNameLst>
                                          <p:attrName>ppt_x</p:attrName>
                                        </p:attrNameLst>
                                      </p:cBhvr>
                                      <p:tavLst>
                                        <p:tav tm="0">
                                          <p:val>
                                            <p:strVal val="#ppt_x"/>
                                          </p:val>
                                        </p:tav>
                                        <p:tav tm="100000">
                                          <p:val>
                                            <p:strVal val="#ppt_x"/>
                                          </p:val>
                                        </p:tav>
                                      </p:tavLst>
                                    </p:anim>
                                    <p:anim calcmode="lin" valueType="num">
                                      <p:cBhvr additive="base">
                                        <p:cTn id="228" dur="500" fill="hold"/>
                                        <p:tgtEl>
                                          <p:spTgt spid="81"/>
                                        </p:tgtEl>
                                        <p:attrNameLst>
                                          <p:attrName>ppt_y</p:attrName>
                                        </p:attrNameLst>
                                      </p:cBhvr>
                                      <p:tavLst>
                                        <p:tav tm="0">
                                          <p:val>
                                            <p:strVal val="1+#ppt_h/2"/>
                                          </p:val>
                                        </p:tav>
                                        <p:tav tm="100000">
                                          <p:val>
                                            <p:strVal val="#ppt_y"/>
                                          </p:val>
                                        </p:tav>
                                      </p:tavLst>
                                    </p:anim>
                                  </p:childTnLst>
                                </p:cTn>
                              </p:par>
                              <p:par>
                                <p:cTn id="229" presetID="2" presetClass="entr" presetSubtype="4" fill="hold" grpId="0" nodeType="withEffect">
                                  <p:stCondLst>
                                    <p:cond delay="0"/>
                                  </p:stCondLst>
                                  <p:childTnLst>
                                    <p:set>
                                      <p:cBhvr>
                                        <p:cTn id="230" dur="1" fill="hold">
                                          <p:stCondLst>
                                            <p:cond delay="0"/>
                                          </p:stCondLst>
                                        </p:cTn>
                                        <p:tgtEl>
                                          <p:spTgt spid="82"/>
                                        </p:tgtEl>
                                        <p:attrNameLst>
                                          <p:attrName>style.visibility</p:attrName>
                                        </p:attrNameLst>
                                      </p:cBhvr>
                                      <p:to>
                                        <p:strVal val="visible"/>
                                      </p:to>
                                    </p:set>
                                    <p:anim calcmode="lin" valueType="num">
                                      <p:cBhvr additive="base">
                                        <p:cTn id="231" dur="500" fill="hold"/>
                                        <p:tgtEl>
                                          <p:spTgt spid="82"/>
                                        </p:tgtEl>
                                        <p:attrNameLst>
                                          <p:attrName>ppt_x</p:attrName>
                                        </p:attrNameLst>
                                      </p:cBhvr>
                                      <p:tavLst>
                                        <p:tav tm="0">
                                          <p:val>
                                            <p:strVal val="#ppt_x"/>
                                          </p:val>
                                        </p:tav>
                                        <p:tav tm="100000">
                                          <p:val>
                                            <p:strVal val="#ppt_x"/>
                                          </p:val>
                                        </p:tav>
                                      </p:tavLst>
                                    </p:anim>
                                    <p:anim calcmode="lin" valueType="num">
                                      <p:cBhvr additive="base">
                                        <p:cTn id="232" dur="500" fill="hold"/>
                                        <p:tgtEl>
                                          <p:spTgt spid="82"/>
                                        </p:tgtEl>
                                        <p:attrNameLst>
                                          <p:attrName>ppt_y</p:attrName>
                                        </p:attrNameLst>
                                      </p:cBhvr>
                                      <p:tavLst>
                                        <p:tav tm="0">
                                          <p:val>
                                            <p:strVal val="1+#ppt_h/2"/>
                                          </p:val>
                                        </p:tav>
                                        <p:tav tm="100000">
                                          <p:val>
                                            <p:strVal val="#ppt_y"/>
                                          </p:val>
                                        </p:tav>
                                      </p:tavLst>
                                    </p:anim>
                                  </p:childTnLst>
                                </p:cTn>
                              </p:par>
                              <p:par>
                                <p:cTn id="233" presetID="2" presetClass="entr" presetSubtype="4" fill="hold" grpId="0" nodeType="withEffect">
                                  <p:stCondLst>
                                    <p:cond delay="0"/>
                                  </p:stCondLst>
                                  <p:childTnLst>
                                    <p:set>
                                      <p:cBhvr>
                                        <p:cTn id="234" dur="1" fill="hold">
                                          <p:stCondLst>
                                            <p:cond delay="0"/>
                                          </p:stCondLst>
                                        </p:cTn>
                                        <p:tgtEl>
                                          <p:spTgt spid="83"/>
                                        </p:tgtEl>
                                        <p:attrNameLst>
                                          <p:attrName>style.visibility</p:attrName>
                                        </p:attrNameLst>
                                      </p:cBhvr>
                                      <p:to>
                                        <p:strVal val="visible"/>
                                      </p:to>
                                    </p:set>
                                    <p:anim calcmode="lin" valueType="num">
                                      <p:cBhvr additive="base">
                                        <p:cTn id="235" dur="500" fill="hold"/>
                                        <p:tgtEl>
                                          <p:spTgt spid="83"/>
                                        </p:tgtEl>
                                        <p:attrNameLst>
                                          <p:attrName>ppt_x</p:attrName>
                                        </p:attrNameLst>
                                      </p:cBhvr>
                                      <p:tavLst>
                                        <p:tav tm="0">
                                          <p:val>
                                            <p:strVal val="#ppt_x"/>
                                          </p:val>
                                        </p:tav>
                                        <p:tav tm="100000">
                                          <p:val>
                                            <p:strVal val="#ppt_x"/>
                                          </p:val>
                                        </p:tav>
                                      </p:tavLst>
                                    </p:anim>
                                    <p:anim calcmode="lin" valueType="num">
                                      <p:cBhvr additive="base">
                                        <p:cTn id="236" dur="500" fill="hold"/>
                                        <p:tgtEl>
                                          <p:spTgt spid="83"/>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stCondLst>
                                    <p:cond delay="0"/>
                                  </p:stCondLst>
                                  <p:childTnLst>
                                    <p:set>
                                      <p:cBhvr>
                                        <p:cTn id="238" dur="1" fill="hold">
                                          <p:stCondLst>
                                            <p:cond delay="0"/>
                                          </p:stCondLst>
                                        </p:cTn>
                                        <p:tgtEl>
                                          <p:spTgt spid="84"/>
                                        </p:tgtEl>
                                        <p:attrNameLst>
                                          <p:attrName>style.visibility</p:attrName>
                                        </p:attrNameLst>
                                      </p:cBhvr>
                                      <p:to>
                                        <p:strVal val="visible"/>
                                      </p:to>
                                    </p:set>
                                    <p:anim calcmode="lin" valueType="num">
                                      <p:cBhvr additive="base">
                                        <p:cTn id="239" dur="500" fill="hold"/>
                                        <p:tgtEl>
                                          <p:spTgt spid="84"/>
                                        </p:tgtEl>
                                        <p:attrNameLst>
                                          <p:attrName>ppt_x</p:attrName>
                                        </p:attrNameLst>
                                      </p:cBhvr>
                                      <p:tavLst>
                                        <p:tav tm="0">
                                          <p:val>
                                            <p:strVal val="#ppt_x"/>
                                          </p:val>
                                        </p:tav>
                                        <p:tav tm="100000">
                                          <p:val>
                                            <p:strVal val="#ppt_x"/>
                                          </p:val>
                                        </p:tav>
                                      </p:tavLst>
                                    </p:anim>
                                    <p:anim calcmode="lin" valueType="num">
                                      <p:cBhvr additive="base">
                                        <p:cTn id="240" dur="500" fill="hold"/>
                                        <p:tgtEl>
                                          <p:spTgt spid="84"/>
                                        </p:tgtEl>
                                        <p:attrNameLst>
                                          <p:attrName>ppt_y</p:attrName>
                                        </p:attrNameLst>
                                      </p:cBhvr>
                                      <p:tavLst>
                                        <p:tav tm="0">
                                          <p:val>
                                            <p:strVal val="1+#ppt_h/2"/>
                                          </p:val>
                                        </p:tav>
                                        <p:tav tm="100000">
                                          <p:val>
                                            <p:strVal val="#ppt_y"/>
                                          </p:val>
                                        </p:tav>
                                      </p:tavLst>
                                    </p:anim>
                                  </p:childTnLst>
                                </p:cTn>
                              </p:par>
                              <p:par>
                                <p:cTn id="241" presetID="2" presetClass="entr" presetSubtype="4" fill="hold" grpId="0" nodeType="withEffect">
                                  <p:stCondLst>
                                    <p:cond delay="0"/>
                                  </p:stCondLst>
                                  <p:childTnLst>
                                    <p:set>
                                      <p:cBhvr>
                                        <p:cTn id="242" dur="1" fill="hold">
                                          <p:stCondLst>
                                            <p:cond delay="0"/>
                                          </p:stCondLst>
                                        </p:cTn>
                                        <p:tgtEl>
                                          <p:spTgt spid="85"/>
                                        </p:tgtEl>
                                        <p:attrNameLst>
                                          <p:attrName>style.visibility</p:attrName>
                                        </p:attrNameLst>
                                      </p:cBhvr>
                                      <p:to>
                                        <p:strVal val="visible"/>
                                      </p:to>
                                    </p:set>
                                    <p:anim calcmode="lin" valueType="num">
                                      <p:cBhvr additive="base">
                                        <p:cTn id="243" dur="500" fill="hold"/>
                                        <p:tgtEl>
                                          <p:spTgt spid="85"/>
                                        </p:tgtEl>
                                        <p:attrNameLst>
                                          <p:attrName>ppt_x</p:attrName>
                                        </p:attrNameLst>
                                      </p:cBhvr>
                                      <p:tavLst>
                                        <p:tav tm="0">
                                          <p:val>
                                            <p:strVal val="#ppt_x"/>
                                          </p:val>
                                        </p:tav>
                                        <p:tav tm="100000">
                                          <p:val>
                                            <p:strVal val="#ppt_x"/>
                                          </p:val>
                                        </p:tav>
                                      </p:tavLst>
                                    </p:anim>
                                    <p:anim calcmode="lin" valueType="num">
                                      <p:cBhvr additive="base">
                                        <p:cTn id="244" dur="500" fill="hold"/>
                                        <p:tgtEl>
                                          <p:spTgt spid="85"/>
                                        </p:tgtEl>
                                        <p:attrNameLst>
                                          <p:attrName>ppt_y</p:attrName>
                                        </p:attrNameLst>
                                      </p:cBhvr>
                                      <p:tavLst>
                                        <p:tav tm="0">
                                          <p:val>
                                            <p:strVal val="1+#ppt_h/2"/>
                                          </p:val>
                                        </p:tav>
                                        <p:tav tm="100000">
                                          <p:val>
                                            <p:strVal val="#ppt_y"/>
                                          </p:val>
                                        </p:tav>
                                      </p:tavLst>
                                    </p:anim>
                                  </p:childTnLst>
                                </p:cTn>
                              </p:par>
                              <p:par>
                                <p:cTn id="245" presetID="2" presetClass="entr" presetSubtype="4" fill="hold" grpId="0" nodeType="withEffect">
                                  <p:stCondLst>
                                    <p:cond delay="0"/>
                                  </p:stCondLst>
                                  <p:childTnLst>
                                    <p:set>
                                      <p:cBhvr>
                                        <p:cTn id="246" dur="1" fill="hold">
                                          <p:stCondLst>
                                            <p:cond delay="0"/>
                                          </p:stCondLst>
                                        </p:cTn>
                                        <p:tgtEl>
                                          <p:spTgt spid="86"/>
                                        </p:tgtEl>
                                        <p:attrNameLst>
                                          <p:attrName>style.visibility</p:attrName>
                                        </p:attrNameLst>
                                      </p:cBhvr>
                                      <p:to>
                                        <p:strVal val="visible"/>
                                      </p:to>
                                    </p:set>
                                    <p:anim calcmode="lin" valueType="num">
                                      <p:cBhvr additive="base">
                                        <p:cTn id="247" dur="500" fill="hold"/>
                                        <p:tgtEl>
                                          <p:spTgt spid="86"/>
                                        </p:tgtEl>
                                        <p:attrNameLst>
                                          <p:attrName>ppt_x</p:attrName>
                                        </p:attrNameLst>
                                      </p:cBhvr>
                                      <p:tavLst>
                                        <p:tav tm="0">
                                          <p:val>
                                            <p:strVal val="#ppt_x"/>
                                          </p:val>
                                        </p:tav>
                                        <p:tav tm="100000">
                                          <p:val>
                                            <p:strVal val="#ppt_x"/>
                                          </p:val>
                                        </p:tav>
                                      </p:tavLst>
                                    </p:anim>
                                    <p:anim calcmode="lin" valueType="num">
                                      <p:cBhvr additive="base">
                                        <p:cTn id="248" dur="500" fill="hold"/>
                                        <p:tgtEl>
                                          <p:spTgt spid="86"/>
                                        </p:tgtEl>
                                        <p:attrNameLst>
                                          <p:attrName>ppt_y</p:attrName>
                                        </p:attrNameLst>
                                      </p:cBhvr>
                                      <p:tavLst>
                                        <p:tav tm="0">
                                          <p:val>
                                            <p:strVal val="1+#ppt_h/2"/>
                                          </p:val>
                                        </p:tav>
                                        <p:tav tm="100000">
                                          <p:val>
                                            <p:strVal val="#ppt_y"/>
                                          </p:val>
                                        </p:tav>
                                      </p:tavLst>
                                    </p:anim>
                                  </p:childTnLst>
                                </p:cTn>
                              </p:par>
                              <p:par>
                                <p:cTn id="249" presetID="2" presetClass="entr" presetSubtype="4" fill="hold" grpId="0" nodeType="withEffect">
                                  <p:stCondLst>
                                    <p:cond delay="0"/>
                                  </p:stCondLst>
                                  <p:childTnLst>
                                    <p:set>
                                      <p:cBhvr>
                                        <p:cTn id="250" dur="1" fill="hold">
                                          <p:stCondLst>
                                            <p:cond delay="0"/>
                                          </p:stCondLst>
                                        </p:cTn>
                                        <p:tgtEl>
                                          <p:spTgt spid="87"/>
                                        </p:tgtEl>
                                        <p:attrNameLst>
                                          <p:attrName>style.visibility</p:attrName>
                                        </p:attrNameLst>
                                      </p:cBhvr>
                                      <p:to>
                                        <p:strVal val="visible"/>
                                      </p:to>
                                    </p:set>
                                    <p:anim calcmode="lin" valueType="num">
                                      <p:cBhvr additive="base">
                                        <p:cTn id="251" dur="500" fill="hold"/>
                                        <p:tgtEl>
                                          <p:spTgt spid="87"/>
                                        </p:tgtEl>
                                        <p:attrNameLst>
                                          <p:attrName>ppt_x</p:attrName>
                                        </p:attrNameLst>
                                      </p:cBhvr>
                                      <p:tavLst>
                                        <p:tav tm="0">
                                          <p:val>
                                            <p:strVal val="#ppt_x"/>
                                          </p:val>
                                        </p:tav>
                                        <p:tav tm="100000">
                                          <p:val>
                                            <p:strVal val="#ppt_x"/>
                                          </p:val>
                                        </p:tav>
                                      </p:tavLst>
                                    </p:anim>
                                    <p:anim calcmode="lin" valueType="num">
                                      <p:cBhvr additive="base">
                                        <p:cTn id="252" dur="500" fill="hold"/>
                                        <p:tgtEl>
                                          <p:spTgt spid="87"/>
                                        </p:tgtEl>
                                        <p:attrNameLst>
                                          <p:attrName>ppt_y</p:attrName>
                                        </p:attrNameLst>
                                      </p:cBhvr>
                                      <p:tavLst>
                                        <p:tav tm="0">
                                          <p:val>
                                            <p:strVal val="1+#ppt_h/2"/>
                                          </p:val>
                                        </p:tav>
                                        <p:tav tm="100000">
                                          <p:val>
                                            <p:strVal val="#ppt_y"/>
                                          </p:val>
                                        </p:tav>
                                      </p:tavLst>
                                    </p:anim>
                                  </p:childTnLst>
                                </p:cTn>
                              </p:par>
                              <p:par>
                                <p:cTn id="253" presetID="2" presetClass="entr" presetSubtype="1" fill="hold" grpId="0" nodeType="withEffect">
                                  <p:stCondLst>
                                    <p:cond delay="0"/>
                                  </p:stCondLst>
                                  <p:childTnLst>
                                    <p:set>
                                      <p:cBhvr>
                                        <p:cTn id="254" dur="1" fill="hold">
                                          <p:stCondLst>
                                            <p:cond delay="0"/>
                                          </p:stCondLst>
                                        </p:cTn>
                                        <p:tgtEl>
                                          <p:spTgt spid="88"/>
                                        </p:tgtEl>
                                        <p:attrNameLst>
                                          <p:attrName>style.visibility</p:attrName>
                                        </p:attrNameLst>
                                      </p:cBhvr>
                                      <p:to>
                                        <p:strVal val="visible"/>
                                      </p:to>
                                    </p:set>
                                    <p:anim calcmode="lin" valueType="num">
                                      <p:cBhvr additive="base">
                                        <p:cTn id="255" dur="500" fill="hold"/>
                                        <p:tgtEl>
                                          <p:spTgt spid="88"/>
                                        </p:tgtEl>
                                        <p:attrNameLst>
                                          <p:attrName>ppt_x</p:attrName>
                                        </p:attrNameLst>
                                      </p:cBhvr>
                                      <p:tavLst>
                                        <p:tav tm="0">
                                          <p:val>
                                            <p:strVal val="#ppt_x"/>
                                          </p:val>
                                        </p:tav>
                                        <p:tav tm="100000">
                                          <p:val>
                                            <p:strVal val="#ppt_x"/>
                                          </p:val>
                                        </p:tav>
                                      </p:tavLst>
                                    </p:anim>
                                    <p:anim calcmode="lin" valueType="num">
                                      <p:cBhvr additive="base">
                                        <p:cTn id="256" dur="500" fill="hold"/>
                                        <p:tgtEl>
                                          <p:spTgt spid="88"/>
                                        </p:tgtEl>
                                        <p:attrNameLst>
                                          <p:attrName>ppt_y</p:attrName>
                                        </p:attrNameLst>
                                      </p:cBhvr>
                                      <p:tavLst>
                                        <p:tav tm="0">
                                          <p:val>
                                            <p:strVal val="0-#ppt_h/2"/>
                                          </p:val>
                                        </p:tav>
                                        <p:tav tm="100000">
                                          <p:val>
                                            <p:strVal val="#ppt_y"/>
                                          </p:val>
                                        </p:tav>
                                      </p:tavLst>
                                    </p:anim>
                                  </p:childTnLst>
                                </p:cTn>
                              </p:par>
                              <p:par>
                                <p:cTn id="257" presetID="2" presetClass="entr" presetSubtype="4" fill="hold" grpId="0" nodeType="withEffect">
                                  <p:stCondLst>
                                    <p:cond delay="0"/>
                                  </p:stCondLst>
                                  <p:childTnLst>
                                    <p:set>
                                      <p:cBhvr>
                                        <p:cTn id="258" dur="1" fill="hold">
                                          <p:stCondLst>
                                            <p:cond delay="0"/>
                                          </p:stCondLst>
                                        </p:cTn>
                                        <p:tgtEl>
                                          <p:spTgt spid="89"/>
                                        </p:tgtEl>
                                        <p:attrNameLst>
                                          <p:attrName>style.visibility</p:attrName>
                                        </p:attrNameLst>
                                      </p:cBhvr>
                                      <p:to>
                                        <p:strVal val="visible"/>
                                      </p:to>
                                    </p:set>
                                    <p:anim calcmode="lin" valueType="num">
                                      <p:cBhvr additive="base">
                                        <p:cTn id="259" dur="500" fill="hold"/>
                                        <p:tgtEl>
                                          <p:spTgt spid="89"/>
                                        </p:tgtEl>
                                        <p:attrNameLst>
                                          <p:attrName>ppt_x</p:attrName>
                                        </p:attrNameLst>
                                      </p:cBhvr>
                                      <p:tavLst>
                                        <p:tav tm="0">
                                          <p:val>
                                            <p:strVal val="#ppt_x"/>
                                          </p:val>
                                        </p:tav>
                                        <p:tav tm="100000">
                                          <p:val>
                                            <p:strVal val="#ppt_x"/>
                                          </p:val>
                                        </p:tav>
                                      </p:tavLst>
                                    </p:anim>
                                    <p:anim calcmode="lin" valueType="num">
                                      <p:cBhvr additive="base">
                                        <p:cTn id="260" dur="500" fill="hold"/>
                                        <p:tgtEl>
                                          <p:spTgt spid="89"/>
                                        </p:tgtEl>
                                        <p:attrNameLst>
                                          <p:attrName>ppt_y</p:attrName>
                                        </p:attrNameLst>
                                      </p:cBhvr>
                                      <p:tavLst>
                                        <p:tav tm="0">
                                          <p:val>
                                            <p:strVal val="1+#ppt_h/2"/>
                                          </p:val>
                                        </p:tav>
                                        <p:tav tm="100000">
                                          <p:val>
                                            <p:strVal val="#ppt_y"/>
                                          </p:val>
                                        </p:tav>
                                      </p:tavLst>
                                    </p:anim>
                                  </p:childTnLst>
                                </p:cTn>
                              </p:par>
                              <p:par>
                                <p:cTn id="261" presetID="2" presetClass="entr" presetSubtype="4" fill="hold" grpId="0" nodeType="withEffect">
                                  <p:stCondLst>
                                    <p:cond delay="0"/>
                                  </p:stCondLst>
                                  <p:childTnLst>
                                    <p:set>
                                      <p:cBhvr>
                                        <p:cTn id="262" dur="1" fill="hold">
                                          <p:stCondLst>
                                            <p:cond delay="0"/>
                                          </p:stCondLst>
                                        </p:cTn>
                                        <p:tgtEl>
                                          <p:spTgt spid="90"/>
                                        </p:tgtEl>
                                        <p:attrNameLst>
                                          <p:attrName>style.visibility</p:attrName>
                                        </p:attrNameLst>
                                      </p:cBhvr>
                                      <p:to>
                                        <p:strVal val="visible"/>
                                      </p:to>
                                    </p:set>
                                    <p:anim calcmode="lin" valueType="num">
                                      <p:cBhvr additive="base">
                                        <p:cTn id="263" dur="500" fill="hold"/>
                                        <p:tgtEl>
                                          <p:spTgt spid="90"/>
                                        </p:tgtEl>
                                        <p:attrNameLst>
                                          <p:attrName>ppt_x</p:attrName>
                                        </p:attrNameLst>
                                      </p:cBhvr>
                                      <p:tavLst>
                                        <p:tav tm="0">
                                          <p:val>
                                            <p:strVal val="#ppt_x"/>
                                          </p:val>
                                        </p:tav>
                                        <p:tav tm="100000">
                                          <p:val>
                                            <p:strVal val="#ppt_x"/>
                                          </p:val>
                                        </p:tav>
                                      </p:tavLst>
                                    </p:anim>
                                    <p:anim calcmode="lin" valueType="num">
                                      <p:cBhvr additive="base">
                                        <p:cTn id="264" dur="500" fill="hold"/>
                                        <p:tgtEl>
                                          <p:spTgt spid="90"/>
                                        </p:tgtEl>
                                        <p:attrNameLst>
                                          <p:attrName>ppt_y</p:attrName>
                                        </p:attrNameLst>
                                      </p:cBhvr>
                                      <p:tavLst>
                                        <p:tav tm="0">
                                          <p:val>
                                            <p:strVal val="1+#ppt_h/2"/>
                                          </p:val>
                                        </p:tav>
                                        <p:tav tm="100000">
                                          <p:val>
                                            <p:strVal val="#ppt_y"/>
                                          </p:val>
                                        </p:tav>
                                      </p:tavLst>
                                    </p:anim>
                                  </p:childTnLst>
                                </p:cTn>
                              </p:par>
                              <p:par>
                                <p:cTn id="265" presetID="2" presetClass="entr" presetSubtype="3" fill="hold" grpId="0" nodeType="withEffect">
                                  <p:stCondLst>
                                    <p:cond delay="0"/>
                                  </p:stCondLst>
                                  <p:childTnLst>
                                    <p:set>
                                      <p:cBhvr>
                                        <p:cTn id="266" dur="1" fill="hold">
                                          <p:stCondLst>
                                            <p:cond delay="0"/>
                                          </p:stCondLst>
                                        </p:cTn>
                                        <p:tgtEl>
                                          <p:spTgt spid="91"/>
                                        </p:tgtEl>
                                        <p:attrNameLst>
                                          <p:attrName>style.visibility</p:attrName>
                                        </p:attrNameLst>
                                      </p:cBhvr>
                                      <p:to>
                                        <p:strVal val="visible"/>
                                      </p:to>
                                    </p:set>
                                    <p:anim calcmode="lin" valueType="num">
                                      <p:cBhvr additive="base">
                                        <p:cTn id="267" dur="500" fill="hold"/>
                                        <p:tgtEl>
                                          <p:spTgt spid="91"/>
                                        </p:tgtEl>
                                        <p:attrNameLst>
                                          <p:attrName>ppt_x</p:attrName>
                                        </p:attrNameLst>
                                      </p:cBhvr>
                                      <p:tavLst>
                                        <p:tav tm="0">
                                          <p:val>
                                            <p:strVal val="1+#ppt_w/2"/>
                                          </p:val>
                                        </p:tav>
                                        <p:tav tm="100000">
                                          <p:val>
                                            <p:strVal val="#ppt_x"/>
                                          </p:val>
                                        </p:tav>
                                      </p:tavLst>
                                    </p:anim>
                                    <p:anim calcmode="lin" valueType="num">
                                      <p:cBhvr additive="base">
                                        <p:cTn id="268" dur="500" fill="hold"/>
                                        <p:tgtEl>
                                          <p:spTgt spid="91"/>
                                        </p:tgtEl>
                                        <p:attrNameLst>
                                          <p:attrName>ppt_y</p:attrName>
                                        </p:attrNameLst>
                                      </p:cBhvr>
                                      <p:tavLst>
                                        <p:tav tm="0">
                                          <p:val>
                                            <p:strVal val="0-#ppt_h/2"/>
                                          </p:val>
                                        </p:tav>
                                        <p:tav tm="100000">
                                          <p:val>
                                            <p:strVal val="#ppt_y"/>
                                          </p:val>
                                        </p:tav>
                                      </p:tavLst>
                                    </p:anim>
                                  </p:childTnLst>
                                </p:cTn>
                              </p:par>
                              <p:par>
                                <p:cTn id="269" presetID="2" presetClass="entr" presetSubtype="2" fill="hold" grpId="0" nodeType="withEffect">
                                  <p:stCondLst>
                                    <p:cond delay="0"/>
                                  </p:stCondLst>
                                  <p:childTnLst>
                                    <p:set>
                                      <p:cBhvr>
                                        <p:cTn id="270" dur="1" fill="hold">
                                          <p:stCondLst>
                                            <p:cond delay="0"/>
                                          </p:stCondLst>
                                        </p:cTn>
                                        <p:tgtEl>
                                          <p:spTgt spid="92"/>
                                        </p:tgtEl>
                                        <p:attrNameLst>
                                          <p:attrName>style.visibility</p:attrName>
                                        </p:attrNameLst>
                                      </p:cBhvr>
                                      <p:to>
                                        <p:strVal val="visible"/>
                                      </p:to>
                                    </p:set>
                                    <p:anim calcmode="lin" valueType="num">
                                      <p:cBhvr additive="base">
                                        <p:cTn id="271" dur="500" fill="hold"/>
                                        <p:tgtEl>
                                          <p:spTgt spid="92"/>
                                        </p:tgtEl>
                                        <p:attrNameLst>
                                          <p:attrName>ppt_x</p:attrName>
                                        </p:attrNameLst>
                                      </p:cBhvr>
                                      <p:tavLst>
                                        <p:tav tm="0">
                                          <p:val>
                                            <p:strVal val="1+#ppt_w/2"/>
                                          </p:val>
                                        </p:tav>
                                        <p:tav tm="100000">
                                          <p:val>
                                            <p:strVal val="#ppt_x"/>
                                          </p:val>
                                        </p:tav>
                                      </p:tavLst>
                                    </p:anim>
                                    <p:anim calcmode="lin" valueType="num">
                                      <p:cBhvr additive="base">
                                        <p:cTn id="272" dur="500" fill="hold"/>
                                        <p:tgtEl>
                                          <p:spTgt spid="92"/>
                                        </p:tgtEl>
                                        <p:attrNameLst>
                                          <p:attrName>ppt_y</p:attrName>
                                        </p:attrNameLst>
                                      </p:cBhvr>
                                      <p:tavLst>
                                        <p:tav tm="0">
                                          <p:val>
                                            <p:strVal val="#ppt_y"/>
                                          </p:val>
                                        </p:tav>
                                        <p:tav tm="100000">
                                          <p:val>
                                            <p:strVal val="#ppt_y"/>
                                          </p:val>
                                        </p:tav>
                                      </p:tavLst>
                                    </p:anim>
                                  </p:childTnLst>
                                </p:cTn>
                              </p:par>
                              <p:par>
                                <p:cTn id="273" presetID="2" presetClass="entr" presetSubtype="12" fill="hold" grpId="0" nodeType="withEffect">
                                  <p:stCondLst>
                                    <p:cond delay="0"/>
                                  </p:stCondLst>
                                  <p:childTnLst>
                                    <p:set>
                                      <p:cBhvr>
                                        <p:cTn id="274" dur="1" fill="hold">
                                          <p:stCondLst>
                                            <p:cond delay="0"/>
                                          </p:stCondLst>
                                        </p:cTn>
                                        <p:tgtEl>
                                          <p:spTgt spid="93"/>
                                        </p:tgtEl>
                                        <p:attrNameLst>
                                          <p:attrName>style.visibility</p:attrName>
                                        </p:attrNameLst>
                                      </p:cBhvr>
                                      <p:to>
                                        <p:strVal val="visible"/>
                                      </p:to>
                                    </p:set>
                                    <p:anim calcmode="lin" valueType="num">
                                      <p:cBhvr additive="base">
                                        <p:cTn id="275" dur="500" fill="hold"/>
                                        <p:tgtEl>
                                          <p:spTgt spid="93"/>
                                        </p:tgtEl>
                                        <p:attrNameLst>
                                          <p:attrName>ppt_x</p:attrName>
                                        </p:attrNameLst>
                                      </p:cBhvr>
                                      <p:tavLst>
                                        <p:tav tm="0">
                                          <p:val>
                                            <p:strVal val="0-#ppt_w/2"/>
                                          </p:val>
                                        </p:tav>
                                        <p:tav tm="100000">
                                          <p:val>
                                            <p:strVal val="#ppt_x"/>
                                          </p:val>
                                        </p:tav>
                                      </p:tavLst>
                                    </p:anim>
                                    <p:anim calcmode="lin" valueType="num">
                                      <p:cBhvr additive="base">
                                        <p:cTn id="276" dur="500" fill="hold"/>
                                        <p:tgtEl>
                                          <p:spTgt spid="93"/>
                                        </p:tgtEl>
                                        <p:attrNameLst>
                                          <p:attrName>ppt_y</p:attrName>
                                        </p:attrNameLst>
                                      </p:cBhvr>
                                      <p:tavLst>
                                        <p:tav tm="0">
                                          <p:val>
                                            <p:strVal val="1+#ppt_h/2"/>
                                          </p:val>
                                        </p:tav>
                                        <p:tav tm="100000">
                                          <p:val>
                                            <p:strVal val="#ppt_y"/>
                                          </p:val>
                                        </p:tav>
                                      </p:tavLst>
                                    </p:anim>
                                  </p:childTnLst>
                                </p:cTn>
                              </p:par>
                              <p:par>
                                <p:cTn id="277" presetID="2" presetClass="entr" presetSubtype="4" fill="hold" grpId="0" nodeType="withEffect">
                                  <p:stCondLst>
                                    <p:cond delay="0"/>
                                  </p:stCondLst>
                                  <p:childTnLst>
                                    <p:set>
                                      <p:cBhvr>
                                        <p:cTn id="278" dur="1" fill="hold">
                                          <p:stCondLst>
                                            <p:cond delay="0"/>
                                          </p:stCondLst>
                                        </p:cTn>
                                        <p:tgtEl>
                                          <p:spTgt spid="94"/>
                                        </p:tgtEl>
                                        <p:attrNameLst>
                                          <p:attrName>style.visibility</p:attrName>
                                        </p:attrNameLst>
                                      </p:cBhvr>
                                      <p:to>
                                        <p:strVal val="visible"/>
                                      </p:to>
                                    </p:set>
                                    <p:anim calcmode="lin" valueType="num">
                                      <p:cBhvr additive="base">
                                        <p:cTn id="279" dur="500" fill="hold"/>
                                        <p:tgtEl>
                                          <p:spTgt spid="94"/>
                                        </p:tgtEl>
                                        <p:attrNameLst>
                                          <p:attrName>ppt_x</p:attrName>
                                        </p:attrNameLst>
                                      </p:cBhvr>
                                      <p:tavLst>
                                        <p:tav tm="0">
                                          <p:val>
                                            <p:strVal val="#ppt_x"/>
                                          </p:val>
                                        </p:tav>
                                        <p:tav tm="100000">
                                          <p:val>
                                            <p:strVal val="#ppt_x"/>
                                          </p:val>
                                        </p:tav>
                                      </p:tavLst>
                                    </p:anim>
                                    <p:anim calcmode="lin" valueType="num">
                                      <p:cBhvr additive="base">
                                        <p:cTn id="280" dur="500" fill="hold"/>
                                        <p:tgtEl>
                                          <p:spTgt spid="94"/>
                                        </p:tgtEl>
                                        <p:attrNameLst>
                                          <p:attrName>ppt_y</p:attrName>
                                        </p:attrNameLst>
                                      </p:cBhvr>
                                      <p:tavLst>
                                        <p:tav tm="0">
                                          <p:val>
                                            <p:strVal val="1+#ppt_h/2"/>
                                          </p:val>
                                        </p:tav>
                                        <p:tav tm="100000">
                                          <p:val>
                                            <p:strVal val="#ppt_y"/>
                                          </p:val>
                                        </p:tav>
                                      </p:tavLst>
                                    </p:anim>
                                  </p:childTnLst>
                                </p:cTn>
                              </p:par>
                              <p:par>
                                <p:cTn id="281" presetID="2" presetClass="entr" presetSubtype="4" fill="hold" grpId="0" nodeType="withEffect">
                                  <p:stCondLst>
                                    <p:cond delay="0"/>
                                  </p:stCondLst>
                                  <p:childTnLst>
                                    <p:set>
                                      <p:cBhvr>
                                        <p:cTn id="282" dur="1" fill="hold">
                                          <p:stCondLst>
                                            <p:cond delay="0"/>
                                          </p:stCondLst>
                                        </p:cTn>
                                        <p:tgtEl>
                                          <p:spTgt spid="95"/>
                                        </p:tgtEl>
                                        <p:attrNameLst>
                                          <p:attrName>style.visibility</p:attrName>
                                        </p:attrNameLst>
                                      </p:cBhvr>
                                      <p:to>
                                        <p:strVal val="visible"/>
                                      </p:to>
                                    </p:set>
                                    <p:anim calcmode="lin" valueType="num">
                                      <p:cBhvr additive="base">
                                        <p:cTn id="283" dur="500" fill="hold"/>
                                        <p:tgtEl>
                                          <p:spTgt spid="95"/>
                                        </p:tgtEl>
                                        <p:attrNameLst>
                                          <p:attrName>ppt_x</p:attrName>
                                        </p:attrNameLst>
                                      </p:cBhvr>
                                      <p:tavLst>
                                        <p:tav tm="0">
                                          <p:val>
                                            <p:strVal val="#ppt_x"/>
                                          </p:val>
                                        </p:tav>
                                        <p:tav tm="100000">
                                          <p:val>
                                            <p:strVal val="#ppt_x"/>
                                          </p:val>
                                        </p:tav>
                                      </p:tavLst>
                                    </p:anim>
                                    <p:anim calcmode="lin" valueType="num">
                                      <p:cBhvr additive="base">
                                        <p:cTn id="284" dur="500" fill="hold"/>
                                        <p:tgtEl>
                                          <p:spTgt spid="95"/>
                                        </p:tgtEl>
                                        <p:attrNameLst>
                                          <p:attrName>ppt_y</p:attrName>
                                        </p:attrNameLst>
                                      </p:cBhvr>
                                      <p:tavLst>
                                        <p:tav tm="0">
                                          <p:val>
                                            <p:strVal val="1+#ppt_h/2"/>
                                          </p:val>
                                        </p:tav>
                                        <p:tav tm="100000">
                                          <p:val>
                                            <p:strVal val="#ppt_y"/>
                                          </p:val>
                                        </p:tav>
                                      </p:tavLst>
                                    </p:anim>
                                  </p:childTnLst>
                                </p:cTn>
                              </p:par>
                              <p:par>
                                <p:cTn id="285" presetID="2" presetClass="entr" presetSubtype="4" fill="hold" grpId="0" nodeType="withEffect">
                                  <p:stCondLst>
                                    <p:cond delay="0"/>
                                  </p:stCondLst>
                                  <p:childTnLst>
                                    <p:set>
                                      <p:cBhvr>
                                        <p:cTn id="286" dur="1" fill="hold">
                                          <p:stCondLst>
                                            <p:cond delay="0"/>
                                          </p:stCondLst>
                                        </p:cTn>
                                        <p:tgtEl>
                                          <p:spTgt spid="96"/>
                                        </p:tgtEl>
                                        <p:attrNameLst>
                                          <p:attrName>style.visibility</p:attrName>
                                        </p:attrNameLst>
                                      </p:cBhvr>
                                      <p:to>
                                        <p:strVal val="visible"/>
                                      </p:to>
                                    </p:set>
                                    <p:anim calcmode="lin" valueType="num">
                                      <p:cBhvr additive="base">
                                        <p:cTn id="287" dur="500" fill="hold"/>
                                        <p:tgtEl>
                                          <p:spTgt spid="96"/>
                                        </p:tgtEl>
                                        <p:attrNameLst>
                                          <p:attrName>ppt_x</p:attrName>
                                        </p:attrNameLst>
                                      </p:cBhvr>
                                      <p:tavLst>
                                        <p:tav tm="0">
                                          <p:val>
                                            <p:strVal val="#ppt_x"/>
                                          </p:val>
                                        </p:tav>
                                        <p:tav tm="100000">
                                          <p:val>
                                            <p:strVal val="#ppt_x"/>
                                          </p:val>
                                        </p:tav>
                                      </p:tavLst>
                                    </p:anim>
                                    <p:anim calcmode="lin" valueType="num">
                                      <p:cBhvr additive="base">
                                        <p:cTn id="288" dur="500" fill="hold"/>
                                        <p:tgtEl>
                                          <p:spTgt spid="96"/>
                                        </p:tgtEl>
                                        <p:attrNameLst>
                                          <p:attrName>ppt_y</p:attrName>
                                        </p:attrNameLst>
                                      </p:cBhvr>
                                      <p:tavLst>
                                        <p:tav tm="0">
                                          <p:val>
                                            <p:strVal val="1+#ppt_h/2"/>
                                          </p:val>
                                        </p:tav>
                                        <p:tav tm="100000">
                                          <p:val>
                                            <p:strVal val="#ppt_y"/>
                                          </p:val>
                                        </p:tav>
                                      </p:tavLst>
                                    </p:anim>
                                  </p:childTnLst>
                                </p:cTn>
                              </p:par>
                              <p:par>
                                <p:cTn id="289" presetID="2" presetClass="entr" presetSubtype="8" fill="hold" grpId="0" nodeType="withEffect">
                                  <p:stCondLst>
                                    <p:cond delay="0"/>
                                  </p:stCondLst>
                                  <p:childTnLst>
                                    <p:set>
                                      <p:cBhvr>
                                        <p:cTn id="290" dur="1" fill="hold">
                                          <p:stCondLst>
                                            <p:cond delay="0"/>
                                          </p:stCondLst>
                                        </p:cTn>
                                        <p:tgtEl>
                                          <p:spTgt spid="97"/>
                                        </p:tgtEl>
                                        <p:attrNameLst>
                                          <p:attrName>style.visibility</p:attrName>
                                        </p:attrNameLst>
                                      </p:cBhvr>
                                      <p:to>
                                        <p:strVal val="visible"/>
                                      </p:to>
                                    </p:set>
                                    <p:anim calcmode="lin" valueType="num">
                                      <p:cBhvr additive="base">
                                        <p:cTn id="291" dur="500" fill="hold"/>
                                        <p:tgtEl>
                                          <p:spTgt spid="97"/>
                                        </p:tgtEl>
                                        <p:attrNameLst>
                                          <p:attrName>ppt_x</p:attrName>
                                        </p:attrNameLst>
                                      </p:cBhvr>
                                      <p:tavLst>
                                        <p:tav tm="0">
                                          <p:val>
                                            <p:strVal val="0-#ppt_w/2"/>
                                          </p:val>
                                        </p:tav>
                                        <p:tav tm="100000">
                                          <p:val>
                                            <p:strVal val="#ppt_x"/>
                                          </p:val>
                                        </p:tav>
                                      </p:tavLst>
                                    </p:anim>
                                    <p:anim calcmode="lin" valueType="num">
                                      <p:cBhvr additive="base">
                                        <p:cTn id="292" dur="500" fill="hold"/>
                                        <p:tgtEl>
                                          <p:spTgt spid="97"/>
                                        </p:tgtEl>
                                        <p:attrNameLst>
                                          <p:attrName>ppt_y</p:attrName>
                                        </p:attrNameLst>
                                      </p:cBhvr>
                                      <p:tavLst>
                                        <p:tav tm="0">
                                          <p:val>
                                            <p:strVal val="#ppt_y"/>
                                          </p:val>
                                        </p:tav>
                                        <p:tav tm="100000">
                                          <p:val>
                                            <p:strVal val="#ppt_y"/>
                                          </p:val>
                                        </p:tav>
                                      </p:tavLst>
                                    </p:anim>
                                  </p:childTnLst>
                                </p:cTn>
                              </p:par>
                              <p:par>
                                <p:cTn id="293" presetID="2" presetClass="entr" presetSubtype="4" fill="hold" grpId="0" nodeType="withEffect">
                                  <p:stCondLst>
                                    <p:cond delay="0"/>
                                  </p:stCondLst>
                                  <p:childTnLst>
                                    <p:set>
                                      <p:cBhvr>
                                        <p:cTn id="294" dur="1" fill="hold">
                                          <p:stCondLst>
                                            <p:cond delay="0"/>
                                          </p:stCondLst>
                                        </p:cTn>
                                        <p:tgtEl>
                                          <p:spTgt spid="98"/>
                                        </p:tgtEl>
                                        <p:attrNameLst>
                                          <p:attrName>style.visibility</p:attrName>
                                        </p:attrNameLst>
                                      </p:cBhvr>
                                      <p:to>
                                        <p:strVal val="visible"/>
                                      </p:to>
                                    </p:set>
                                    <p:anim calcmode="lin" valueType="num">
                                      <p:cBhvr additive="base">
                                        <p:cTn id="295" dur="500" fill="hold"/>
                                        <p:tgtEl>
                                          <p:spTgt spid="98"/>
                                        </p:tgtEl>
                                        <p:attrNameLst>
                                          <p:attrName>ppt_x</p:attrName>
                                        </p:attrNameLst>
                                      </p:cBhvr>
                                      <p:tavLst>
                                        <p:tav tm="0">
                                          <p:val>
                                            <p:strVal val="#ppt_x"/>
                                          </p:val>
                                        </p:tav>
                                        <p:tav tm="100000">
                                          <p:val>
                                            <p:strVal val="#ppt_x"/>
                                          </p:val>
                                        </p:tav>
                                      </p:tavLst>
                                    </p:anim>
                                    <p:anim calcmode="lin" valueType="num">
                                      <p:cBhvr additive="base">
                                        <p:cTn id="296" dur="500" fill="hold"/>
                                        <p:tgtEl>
                                          <p:spTgt spid="98"/>
                                        </p:tgtEl>
                                        <p:attrNameLst>
                                          <p:attrName>ppt_y</p:attrName>
                                        </p:attrNameLst>
                                      </p:cBhvr>
                                      <p:tavLst>
                                        <p:tav tm="0">
                                          <p:val>
                                            <p:strVal val="1+#ppt_h/2"/>
                                          </p:val>
                                        </p:tav>
                                        <p:tav tm="100000">
                                          <p:val>
                                            <p:strVal val="#ppt_y"/>
                                          </p:val>
                                        </p:tav>
                                      </p:tavLst>
                                    </p:anim>
                                  </p:childTnLst>
                                </p:cTn>
                              </p:par>
                              <p:par>
                                <p:cTn id="297" presetID="2" presetClass="entr" presetSubtype="4" fill="hold" grpId="0" nodeType="withEffect">
                                  <p:stCondLst>
                                    <p:cond delay="0"/>
                                  </p:stCondLst>
                                  <p:childTnLst>
                                    <p:set>
                                      <p:cBhvr>
                                        <p:cTn id="298" dur="1" fill="hold">
                                          <p:stCondLst>
                                            <p:cond delay="0"/>
                                          </p:stCondLst>
                                        </p:cTn>
                                        <p:tgtEl>
                                          <p:spTgt spid="99"/>
                                        </p:tgtEl>
                                        <p:attrNameLst>
                                          <p:attrName>style.visibility</p:attrName>
                                        </p:attrNameLst>
                                      </p:cBhvr>
                                      <p:to>
                                        <p:strVal val="visible"/>
                                      </p:to>
                                    </p:set>
                                    <p:anim calcmode="lin" valueType="num">
                                      <p:cBhvr additive="base">
                                        <p:cTn id="299" dur="500" fill="hold"/>
                                        <p:tgtEl>
                                          <p:spTgt spid="99"/>
                                        </p:tgtEl>
                                        <p:attrNameLst>
                                          <p:attrName>ppt_x</p:attrName>
                                        </p:attrNameLst>
                                      </p:cBhvr>
                                      <p:tavLst>
                                        <p:tav tm="0">
                                          <p:val>
                                            <p:strVal val="#ppt_x"/>
                                          </p:val>
                                        </p:tav>
                                        <p:tav tm="100000">
                                          <p:val>
                                            <p:strVal val="#ppt_x"/>
                                          </p:val>
                                        </p:tav>
                                      </p:tavLst>
                                    </p:anim>
                                    <p:anim calcmode="lin" valueType="num">
                                      <p:cBhvr additive="base">
                                        <p:cTn id="300" dur="500" fill="hold"/>
                                        <p:tgtEl>
                                          <p:spTgt spid="99"/>
                                        </p:tgtEl>
                                        <p:attrNameLst>
                                          <p:attrName>ppt_y</p:attrName>
                                        </p:attrNameLst>
                                      </p:cBhvr>
                                      <p:tavLst>
                                        <p:tav tm="0">
                                          <p:val>
                                            <p:strVal val="1+#ppt_h/2"/>
                                          </p:val>
                                        </p:tav>
                                        <p:tav tm="100000">
                                          <p:val>
                                            <p:strVal val="#ppt_y"/>
                                          </p:val>
                                        </p:tav>
                                      </p:tavLst>
                                    </p:anim>
                                  </p:childTnLst>
                                </p:cTn>
                              </p:par>
                              <p:par>
                                <p:cTn id="301" presetID="2" presetClass="entr" presetSubtype="4" fill="hold" grpId="0" nodeType="withEffect">
                                  <p:stCondLst>
                                    <p:cond delay="0"/>
                                  </p:stCondLst>
                                  <p:childTnLst>
                                    <p:set>
                                      <p:cBhvr>
                                        <p:cTn id="302" dur="1" fill="hold">
                                          <p:stCondLst>
                                            <p:cond delay="0"/>
                                          </p:stCondLst>
                                        </p:cTn>
                                        <p:tgtEl>
                                          <p:spTgt spid="100"/>
                                        </p:tgtEl>
                                        <p:attrNameLst>
                                          <p:attrName>style.visibility</p:attrName>
                                        </p:attrNameLst>
                                      </p:cBhvr>
                                      <p:to>
                                        <p:strVal val="visible"/>
                                      </p:to>
                                    </p:set>
                                    <p:anim calcmode="lin" valueType="num">
                                      <p:cBhvr additive="base">
                                        <p:cTn id="303" dur="500" fill="hold"/>
                                        <p:tgtEl>
                                          <p:spTgt spid="100"/>
                                        </p:tgtEl>
                                        <p:attrNameLst>
                                          <p:attrName>ppt_x</p:attrName>
                                        </p:attrNameLst>
                                      </p:cBhvr>
                                      <p:tavLst>
                                        <p:tav tm="0">
                                          <p:val>
                                            <p:strVal val="#ppt_x"/>
                                          </p:val>
                                        </p:tav>
                                        <p:tav tm="100000">
                                          <p:val>
                                            <p:strVal val="#ppt_x"/>
                                          </p:val>
                                        </p:tav>
                                      </p:tavLst>
                                    </p:anim>
                                    <p:anim calcmode="lin" valueType="num">
                                      <p:cBhvr additive="base">
                                        <p:cTn id="304" dur="500" fill="hold"/>
                                        <p:tgtEl>
                                          <p:spTgt spid="100"/>
                                        </p:tgtEl>
                                        <p:attrNameLst>
                                          <p:attrName>ppt_y</p:attrName>
                                        </p:attrNameLst>
                                      </p:cBhvr>
                                      <p:tavLst>
                                        <p:tav tm="0">
                                          <p:val>
                                            <p:strVal val="1+#ppt_h/2"/>
                                          </p:val>
                                        </p:tav>
                                        <p:tav tm="100000">
                                          <p:val>
                                            <p:strVal val="#ppt_y"/>
                                          </p:val>
                                        </p:tav>
                                      </p:tavLst>
                                    </p:anim>
                                  </p:childTnLst>
                                </p:cTn>
                              </p:par>
                              <p:par>
                                <p:cTn id="305" presetID="2" presetClass="entr" presetSubtype="4" fill="hold" grpId="0" nodeType="withEffect">
                                  <p:stCondLst>
                                    <p:cond delay="0"/>
                                  </p:stCondLst>
                                  <p:childTnLst>
                                    <p:set>
                                      <p:cBhvr>
                                        <p:cTn id="306" dur="1" fill="hold">
                                          <p:stCondLst>
                                            <p:cond delay="0"/>
                                          </p:stCondLst>
                                        </p:cTn>
                                        <p:tgtEl>
                                          <p:spTgt spid="101"/>
                                        </p:tgtEl>
                                        <p:attrNameLst>
                                          <p:attrName>style.visibility</p:attrName>
                                        </p:attrNameLst>
                                      </p:cBhvr>
                                      <p:to>
                                        <p:strVal val="visible"/>
                                      </p:to>
                                    </p:set>
                                    <p:anim calcmode="lin" valueType="num">
                                      <p:cBhvr additive="base">
                                        <p:cTn id="307" dur="500" fill="hold"/>
                                        <p:tgtEl>
                                          <p:spTgt spid="101"/>
                                        </p:tgtEl>
                                        <p:attrNameLst>
                                          <p:attrName>ppt_x</p:attrName>
                                        </p:attrNameLst>
                                      </p:cBhvr>
                                      <p:tavLst>
                                        <p:tav tm="0">
                                          <p:val>
                                            <p:strVal val="#ppt_x"/>
                                          </p:val>
                                        </p:tav>
                                        <p:tav tm="100000">
                                          <p:val>
                                            <p:strVal val="#ppt_x"/>
                                          </p:val>
                                        </p:tav>
                                      </p:tavLst>
                                    </p:anim>
                                    <p:anim calcmode="lin" valueType="num">
                                      <p:cBhvr additive="base">
                                        <p:cTn id="308" dur="500" fill="hold"/>
                                        <p:tgtEl>
                                          <p:spTgt spid="101"/>
                                        </p:tgtEl>
                                        <p:attrNameLst>
                                          <p:attrName>ppt_y</p:attrName>
                                        </p:attrNameLst>
                                      </p:cBhvr>
                                      <p:tavLst>
                                        <p:tav tm="0">
                                          <p:val>
                                            <p:strVal val="1+#ppt_h/2"/>
                                          </p:val>
                                        </p:tav>
                                        <p:tav tm="100000">
                                          <p:val>
                                            <p:strVal val="#ppt_y"/>
                                          </p:val>
                                        </p:tav>
                                      </p:tavLst>
                                    </p:anim>
                                  </p:childTnLst>
                                </p:cTn>
                              </p:par>
                              <p:par>
                                <p:cTn id="309" presetID="2" presetClass="entr" presetSubtype="4" fill="hold" grpId="0" nodeType="withEffect">
                                  <p:stCondLst>
                                    <p:cond delay="0"/>
                                  </p:stCondLst>
                                  <p:childTnLst>
                                    <p:set>
                                      <p:cBhvr>
                                        <p:cTn id="310" dur="1" fill="hold">
                                          <p:stCondLst>
                                            <p:cond delay="0"/>
                                          </p:stCondLst>
                                        </p:cTn>
                                        <p:tgtEl>
                                          <p:spTgt spid="102"/>
                                        </p:tgtEl>
                                        <p:attrNameLst>
                                          <p:attrName>style.visibility</p:attrName>
                                        </p:attrNameLst>
                                      </p:cBhvr>
                                      <p:to>
                                        <p:strVal val="visible"/>
                                      </p:to>
                                    </p:set>
                                    <p:anim calcmode="lin" valueType="num">
                                      <p:cBhvr additive="base">
                                        <p:cTn id="311" dur="500" fill="hold"/>
                                        <p:tgtEl>
                                          <p:spTgt spid="102"/>
                                        </p:tgtEl>
                                        <p:attrNameLst>
                                          <p:attrName>ppt_x</p:attrName>
                                        </p:attrNameLst>
                                      </p:cBhvr>
                                      <p:tavLst>
                                        <p:tav tm="0">
                                          <p:val>
                                            <p:strVal val="#ppt_x"/>
                                          </p:val>
                                        </p:tav>
                                        <p:tav tm="100000">
                                          <p:val>
                                            <p:strVal val="#ppt_x"/>
                                          </p:val>
                                        </p:tav>
                                      </p:tavLst>
                                    </p:anim>
                                    <p:anim calcmode="lin" valueType="num">
                                      <p:cBhvr additive="base">
                                        <p:cTn id="312" dur="500" fill="hold"/>
                                        <p:tgtEl>
                                          <p:spTgt spid="102"/>
                                        </p:tgtEl>
                                        <p:attrNameLst>
                                          <p:attrName>ppt_y</p:attrName>
                                        </p:attrNameLst>
                                      </p:cBhvr>
                                      <p:tavLst>
                                        <p:tav tm="0">
                                          <p:val>
                                            <p:strVal val="1+#ppt_h/2"/>
                                          </p:val>
                                        </p:tav>
                                        <p:tav tm="100000">
                                          <p:val>
                                            <p:strVal val="#ppt_y"/>
                                          </p:val>
                                        </p:tav>
                                      </p:tavLst>
                                    </p:anim>
                                  </p:childTnLst>
                                </p:cTn>
                              </p:par>
                              <p:par>
                                <p:cTn id="313" presetID="2" presetClass="entr" presetSubtype="4" fill="hold" grpId="0" nodeType="withEffect">
                                  <p:stCondLst>
                                    <p:cond delay="0"/>
                                  </p:stCondLst>
                                  <p:childTnLst>
                                    <p:set>
                                      <p:cBhvr>
                                        <p:cTn id="314" dur="1" fill="hold">
                                          <p:stCondLst>
                                            <p:cond delay="0"/>
                                          </p:stCondLst>
                                        </p:cTn>
                                        <p:tgtEl>
                                          <p:spTgt spid="103"/>
                                        </p:tgtEl>
                                        <p:attrNameLst>
                                          <p:attrName>style.visibility</p:attrName>
                                        </p:attrNameLst>
                                      </p:cBhvr>
                                      <p:to>
                                        <p:strVal val="visible"/>
                                      </p:to>
                                    </p:set>
                                    <p:anim calcmode="lin" valueType="num">
                                      <p:cBhvr additive="base">
                                        <p:cTn id="315" dur="500" fill="hold"/>
                                        <p:tgtEl>
                                          <p:spTgt spid="103"/>
                                        </p:tgtEl>
                                        <p:attrNameLst>
                                          <p:attrName>ppt_x</p:attrName>
                                        </p:attrNameLst>
                                      </p:cBhvr>
                                      <p:tavLst>
                                        <p:tav tm="0">
                                          <p:val>
                                            <p:strVal val="#ppt_x"/>
                                          </p:val>
                                        </p:tav>
                                        <p:tav tm="100000">
                                          <p:val>
                                            <p:strVal val="#ppt_x"/>
                                          </p:val>
                                        </p:tav>
                                      </p:tavLst>
                                    </p:anim>
                                    <p:anim calcmode="lin" valueType="num">
                                      <p:cBhvr additive="base">
                                        <p:cTn id="316" dur="500" fill="hold"/>
                                        <p:tgtEl>
                                          <p:spTgt spid="103"/>
                                        </p:tgtEl>
                                        <p:attrNameLst>
                                          <p:attrName>ppt_y</p:attrName>
                                        </p:attrNameLst>
                                      </p:cBhvr>
                                      <p:tavLst>
                                        <p:tav tm="0">
                                          <p:val>
                                            <p:strVal val="1+#ppt_h/2"/>
                                          </p:val>
                                        </p:tav>
                                        <p:tav tm="100000">
                                          <p:val>
                                            <p:strVal val="#ppt_y"/>
                                          </p:val>
                                        </p:tav>
                                      </p:tavLst>
                                    </p:anim>
                                  </p:childTnLst>
                                </p:cTn>
                              </p:par>
                              <p:par>
                                <p:cTn id="317" presetID="2" presetClass="entr" presetSubtype="4" fill="hold" grpId="0" nodeType="withEffect">
                                  <p:stCondLst>
                                    <p:cond delay="0"/>
                                  </p:stCondLst>
                                  <p:childTnLst>
                                    <p:set>
                                      <p:cBhvr>
                                        <p:cTn id="318" dur="1" fill="hold">
                                          <p:stCondLst>
                                            <p:cond delay="0"/>
                                          </p:stCondLst>
                                        </p:cTn>
                                        <p:tgtEl>
                                          <p:spTgt spid="104"/>
                                        </p:tgtEl>
                                        <p:attrNameLst>
                                          <p:attrName>style.visibility</p:attrName>
                                        </p:attrNameLst>
                                      </p:cBhvr>
                                      <p:to>
                                        <p:strVal val="visible"/>
                                      </p:to>
                                    </p:set>
                                    <p:anim calcmode="lin" valueType="num">
                                      <p:cBhvr additive="base">
                                        <p:cTn id="319" dur="500" fill="hold"/>
                                        <p:tgtEl>
                                          <p:spTgt spid="104"/>
                                        </p:tgtEl>
                                        <p:attrNameLst>
                                          <p:attrName>ppt_x</p:attrName>
                                        </p:attrNameLst>
                                      </p:cBhvr>
                                      <p:tavLst>
                                        <p:tav tm="0">
                                          <p:val>
                                            <p:strVal val="#ppt_x"/>
                                          </p:val>
                                        </p:tav>
                                        <p:tav tm="100000">
                                          <p:val>
                                            <p:strVal val="#ppt_x"/>
                                          </p:val>
                                        </p:tav>
                                      </p:tavLst>
                                    </p:anim>
                                    <p:anim calcmode="lin" valueType="num">
                                      <p:cBhvr additive="base">
                                        <p:cTn id="320" dur="500" fill="hold"/>
                                        <p:tgtEl>
                                          <p:spTgt spid="104"/>
                                        </p:tgtEl>
                                        <p:attrNameLst>
                                          <p:attrName>ppt_y</p:attrName>
                                        </p:attrNameLst>
                                      </p:cBhvr>
                                      <p:tavLst>
                                        <p:tav tm="0">
                                          <p:val>
                                            <p:strVal val="1+#ppt_h/2"/>
                                          </p:val>
                                        </p:tav>
                                        <p:tav tm="100000">
                                          <p:val>
                                            <p:strVal val="#ppt_y"/>
                                          </p:val>
                                        </p:tav>
                                      </p:tavLst>
                                    </p:anim>
                                  </p:childTnLst>
                                </p:cTn>
                              </p:par>
                              <p:par>
                                <p:cTn id="321" presetID="2" presetClass="entr" presetSubtype="4" fill="hold" grpId="0" nodeType="withEffect">
                                  <p:stCondLst>
                                    <p:cond delay="0"/>
                                  </p:stCondLst>
                                  <p:childTnLst>
                                    <p:set>
                                      <p:cBhvr>
                                        <p:cTn id="322" dur="1" fill="hold">
                                          <p:stCondLst>
                                            <p:cond delay="0"/>
                                          </p:stCondLst>
                                        </p:cTn>
                                        <p:tgtEl>
                                          <p:spTgt spid="105"/>
                                        </p:tgtEl>
                                        <p:attrNameLst>
                                          <p:attrName>style.visibility</p:attrName>
                                        </p:attrNameLst>
                                      </p:cBhvr>
                                      <p:to>
                                        <p:strVal val="visible"/>
                                      </p:to>
                                    </p:set>
                                    <p:anim calcmode="lin" valueType="num">
                                      <p:cBhvr additive="base">
                                        <p:cTn id="323" dur="500" fill="hold"/>
                                        <p:tgtEl>
                                          <p:spTgt spid="105"/>
                                        </p:tgtEl>
                                        <p:attrNameLst>
                                          <p:attrName>ppt_x</p:attrName>
                                        </p:attrNameLst>
                                      </p:cBhvr>
                                      <p:tavLst>
                                        <p:tav tm="0">
                                          <p:val>
                                            <p:strVal val="#ppt_x"/>
                                          </p:val>
                                        </p:tav>
                                        <p:tav tm="100000">
                                          <p:val>
                                            <p:strVal val="#ppt_x"/>
                                          </p:val>
                                        </p:tav>
                                      </p:tavLst>
                                    </p:anim>
                                    <p:anim calcmode="lin" valueType="num">
                                      <p:cBhvr additive="base">
                                        <p:cTn id="324" dur="500" fill="hold"/>
                                        <p:tgtEl>
                                          <p:spTgt spid="105"/>
                                        </p:tgtEl>
                                        <p:attrNameLst>
                                          <p:attrName>ppt_y</p:attrName>
                                        </p:attrNameLst>
                                      </p:cBhvr>
                                      <p:tavLst>
                                        <p:tav tm="0">
                                          <p:val>
                                            <p:strVal val="1+#ppt_h/2"/>
                                          </p:val>
                                        </p:tav>
                                        <p:tav tm="100000">
                                          <p:val>
                                            <p:strVal val="#ppt_y"/>
                                          </p:val>
                                        </p:tav>
                                      </p:tavLst>
                                    </p:anim>
                                  </p:childTnLst>
                                </p:cTn>
                              </p:par>
                              <p:par>
                                <p:cTn id="325" presetID="2" presetClass="entr" presetSubtype="4" fill="hold" grpId="0" nodeType="withEffect">
                                  <p:stCondLst>
                                    <p:cond delay="0"/>
                                  </p:stCondLst>
                                  <p:childTnLst>
                                    <p:set>
                                      <p:cBhvr>
                                        <p:cTn id="326" dur="1" fill="hold">
                                          <p:stCondLst>
                                            <p:cond delay="0"/>
                                          </p:stCondLst>
                                        </p:cTn>
                                        <p:tgtEl>
                                          <p:spTgt spid="106"/>
                                        </p:tgtEl>
                                        <p:attrNameLst>
                                          <p:attrName>style.visibility</p:attrName>
                                        </p:attrNameLst>
                                      </p:cBhvr>
                                      <p:to>
                                        <p:strVal val="visible"/>
                                      </p:to>
                                    </p:set>
                                    <p:anim calcmode="lin" valueType="num">
                                      <p:cBhvr additive="base">
                                        <p:cTn id="327" dur="500" fill="hold"/>
                                        <p:tgtEl>
                                          <p:spTgt spid="106"/>
                                        </p:tgtEl>
                                        <p:attrNameLst>
                                          <p:attrName>ppt_x</p:attrName>
                                        </p:attrNameLst>
                                      </p:cBhvr>
                                      <p:tavLst>
                                        <p:tav tm="0">
                                          <p:val>
                                            <p:strVal val="#ppt_x"/>
                                          </p:val>
                                        </p:tav>
                                        <p:tav tm="100000">
                                          <p:val>
                                            <p:strVal val="#ppt_x"/>
                                          </p:val>
                                        </p:tav>
                                      </p:tavLst>
                                    </p:anim>
                                    <p:anim calcmode="lin" valueType="num">
                                      <p:cBhvr additive="base">
                                        <p:cTn id="328" dur="500" fill="hold"/>
                                        <p:tgtEl>
                                          <p:spTgt spid="106"/>
                                        </p:tgtEl>
                                        <p:attrNameLst>
                                          <p:attrName>ppt_y</p:attrName>
                                        </p:attrNameLst>
                                      </p:cBhvr>
                                      <p:tavLst>
                                        <p:tav tm="0">
                                          <p:val>
                                            <p:strVal val="1+#ppt_h/2"/>
                                          </p:val>
                                        </p:tav>
                                        <p:tav tm="100000">
                                          <p:val>
                                            <p:strVal val="#ppt_y"/>
                                          </p:val>
                                        </p:tav>
                                      </p:tavLst>
                                    </p:anim>
                                  </p:childTnLst>
                                </p:cTn>
                              </p:par>
                              <p:par>
                                <p:cTn id="329" presetID="2" presetClass="entr" presetSubtype="4" fill="hold" grpId="0" nodeType="withEffect">
                                  <p:stCondLst>
                                    <p:cond delay="0"/>
                                  </p:stCondLst>
                                  <p:childTnLst>
                                    <p:set>
                                      <p:cBhvr>
                                        <p:cTn id="330" dur="1" fill="hold">
                                          <p:stCondLst>
                                            <p:cond delay="0"/>
                                          </p:stCondLst>
                                        </p:cTn>
                                        <p:tgtEl>
                                          <p:spTgt spid="107"/>
                                        </p:tgtEl>
                                        <p:attrNameLst>
                                          <p:attrName>style.visibility</p:attrName>
                                        </p:attrNameLst>
                                      </p:cBhvr>
                                      <p:to>
                                        <p:strVal val="visible"/>
                                      </p:to>
                                    </p:set>
                                    <p:anim calcmode="lin" valueType="num">
                                      <p:cBhvr additive="base">
                                        <p:cTn id="331" dur="500" fill="hold"/>
                                        <p:tgtEl>
                                          <p:spTgt spid="107"/>
                                        </p:tgtEl>
                                        <p:attrNameLst>
                                          <p:attrName>ppt_x</p:attrName>
                                        </p:attrNameLst>
                                      </p:cBhvr>
                                      <p:tavLst>
                                        <p:tav tm="0">
                                          <p:val>
                                            <p:strVal val="#ppt_x"/>
                                          </p:val>
                                        </p:tav>
                                        <p:tav tm="100000">
                                          <p:val>
                                            <p:strVal val="#ppt_x"/>
                                          </p:val>
                                        </p:tav>
                                      </p:tavLst>
                                    </p:anim>
                                    <p:anim calcmode="lin" valueType="num">
                                      <p:cBhvr additive="base">
                                        <p:cTn id="332" dur="500" fill="hold"/>
                                        <p:tgtEl>
                                          <p:spTgt spid="107"/>
                                        </p:tgtEl>
                                        <p:attrNameLst>
                                          <p:attrName>ppt_y</p:attrName>
                                        </p:attrNameLst>
                                      </p:cBhvr>
                                      <p:tavLst>
                                        <p:tav tm="0">
                                          <p:val>
                                            <p:strVal val="1+#ppt_h/2"/>
                                          </p:val>
                                        </p:tav>
                                        <p:tav tm="100000">
                                          <p:val>
                                            <p:strVal val="#ppt_y"/>
                                          </p:val>
                                        </p:tav>
                                      </p:tavLst>
                                    </p:anim>
                                  </p:childTnLst>
                                </p:cTn>
                              </p:par>
                              <p:par>
                                <p:cTn id="333" presetID="2" presetClass="entr" presetSubtype="4" fill="hold" grpId="0" nodeType="withEffect">
                                  <p:stCondLst>
                                    <p:cond delay="0"/>
                                  </p:stCondLst>
                                  <p:childTnLst>
                                    <p:set>
                                      <p:cBhvr>
                                        <p:cTn id="334" dur="1" fill="hold">
                                          <p:stCondLst>
                                            <p:cond delay="0"/>
                                          </p:stCondLst>
                                        </p:cTn>
                                        <p:tgtEl>
                                          <p:spTgt spid="108"/>
                                        </p:tgtEl>
                                        <p:attrNameLst>
                                          <p:attrName>style.visibility</p:attrName>
                                        </p:attrNameLst>
                                      </p:cBhvr>
                                      <p:to>
                                        <p:strVal val="visible"/>
                                      </p:to>
                                    </p:set>
                                    <p:anim calcmode="lin" valueType="num">
                                      <p:cBhvr additive="base">
                                        <p:cTn id="335" dur="500" fill="hold"/>
                                        <p:tgtEl>
                                          <p:spTgt spid="108"/>
                                        </p:tgtEl>
                                        <p:attrNameLst>
                                          <p:attrName>ppt_x</p:attrName>
                                        </p:attrNameLst>
                                      </p:cBhvr>
                                      <p:tavLst>
                                        <p:tav tm="0">
                                          <p:val>
                                            <p:strVal val="#ppt_x"/>
                                          </p:val>
                                        </p:tav>
                                        <p:tav tm="100000">
                                          <p:val>
                                            <p:strVal val="#ppt_x"/>
                                          </p:val>
                                        </p:tav>
                                      </p:tavLst>
                                    </p:anim>
                                    <p:anim calcmode="lin" valueType="num">
                                      <p:cBhvr additive="base">
                                        <p:cTn id="336" dur="500" fill="hold"/>
                                        <p:tgtEl>
                                          <p:spTgt spid="108"/>
                                        </p:tgtEl>
                                        <p:attrNameLst>
                                          <p:attrName>ppt_y</p:attrName>
                                        </p:attrNameLst>
                                      </p:cBhvr>
                                      <p:tavLst>
                                        <p:tav tm="0">
                                          <p:val>
                                            <p:strVal val="1+#ppt_h/2"/>
                                          </p:val>
                                        </p:tav>
                                        <p:tav tm="100000">
                                          <p:val>
                                            <p:strVal val="#ppt_y"/>
                                          </p:val>
                                        </p:tav>
                                      </p:tavLst>
                                    </p:anim>
                                  </p:childTnLst>
                                </p:cTn>
                              </p:par>
                              <p:par>
                                <p:cTn id="337" presetID="2" presetClass="entr" presetSubtype="4" fill="hold" grpId="0" nodeType="withEffect">
                                  <p:stCondLst>
                                    <p:cond delay="0"/>
                                  </p:stCondLst>
                                  <p:childTnLst>
                                    <p:set>
                                      <p:cBhvr>
                                        <p:cTn id="338" dur="1" fill="hold">
                                          <p:stCondLst>
                                            <p:cond delay="0"/>
                                          </p:stCondLst>
                                        </p:cTn>
                                        <p:tgtEl>
                                          <p:spTgt spid="109"/>
                                        </p:tgtEl>
                                        <p:attrNameLst>
                                          <p:attrName>style.visibility</p:attrName>
                                        </p:attrNameLst>
                                      </p:cBhvr>
                                      <p:to>
                                        <p:strVal val="visible"/>
                                      </p:to>
                                    </p:set>
                                    <p:anim calcmode="lin" valueType="num">
                                      <p:cBhvr additive="base">
                                        <p:cTn id="339" dur="500" fill="hold"/>
                                        <p:tgtEl>
                                          <p:spTgt spid="109"/>
                                        </p:tgtEl>
                                        <p:attrNameLst>
                                          <p:attrName>ppt_x</p:attrName>
                                        </p:attrNameLst>
                                      </p:cBhvr>
                                      <p:tavLst>
                                        <p:tav tm="0">
                                          <p:val>
                                            <p:strVal val="#ppt_x"/>
                                          </p:val>
                                        </p:tav>
                                        <p:tav tm="100000">
                                          <p:val>
                                            <p:strVal val="#ppt_x"/>
                                          </p:val>
                                        </p:tav>
                                      </p:tavLst>
                                    </p:anim>
                                    <p:anim calcmode="lin" valueType="num">
                                      <p:cBhvr additive="base">
                                        <p:cTn id="340" dur="500" fill="hold"/>
                                        <p:tgtEl>
                                          <p:spTgt spid="109"/>
                                        </p:tgtEl>
                                        <p:attrNameLst>
                                          <p:attrName>ppt_y</p:attrName>
                                        </p:attrNameLst>
                                      </p:cBhvr>
                                      <p:tavLst>
                                        <p:tav tm="0">
                                          <p:val>
                                            <p:strVal val="1+#ppt_h/2"/>
                                          </p:val>
                                        </p:tav>
                                        <p:tav tm="100000">
                                          <p:val>
                                            <p:strVal val="#ppt_y"/>
                                          </p:val>
                                        </p:tav>
                                      </p:tavLst>
                                    </p:anim>
                                  </p:childTnLst>
                                </p:cTn>
                              </p:par>
                              <p:par>
                                <p:cTn id="341" presetID="2" presetClass="entr" presetSubtype="4" fill="hold" grpId="0" nodeType="withEffect">
                                  <p:stCondLst>
                                    <p:cond delay="0"/>
                                  </p:stCondLst>
                                  <p:childTnLst>
                                    <p:set>
                                      <p:cBhvr>
                                        <p:cTn id="342" dur="1" fill="hold">
                                          <p:stCondLst>
                                            <p:cond delay="0"/>
                                          </p:stCondLst>
                                        </p:cTn>
                                        <p:tgtEl>
                                          <p:spTgt spid="110"/>
                                        </p:tgtEl>
                                        <p:attrNameLst>
                                          <p:attrName>style.visibility</p:attrName>
                                        </p:attrNameLst>
                                      </p:cBhvr>
                                      <p:to>
                                        <p:strVal val="visible"/>
                                      </p:to>
                                    </p:set>
                                    <p:anim calcmode="lin" valueType="num">
                                      <p:cBhvr additive="base">
                                        <p:cTn id="343" dur="500" fill="hold"/>
                                        <p:tgtEl>
                                          <p:spTgt spid="110"/>
                                        </p:tgtEl>
                                        <p:attrNameLst>
                                          <p:attrName>ppt_x</p:attrName>
                                        </p:attrNameLst>
                                      </p:cBhvr>
                                      <p:tavLst>
                                        <p:tav tm="0">
                                          <p:val>
                                            <p:strVal val="#ppt_x"/>
                                          </p:val>
                                        </p:tav>
                                        <p:tav tm="100000">
                                          <p:val>
                                            <p:strVal val="#ppt_x"/>
                                          </p:val>
                                        </p:tav>
                                      </p:tavLst>
                                    </p:anim>
                                    <p:anim calcmode="lin" valueType="num">
                                      <p:cBhvr additive="base">
                                        <p:cTn id="344" dur="500" fill="hold"/>
                                        <p:tgtEl>
                                          <p:spTgt spid="110"/>
                                        </p:tgtEl>
                                        <p:attrNameLst>
                                          <p:attrName>ppt_y</p:attrName>
                                        </p:attrNameLst>
                                      </p:cBhvr>
                                      <p:tavLst>
                                        <p:tav tm="0">
                                          <p:val>
                                            <p:strVal val="1+#ppt_h/2"/>
                                          </p:val>
                                        </p:tav>
                                        <p:tav tm="100000">
                                          <p:val>
                                            <p:strVal val="#ppt_y"/>
                                          </p:val>
                                        </p:tav>
                                      </p:tavLst>
                                    </p:anim>
                                  </p:childTnLst>
                                </p:cTn>
                              </p:par>
                              <p:par>
                                <p:cTn id="345" presetID="2" presetClass="entr" presetSubtype="4" fill="hold" grpId="0" nodeType="withEffect">
                                  <p:stCondLst>
                                    <p:cond delay="0"/>
                                  </p:stCondLst>
                                  <p:childTnLst>
                                    <p:set>
                                      <p:cBhvr>
                                        <p:cTn id="346" dur="1" fill="hold">
                                          <p:stCondLst>
                                            <p:cond delay="0"/>
                                          </p:stCondLst>
                                        </p:cTn>
                                        <p:tgtEl>
                                          <p:spTgt spid="111"/>
                                        </p:tgtEl>
                                        <p:attrNameLst>
                                          <p:attrName>style.visibility</p:attrName>
                                        </p:attrNameLst>
                                      </p:cBhvr>
                                      <p:to>
                                        <p:strVal val="visible"/>
                                      </p:to>
                                    </p:set>
                                    <p:anim calcmode="lin" valueType="num">
                                      <p:cBhvr additive="base">
                                        <p:cTn id="347" dur="500" fill="hold"/>
                                        <p:tgtEl>
                                          <p:spTgt spid="111"/>
                                        </p:tgtEl>
                                        <p:attrNameLst>
                                          <p:attrName>ppt_x</p:attrName>
                                        </p:attrNameLst>
                                      </p:cBhvr>
                                      <p:tavLst>
                                        <p:tav tm="0">
                                          <p:val>
                                            <p:strVal val="#ppt_x"/>
                                          </p:val>
                                        </p:tav>
                                        <p:tav tm="100000">
                                          <p:val>
                                            <p:strVal val="#ppt_x"/>
                                          </p:val>
                                        </p:tav>
                                      </p:tavLst>
                                    </p:anim>
                                    <p:anim calcmode="lin" valueType="num">
                                      <p:cBhvr additive="base">
                                        <p:cTn id="348" dur="500" fill="hold"/>
                                        <p:tgtEl>
                                          <p:spTgt spid="111"/>
                                        </p:tgtEl>
                                        <p:attrNameLst>
                                          <p:attrName>ppt_y</p:attrName>
                                        </p:attrNameLst>
                                      </p:cBhvr>
                                      <p:tavLst>
                                        <p:tav tm="0">
                                          <p:val>
                                            <p:strVal val="1+#ppt_h/2"/>
                                          </p:val>
                                        </p:tav>
                                        <p:tav tm="100000">
                                          <p:val>
                                            <p:strVal val="#ppt_y"/>
                                          </p:val>
                                        </p:tav>
                                      </p:tavLst>
                                    </p:anim>
                                  </p:childTnLst>
                                </p:cTn>
                              </p:par>
                              <p:par>
                                <p:cTn id="349" presetID="2" presetClass="entr" presetSubtype="4" fill="hold" grpId="0" nodeType="withEffect">
                                  <p:stCondLst>
                                    <p:cond delay="0"/>
                                  </p:stCondLst>
                                  <p:childTnLst>
                                    <p:set>
                                      <p:cBhvr>
                                        <p:cTn id="350" dur="1" fill="hold">
                                          <p:stCondLst>
                                            <p:cond delay="0"/>
                                          </p:stCondLst>
                                        </p:cTn>
                                        <p:tgtEl>
                                          <p:spTgt spid="112"/>
                                        </p:tgtEl>
                                        <p:attrNameLst>
                                          <p:attrName>style.visibility</p:attrName>
                                        </p:attrNameLst>
                                      </p:cBhvr>
                                      <p:to>
                                        <p:strVal val="visible"/>
                                      </p:to>
                                    </p:set>
                                    <p:anim calcmode="lin" valueType="num">
                                      <p:cBhvr additive="base">
                                        <p:cTn id="351" dur="500" fill="hold"/>
                                        <p:tgtEl>
                                          <p:spTgt spid="112"/>
                                        </p:tgtEl>
                                        <p:attrNameLst>
                                          <p:attrName>ppt_x</p:attrName>
                                        </p:attrNameLst>
                                      </p:cBhvr>
                                      <p:tavLst>
                                        <p:tav tm="0">
                                          <p:val>
                                            <p:strVal val="#ppt_x"/>
                                          </p:val>
                                        </p:tav>
                                        <p:tav tm="100000">
                                          <p:val>
                                            <p:strVal val="#ppt_x"/>
                                          </p:val>
                                        </p:tav>
                                      </p:tavLst>
                                    </p:anim>
                                    <p:anim calcmode="lin" valueType="num">
                                      <p:cBhvr additive="base">
                                        <p:cTn id="352" dur="500" fill="hold"/>
                                        <p:tgtEl>
                                          <p:spTgt spid="112"/>
                                        </p:tgtEl>
                                        <p:attrNameLst>
                                          <p:attrName>ppt_y</p:attrName>
                                        </p:attrNameLst>
                                      </p:cBhvr>
                                      <p:tavLst>
                                        <p:tav tm="0">
                                          <p:val>
                                            <p:strVal val="1+#ppt_h/2"/>
                                          </p:val>
                                        </p:tav>
                                        <p:tav tm="100000">
                                          <p:val>
                                            <p:strVal val="#ppt_y"/>
                                          </p:val>
                                        </p:tav>
                                      </p:tavLst>
                                    </p:anim>
                                  </p:childTnLst>
                                </p:cTn>
                              </p:par>
                              <p:par>
                                <p:cTn id="353" presetID="2" presetClass="entr" presetSubtype="4" fill="hold" grpId="0" nodeType="withEffect">
                                  <p:stCondLst>
                                    <p:cond delay="0"/>
                                  </p:stCondLst>
                                  <p:childTnLst>
                                    <p:set>
                                      <p:cBhvr>
                                        <p:cTn id="354" dur="1" fill="hold">
                                          <p:stCondLst>
                                            <p:cond delay="0"/>
                                          </p:stCondLst>
                                        </p:cTn>
                                        <p:tgtEl>
                                          <p:spTgt spid="113"/>
                                        </p:tgtEl>
                                        <p:attrNameLst>
                                          <p:attrName>style.visibility</p:attrName>
                                        </p:attrNameLst>
                                      </p:cBhvr>
                                      <p:to>
                                        <p:strVal val="visible"/>
                                      </p:to>
                                    </p:set>
                                    <p:anim calcmode="lin" valueType="num">
                                      <p:cBhvr additive="base">
                                        <p:cTn id="355" dur="500" fill="hold"/>
                                        <p:tgtEl>
                                          <p:spTgt spid="113"/>
                                        </p:tgtEl>
                                        <p:attrNameLst>
                                          <p:attrName>ppt_x</p:attrName>
                                        </p:attrNameLst>
                                      </p:cBhvr>
                                      <p:tavLst>
                                        <p:tav tm="0">
                                          <p:val>
                                            <p:strVal val="#ppt_x"/>
                                          </p:val>
                                        </p:tav>
                                        <p:tav tm="100000">
                                          <p:val>
                                            <p:strVal val="#ppt_x"/>
                                          </p:val>
                                        </p:tav>
                                      </p:tavLst>
                                    </p:anim>
                                    <p:anim calcmode="lin" valueType="num">
                                      <p:cBhvr additive="base">
                                        <p:cTn id="356" dur="500" fill="hold"/>
                                        <p:tgtEl>
                                          <p:spTgt spid="113"/>
                                        </p:tgtEl>
                                        <p:attrNameLst>
                                          <p:attrName>ppt_y</p:attrName>
                                        </p:attrNameLst>
                                      </p:cBhvr>
                                      <p:tavLst>
                                        <p:tav tm="0">
                                          <p:val>
                                            <p:strVal val="1+#ppt_h/2"/>
                                          </p:val>
                                        </p:tav>
                                        <p:tav tm="100000">
                                          <p:val>
                                            <p:strVal val="#ppt_y"/>
                                          </p:val>
                                        </p:tav>
                                      </p:tavLst>
                                    </p:anim>
                                  </p:childTnLst>
                                </p:cTn>
                              </p:par>
                              <p:par>
                                <p:cTn id="357" presetID="2" presetClass="entr" presetSubtype="4" fill="hold" grpId="0" nodeType="withEffect">
                                  <p:stCondLst>
                                    <p:cond delay="0"/>
                                  </p:stCondLst>
                                  <p:childTnLst>
                                    <p:set>
                                      <p:cBhvr>
                                        <p:cTn id="358" dur="1" fill="hold">
                                          <p:stCondLst>
                                            <p:cond delay="0"/>
                                          </p:stCondLst>
                                        </p:cTn>
                                        <p:tgtEl>
                                          <p:spTgt spid="114"/>
                                        </p:tgtEl>
                                        <p:attrNameLst>
                                          <p:attrName>style.visibility</p:attrName>
                                        </p:attrNameLst>
                                      </p:cBhvr>
                                      <p:to>
                                        <p:strVal val="visible"/>
                                      </p:to>
                                    </p:set>
                                    <p:anim calcmode="lin" valueType="num">
                                      <p:cBhvr additive="base">
                                        <p:cTn id="359" dur="500" fill="hold"/>
                                        <p:tgtEl>
                                          <p:spTgt spid="114"/>
                                        </p:tgtEl>
                                        <p:attrNameLst>
                                          <p:attrName>ppt_x</p:attrName>
                                        </p:attrNameLst>
                                      </p:cBhvr>
                                      <p:tavLst>
                                        <p:tav tm="0">
                                          <p:val>
                                            <p:strVal val="#ppt_x"/>
                                          </p:val>
                                        </p:tav>
                                        <p:tav tm="100000">
                                          <p:val>
                                            <p:strVal val="#ppt_x"/>
                                          </p:val>
                                        </p:tav>
                                      </p:tavLst>
                                    </p:anim>
                                    <p:anim calcmode="lin" valueType="num">
                                      <p:cBhvr additive="base">
                                        <p:cTn id="360" dur="500" fill="hold"/>
                                        <p:tgtEl>
                                          <p:spTgt spid="114"/>
                                        </p:tgtEl>
                                        <p:attrNameLst>
                                          <p:attrName>ppt_y</p:attrName>
                                        </p:attrNameLst>
                                      </p:cBhvr>
                                      <p:tavLst>
                                        <p:tav tm="0">
                                          <p:val>
                                            <p:strVal val="1+#ppt_h/2"/>
                                          </p:val>
                                        </p:tav>
                                        <p:tav tm="100000">
                                          <p:val>
                                            <p:strVal val="#ppt_y"/>
                                          </p:val>
                                        </p:tav>
                                      </p:tavLst>
                                    </p:anim>
                                  </p:childTnLst>
                                </p:cTn>
                              </p:par>
                            </p:childTnLst>
                          </p:cTn>
                        </p:par>
                        <p:par>
                          <p:cTn id="361" fill="hold">
                            <p:stCondLst>
                              <p:cond delay="3250"/>
                            </p:stCondLst>
                            <p:childTnLst>
                              <p:par>
                                <p:cTn id="362" presetID="47" presetClass="entr" presetSubtype="0" fill="hold" grpId="0" nodeType="afterEffect">
                                  <p:stCondLst>
                                    <p:cond delay="0"/>
                                  </p:stCondLst>
                                  <p:childTnLst>
                                    <p:set>
                                      <p:cBhvr>
                                        <p:cTn id="363" dur="1" fill="hold">
                                          <p:stCondLst>
                                            <p:cond delay="0"/>
                                          </p:stCondLst>
                                        </p:cTn>
                                        <p:tgtEl>
                                          <p:spTgt spid="115"/>
                                        </p:tgtEl>
                                        <p:attrNameLst>
                                          <p:attrName>style.visibility</p:attrName>
                                        </p:attrNameLst>
                                      </p:cBhvr>
                                      <p:to>
                                        <p:strVal val="visible"/>
                                      </p:to>
                                    </p:set>
                                    <p:animEffect transition="in" filter="fade">
                                      <p:cBhvr>
                                        <p:cTn id="364" dur="1000"/>
                                        <p:tgtEl>
                                          <p:spTgt spid="115"/>
                                        </p:tgtEl>
                                      </p:cBhvr>
                                    </p:animEffect>
                                    <p:anim calcmode="lin" valueType="num">
                                      <p:cBhvr>
                                        <p:cTn id="365" dur="1000" fill="hold"/>
                                        <p:tgtEl>
                                          <p:spTgt spid="115"/>
                                        </p:tgtEl>
                                        <p:attrNameLst>
                                          <p:attrName>ppt_x</p:attrName>
                                        </p:attrNameLst>
                                      </p:cBhvr>
                                      <p:tavLst>
                                        <p:tav tm="0">
                                          <p:val>
                                            <p:strVal val="#ppt_x"/>
                                          </p:val>
                                        </p:tav>
                                        <p:tav tm="100000">
                                          <p:val>
                                            <p:strVal val="#ppt_x"/>
                                          </p:val>
                                        </p:tav>
                                      </p:tavLst>
                                    </p:anim>
                                    <p:anim calcmode="lin" valueType="num">
                                      <p:cBhvr>
                                        <p:cTn id="366" dur="1000" fill="hold"/>
                                        <p:tgtEl>
                                          <p:spTgt spid="115"/>
                                        </p:tgtEl>
                                        <p:attrNameLst>
                                          <p:attrName>ppt_y</p:attrName>
                                        </p:attrNameLst>
                                      </p:cBhvr>
                                      <p:tavLst>
                                        <p:tav tm="0">
                                          <p:val>
                                            <p:strVal val="#ppt_y-.1"/>
                                          </p:val>
                                        </p:tav>
                                        <p:tav tm="100000">
                                          <p:val>
                                            <p:strVal val="#ppt_y"/>
                                          </p:val>
                                        </p:tav>
                                      </p:tavLst>
                                    </p:anim>
                                  </p:childTnLst>
                                </p:cTn>
                              </p:par>
                            </p:childTnLst>
                          </p:cTn>
                        </p:par>
                        <p:par>
                          <p:cTn id="367" fill="hold">
                            <p:stCondLst>
                              <p:cond delay="4250"/>
                            </p:stCondLst>
                            <p:childTnLst>
                              <p:par>
                                <p:cTn id="368" presetID="22" presetClass="entr" presetSubtype="8" fill="hold" nodeType="afterEffect">
                                  <p:stCondLst>
                                    <p:cond delay="0"/>
                                  </p:stCondLst>
                                  <p:childTnLst>
                                    <p:set>
                                      <p:cBhvr>
                                        <p:cTn id="369" dur="1" fill="hold">
                                          <p:stCondLst>
                                            <p:cond delay="0"/>
                                          </p:stCondLst>
                                        </p:cTn>
                                        <p:tgtEl>
                                          <p:spTgt spid="116"/>
                                        </p:tgtEl>
                                        <p:attrNameLst>
                                          <p:attrName>style.visibility</p:attrName>
                                        </p:attrNameLst>
                                      </p:cBhvr>
                                      <p:to>
                                        <p:strVal val="visible"/>
                                      </p:to>
                                    </p:set>
                                    <p:animEffect transition="in" filter="wipe(left)">
                                      <p:cBhvr>
                                        <p:cTn id="370" dur="500"/>
                                        <p:tgtEl>
                                          <p:spTgt spid="116"/>
                                        </p:tgtEl>
                                      </p:cBhvr>
                                    </p:animEffect>
                                  </p:childTnLst>
                                </p:cTn>
                              </p:par>
                            </p:childTnLst>
                          </p:cTn>
                        </p:par>
                        <p:par>
                          <p:cTn id="371" fill="hold">
                            <p:stCondLst>
                              <p:cond delay="4750"/>
                            </p:stCondLst>
                            <p:childTnLst>
                              <p:par>
                                <p:cTn id="372" presetID="22" presetClass="entr" presetSubtype="8" fill="hold" grpId="0" nodeType="afterEffect">
                                  <p:stCondLst>
                                    <p:cond delay="0"/>
                                  </p:stCondLst>
                                  <p:childTnLst>
                                    <p:set>
                                      <p:cBhvr>
                                        <p:cTn id="373" dur="1" fill="hold">
                                          <p:stCondLst>
                                            <p:cond delay="0"/>
                                          </p:stCondLst>
                                        </p:cTn>
                                        <p:tgtEl>
                                          <p:spTgt spid="117"/>
                                        </p:tgtEl>
                                        <p:attrNameLst>
                                          <p:attrName>style.visibility</p:attrName>
                                        </p:attrNameLst>
                                      </p:cBhvr>
                                      <p:to>
                                        <p:strVal val="visible"/>
                                      </p:to>
                                    </p:set>
                                    <p:animEffect transition="in" filter="wipe(left)">
                                      <p:cBhvr>
                                        <p:cTn id="374" dur="500"/>
                                        <p:tgtEl>
                                          <p:spTgt spid="117"/>
                                        </p:tgtEl>
                                      </p:cBhvr>
                                    </p:animEffect>
                                  </p:childTnLst>
                                </p:cTn>
                              </p:par>
                              <p:par>
                                <p:cTn id="375" presetID="22" presetClass="entr" presetSubtype="8" fill="hold" grpId="0" nodeType="withEffect">
                                  <p:stCondLst>
                                    <p:cond delay="0"/>
                                  </p:stCondLst>
                                  <p:childTnLst>
                                    <p:set>
                                      <p:cBhvr>
                                        <p:cTn id="376" dur="1" fill="hold">
                                          <p:stCondLst>
                                            <p:cond delay="0"/>
                                          </p:stCondLst>
                                        </p:cTn>
                                        <p:tgtEl>
                                          <p:spTgt spid="118"/>
                                        </p:tgtEl>
                                        <p:attrNameLst>
                                          <p:attrName>style.visibility</p:attrName>
                                        </p:attrNameLst>
                                      </p:cBhvr>
                                      <p:to>
                                        <p:strVal val="visible"/>
                                      </p:to>
                                    </p:set>
                                    <p:animEffect transition="in" filter="wipe(left)">
                                      <p:cBhvr>
                                        <p:cTn id="377" dur="500"/>
                                        <p:tgtEl>
                                          <p:spTgt spid="118"/>
                                        </p:tgtEl>
                                      </p:cBhvr>
                                    </p:animEffect>
                                  </p:childTnLst>
                                </p:cTn>
                              </p:par>
                            </p:childTnLst>
                          </p:cTn>
                        </p:par>
                        <p:par>
                          <p:cTn id="378" fill="hold">
                            <p:stCondLst>
                              <p:cond delay="5250"/>
                            </p:stCondLst>
                            <p:childTnLst>
                              <p:par>
                                <p:cTn id="379" presetID="47" presetClass="entr" presetSubtype="0" fill="hold" grpId="0" nodeType="afterEffect">
                                  <p:stCondLst>
                                    <p:cond delay="0"/>
                                  </p:stCondLst>
                                  <p:childTnLst>
                                    <p:set>
                                      <p:cBhvr>
                                        <p:cTn id="380" dur="1" fill="hold">
                                          <p:stCondLst>
                                            <p:cond delay="0"/>
                                          </p:stCondLst>
                                        </p:cTn>
                                        <p:tgtEl>
                                          <p:spTgt spid="119"/>
                                        </p:tgtEl>
                                        <p:attrNameLst>
                                          <p:attrName>style.visibility</p:attrName>
                                        </p:attrNameLst>
                                      </p:cBhvr>
                                      <p:to>
                                        <p:strVal val="visible"/>
                                      </p:to>
                                    </p:set>
                                    <p:animEffect transition="in" filter="fade">
                                      <p:cBhvr>
                                        <p:cTn id="381" dur="1000"/>
                                        <p:tgtEl>
                                          <p:spTgt spid="119"/>
                                        </p:tgtEl>
                                      </p:cBhvr>
                                    </p:animEffect>
                                    <p:anim calcmode="lin" valueType="num">
                                      <p:cBhvr>
                                        <p:cTn id="382" dur="1000" fill="hold"/>
                                        <p:tgtEl>
                                          <p:spTgt spid="119"/>
                                        </p:tgtEl>
                                        <p:attrNameLst>
                                          <p:attrName>ppt_x</p:attrName>
                                        </p:attrNameLst>
                                      </p:cBhvr>
                                      <p:tavLst>
                                        <p:tav tm="0">
                                          <p:val>
                                            <p:strVal val="#ppt_x"/>
                                          </p:val>
                                        </p:tav>
                                        <p:tav tm="100000">
                                          <p:val>
                                            <p:strVal val="#ppt_x"/>
                                          </p:val>
                                        </p:tav>
                                      </p:tavLst>
                                    </p:anim>
                                    <p:anim calcmode="lin" valueType="num">
                                      <p:cBhvr>
                                        <p:cTn id="383" dur="1000" fill="hold"/>
                                        <p:tgtEl>
                                          <p:spTgt spid="119"/>
                                        </p:tgtEl>
                                        <p:attrNameLst>
                                          <p:attrName>ppt_y</p:attrName>
                                        </p:attrNameLst>
                                      </p:cBhvr>
                                      <p:tavLst>
                                        <p:tav tm="0">
                                          <p:val>
                                            <p:strVal val="#ppt_y-.1"/>
                                          </p:val>
                                        </p:tav>
                                        <p:tav tm="100000">
                                          <p:val>
                                            <p:strVal val="#ppt_y"/>
                                          </p:val>
                                        </p:tav>
                                      </p:tavLst>
                                    </p:anim>
                                  </p:childTnLst>
                                </p:cTn>
                              </p:par>
                            </p:childTnLst>
                          </p:cTn>
                        </p:par>
                        <p:par>
                          <p:cTn id="384" fill="hold">
                            <p:stCondLst>
                              <p:cond delay="6250"/>
                            </p:stCondLst>
                            <p:childTnLst>
                              <p:par>
                                <p:cTn id="385" presetID="22" presetClass="entr" presetSubtype="8" fill="hold" nodeType="afterEffect">
                                  <p:stCondLst>
                                    <p:cond delay="0"/>
                                  </p:stCondLst>
                                  <p:childTnLst>
                                    <p:set>
                                      <p:cBhvr>
                                        <p:cTn id="386" dur="1" fill="hold">
                                          <p:stCondLst>
                                            <p:cond delay="0"/>
                                          </p:stCondLst>
                                        </p:cTn>
                                        <p:tgtEl>
                                          <p:spTgt spid="120"/>
                                        </p:tgtEl>
                                        <p:attrNameLst>
                                          <p:attrName>style.visibility</p:attrName>
                                        </p:attrNameLst>
                                      </p:cBhvr>
                                      <p:to>
                                        <p:strVal val="visible"/>
                                      </p:to>
                                    </p:set>
                                    <p:animEffect transition="in" filter="wipe(left)">
                                      <p:cBhvr>
                                        <p:cTn id="387" dur="500"/>
                                        <p:tgtEl>
                                          <p:spTgt spid="120"/>
                                        </p:tgtEl>
                                      </p:cBhvr>
                                    </p:animEffect>
                                  </p:childTnLst>
                                </p:cTn>
                              </p:par>
                            </p:childTnLst>
                          </p:cTn>
                        </p:par>
                        <p:par>
                          <p:cTn id="388" fill="hold">
                            <p:stCondLst>
                              <p:cond delay="6750"/>
                            </p:stCondLst>
                            <p:childTnLst>
                              <p:par>
                                <p:cTn id="389" presetID="22" presetClass="entr" presetSubtype="8" fill="hold" grpId="0" nodeType="afterEffect">
                                  <p:stCondLst>
                                    <p:cond delay="0"/>
                                  </p:stCondLst>
                                  <p:childTnLst>
                                    <p:set>
                                      <p:cBhvr>
                                        <p:cTn id="390" dur="1" fill="hold">
                                          <p:stCondLst>
                                            <p:cond delay="0"/>
                                          </p:stCondLst>
                                        </p:cTn>
                                        <p:tgtEl>
                                          <p:spTgt spid="121"/>
                                        </p:tgtEl>
                                        <p:attrNameLst>
                                          <p:attrName>style.visibility</p:attrName>
                                        </p:attrNameLst>
                                      </p:cBhvr>
                                      <p:to>
                                        <p:strVal val="visible"/>
                                      </p:to>
                                    </p:set>
                                    <p:animEffect transition="in" filter="wipe(left)">
                                      <p:cBhvr>
                                        <p:cTn id="391" dur="500"/>
                                        <p:tgtEl>
                                          <p:spTgt spid="121"/>
                                        </p:tgtEl>
                                      </p:cBhvr>
                                    </p:animEffect>
                                  </p:childTnLst>
                                </p:cTn>
                              </p:par>
                              <p:par>
                                <p:cTn id="392" presetID="22" presetClass="entr" presetSubtype="8" fill="hold" grpId="0" nodeType="withEffect">
                                  <p:stCondLst>
                                    <p:cond delay="0"/>
                                  </p:stCondLst>
                                  <p:childTnLst>
                                    <p:set>
                                      <p:cBhvr>
                                        <p:cTn id="393" dur="1" fill="hold">
                                          <p:stCondLst>
                                            <p:cond delay="0"/>
                                          </p:stCondLst>
                                        </p:cTn>
                                        <p:tgtEl>
                                          <p:spTgt spid="122"/>
                                        </p:tgtEl>
                                        <p:attrNameLst>
                                          <p:attrName>style.visibility</p:attrName>
                                        </p:attrNameLst>
                                      </p:cBhvr>
                                      <p:to>
                                        <p:strVal val="visible"/>
                                      </p:to>
                                    </p:set>
                                    <p:animEffect transition="in" filter="wipe(left)">
                                      <p:cBhvr>
                                        <p:cTn id="394" dur="500"/>
                                        <p:tgtEl>
                                          <p:spTgt spid="122"/>
                                        </p:tgtEl>
                                      </p:cBhvr>
                                    </p:animEffect>
                                  </p:childTnLst>
                                </p:cTn>
                              </p:par>
                            </p:childTnLst>
                          </p:cTn>
                        </p:par>
                        <p:par>
                          <p:cTn id="395" fill="hold">
                            <p:stCondLst>
                              <p:cond delay="7250"/>
                            </p:stCondLst>
                            <p:childTnLst>
                              <p:par>
                                <p:cTn id="396" presetID="47" presetClass="entr" presetSubtype="0" fill="hold" grpId="0" nodeType="afterEffect">
                                  <p:stCondLst>
                                    <p:cond delay="0"/>
                                  </p:stCondLst>
                                  <p:childTnLst>
                                    <p:set>
                                      <p:cBhvr>
                                        <p:cTn id="397" dur="1" fill="hold">
                                          <p:stCondLst>
                                            <p:cond delay="0"/>
                                          </p:stCondLst>
                                        </p:cTn>
                                        <p:tgtEl>
                                          <p:spTgt spid="123"/>
                                        </p:tgtEl>
                                        <p:attrNameLst>
                                          <p:attrName>style.visibility</p:attrName>
                                        </p:attrNameLst>
                                      </p:cBhvr>
                                      <p:to>
                                        <p:strVal val="visible"/>
                                      </p:to>
                                    </p:set>
                                    <p:animEffect transition="in" filter="fade">
                                      <p:cBhvr>
                                        <p:cTn id="398" dur="1000"/>
                                        <p:tgtEl>
                                          <p:spTgt spid="123"/>
                                        </p:tgtEl>
                                      </p:cBhvr>
                                    </p:animEffect>
                                    <p:anim calcmode="lin" valueType="num">
                                      <p:cBhvr>
                                        <p:cTn id="399" dur="1000" fill="hold"/>
                                        <p:tgtEl>
                                          <p:spTgt spid="123"/>
                                        </p:tgtEl>
                                        <p:attrNameLst>
                                          <p:attrName>ppt_x</p:attrName>
                                        </p:attrNameLst>
                                      </p:cBhvr>
                                      <p:tavLst>
                                        <p:tav tm="0">
                                          <p:val>
                                            <p:strVal val="#ppt_x"/>
                                          </p:val>
                                        </p:tav>
                                        <p:tav tm="100000">
                                          <p:val>
                                            <p:strVal val="#ppt_x"/>
                                          </p:val>
                                        </p:tav>
                                      </p:tavLst>
                                    </p:anim>
                                    <p:anim calcmode="lin" valueType="num">
                                      <p:cBhvr>
                                        <p:cTn id="400" dur="1000" fill="hold"/>
                                        <p:tgtEl>
                                          <p:spTgt spid="123"/>
                                        </p:tgtEl>
                                        <p:attrNameLst>
                                          <p:attrName>ppt_y</p:attrName>
                                        </p:attrNameLst>
                                      </p:cBhvr>
                                      <p:tavLst>
                                        <p:tav tm="0">
                                          <p:val>
                                            <p:strVal val="#ppt_y-.1"/>
                                          </p:val>
                                        </p:tav>
                                        <p:tav tm="100000">
                                          <p:val>
                                            <p:strVal val="#ppt_y"/>
                                          </p:val>
                                        </p:tav>
                                      </p:tavLst>
                                    </p:anim>
                                  </p:childTnLst>
                                </p:cTn>
                              </p:par>
                            </p:childTnLst>
                          </p:cTn>
                        </p:par>
                        <p:par>
                          <p:cTn id="401" fill="hold">
                            <p:stCondLst>
                              <p:cond delay="8250"/>
                            </p:stCondLst>
                            <p:childTnLst>
                              <p:par>
                                <p:cTn id="402" presetID="22" presetClass="entr" presetSubtype="8" fill="hold" nodeType="afterEffect">
                                  <p:stCondLst>
                                    <p:cond delay="0"/>
                                  </p:stCondLst>
                                  <p:childTnLst>
                                    <p:set>
                                      <p:cBhvr>
                                        <p:cTn id="403" dur="1" fill="hold">
                                          <p:stCondLst>
                                            <p:cond delay="0"/>
                                          </p:stCondLst>
                                        </p:cTn>
                                        <p:tgtEl>
                                          <p:spTgt spid="124"/>
                                        </p:tgtEl>
                                        <p:attrNameLst>
                                          <p:attrName>style.visibility</p:attrName>
                                        </p:attrNameLst>
                                      </p:cBhvr>
                                      <p:to>
                                        <p:strVal val="visible"/>
                                      </p:to>
                                    </p:set>
                                    <p:animEffect transition="in" filter="wipe(left)">
                                      <p:cBhvr>
                                        <p:cTn id="404" dur="500"/>
                                        <p:tgtEl>
                                          <p:spTgt spid="124"/>
                                        </p:tgtEl>
                                      </p:cBhvr>
                                    </p:animEffect>
                                  </p:childTnLst>
                                </p:cTn>
                              </p:par>
                            </p:childTnLst>
                          </p:cTn>
                        </p:par>
                        <p:par>
                          <p:cTn id="405" fill="hold">
                            <p:stCondLst>
                              <p:cond delay="8750"/>
                            </p:stCondLst>
                            <p:childTnLst>
                              <p:par>
                                <p:cTn id="406" presetID="22" presetClass="entr" presetSubtype="8" fill="hold" grpId="0" nodeType="afterEffect">
                                  <p:stCondLst>
                                    <p:cond delay="0"/>
                                  </p:stCondLst>
                                  <p:childTnLst>
                                    <p:set>
                                      <p:cBhvr>
                                        <p:cTn id="407" dur="1" fill="hold">
                                          <p:stCondLst>
                                            <p:cond delay="0"/>
                                          </p:stCondLst>
                                        </p:cTn>
                                        <p:tgtEl>
                                          <p:spTgt spid="125"/>
                                        </p:tgtEl>
                                        <p:attrNameLst>
                                          <p:attrName>style.visibility</p:attrName>
                                        </p:attrNameLst>
                                      </p:cBhvr>
                                      <p:to>
                                        <p:strVal val="visible"/>
                                      </p:to>
                                    </p:set>
                                    <p:animEffect transition="in" filter="wipe(left)">
                                      <p:cBhvr>
                                        <p:cTn id="408" dur="500"/>
                                        <p:tgtEl>
                                          <p:spTgt spid="125"/>
                                        </p:tgtEl>
                                      </p:cBhvr>
                                    </p:animEffect>
                                  </p:childTnLst>
                                </p:cTn>
                              </p:par>
                              <p:par>
                                <p:cTn id="409" presetID="22" presetClass="entr" presetSubtype="8" fill="hold" grpId="0" nodeType="withEffect">
                                  <p:stCondLst>
                                    <p:cond delay="0"/>
                                  </p:stCondLst>
                                  <p:childTnLst>
                                    <p:set>
                                      <p:cBhvr>
                                        <p:cTn id="410" dur="1" fill="hold">
                                          <p:stCondLst>
                                            <p:cond delay="0"/>
                                          </p:stCondLst>
                                        </p:cTn>
                                        <p:tgtEl>
                                          <p:spTgt spid="126"/>
                                        </p:tgtEl>
                                        <p:attrNameLst>
                                          <p:attrName>style.visibility</p:attrName>
                                        </p:attrNameLst>
                                      </p:cBhvr>
                                      <p:to>
                                        <p:strVal val="visible"/>
                                      </p:to>
                                    </p:set>
                                    <p:animEffect transition="in" filter="wipe(left)">
                                      <p:cBhvr>
                                        <p:cTn id="411"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56" grpId="0" animBg="1"/>
      <p:bldP spid="57" grpId="0" animBg="1"/>
      <p:bldP spid="58" grpId="0" animBg="1"/>
      <p:bldP spid="59" grpId="0" animBg="1"/>
      <p:bldP spid="60" grpId="0" animBg="1"/>
      <p:bldP spid="61" grpId="0" animBg="1"/>
      <p:bldP spid="62" grpId="0" animBg="1"/>
      <p:bldP spid="63" grpId="0" animBg="1"/>
      <p:bldP spid="64"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7" grpId="0"/>
      <p:bldP spid="118" grpId="0"/>
      <p:bldP spid="119" grpId="0" animBg="1"/>
      <p:bldP spid="121" grpId="0"/>
      <p:bldP spid="122" grpId="0"/>
      <p:bldP spid="123" grpId="0" animBg="1"/>
      <p:bldP spid="125" grpId="0"/>
      <p:bldP spid="12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p:nvPr/>
        </p:nvSpPr>
        <p:spPr>
          <a:xfrm>
            <a:off x="7747555" y="421166"/>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5" name="组合 4"/>
          <p:cNvGrpSpPr/>
          <p:nvPr/>
        </p:nvGrpSpPr>
        <p:grpSpPr>
          <a:xfrm>
            <a:off x="677090" y="401136"/>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9" name="椭圆 8"/>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0" name="椭圆 9"/>
              <p:cNvSpPr/>
              <p:nvPr/>
            </p:nvSpPr>
            <p:spPr>
              <a:xfrm>
                <a:off x="2771295" y="1942172"/>
                <a:ext cx="787417" cy="746429"/>
              </a:xfrm>
              <a:prstGeom prst="ellipse">
                <a:avLst/>
              </a:prstGeom>
              <a:solidFill>
                <a:srgbClr val="FFA616">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11" name="矩形 10"/>
          <p:cNvSpPr/>
          <p:nvPr/>
        </p:nvSpPr>
        <p:spPr>
          <a:xfrm>
            <a:off x="1473333" y="757149"/>
            <a:ext cx="7213469" cy="88756"/>
          </a:xfrm>
          <a:prstGeom prst="rect">
            <a:avLst/>
          </a:prstGeom>
          <a:solidFill>
            <a:srgbClr val="FFA61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grpSp>
        <p:nvGrpSpPr>
          <p:cNvPr id="12" name="组合 11"/>
          <p:cNvGrpSpPr/>
          <p:nvPr/>
        </p:nvGrpSpPr>
        <p:grpSpPr>
          <a:xfrm>
            <a:off x="1473332" y="109078"/>
            <a:ext cx="1490565" cy="590999"/>
            <a:chOff x="1129033" y="49188"/>
            <a:chExt cx="1656184" cy="656665"/>
          </a:xfrm>
        </p:grpSpPr>
        <p:sp>
          <p:nvSpPr>
            <p:cNvPr id="13" name="任意多边形 12"/>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FFA616"/>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a:solidFill>
                  <a:prstClr val="white"/>
                </a:solidFill>
              </a:endParaRPr>
            </a:p>
          </p:txBody>
        </p:sp>
        <p:sp>
          <p:nvSpPr>
            <p:cNvPr id="14"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点击输入标题</a:t>
              </a:r>
            </a:p>
          </p:txBody>
        </p:sp>
      </p:grpSp>
      <p:sp>
        <p:nvSpPr>
          <p:cNvPr id="15" name="右箭头 14"/>
          <p:cNvSpPr>
            <a:spLocks noChangeArrowheads="1"/>
          </p:cNvSpPr>
          <p:nvPr/>
        </p:nvSpPr>
        <p:spPr bwMode="auto">
          <a:xfrm>
            <a:off x="5563252" y="2167292"/>
            <a:ext cx="1870932" cy="1133032"/>
          </a:xfrm>
          <a:prstGeom prst="rightArrow">
            <a:avLst>
              <a:gd name="adj1" fmla="val 69093"/>
              <a:gd name="adj2" fmla="val 44439"/>
            </a:avLst>
          </a:prstGeom>
          <a:solidFill>
            <a:srgbClr val="C4271D"/>
          </a:solidFill>
          <a:ln>
            <a:noFill/>
          </a:ln>
        </p:spPr>
        <p:txBody>
          <a:bodyPr anchor="ct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050">
              <a:solidFill>
                <a:schemeClr val="bg1"/>
              </a:solidFill>
            </a:endParaRPr>
          </a:p>
        </p:txBody>
      </p:sp>
      <p:sp>
        <p:nvSpPr>
          <p:cNvPr id="16" name="TextBox 5"/>
          <p:cNvSpPr txBox="1">
            <a:spLocks noChangeArrowheads="1"/>
          </p:cNvSpPr>
          <p:nvPr/>
        </p:nvSpPr>
        <p:spPr bwMode="auto">
          <a:xfrm>
            <a:off x="5583485" y="2583848"/>
            <a:ext cx="1587674"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499">
                <a:solidFill>
                  <a:srgbClr val="F8F8F8"/>
                </a:solidFill>
                <a:latin typeface="微软雅黑" panose="020B0503020204020204" pitchFamily="34" charset="-122"/>
              </a:rPr>
              <a:t>添加标题</a:t>
            </a:r>
          </a:p>
        </p:txBody>
      </p:sp>
      <p:sp>
        <p:nvSpPr>
          <p:cNvPr id="17" name="右箭头 16"/>
          <p:cNvSpPr>
            <a:spLocks noChangeArrowheads="1"/>
          </p:cNvSpPr>
          <p:nvPr/>
        </p:nvSpPr>
        <p:spPr bwMode="auto">
          <a:xfrm flipH="1">
            <a:off x="1279868" y="2157771"/>
            <a:ext cx="3472887" cy="1134223"/>
          </a:xfrm>
          <a:prstGeom prst="rightArrow">
            <a:avLst>
              <a:gd name="adj1" fmla="val 69093"/>
              <a:gd name="adj2" fmla="val 44412"/>
            </a:avLst>
          </a:prstGeom>
          <a:solidFill>
            <a:srgbClr val="FF4D5E"/>
          </a:solidFill>
          <a:ln>
            <a:noFill/>
          </a:ln>
        </p:spPr>
        <p:txBody>
          <a:bodyPr anchor="ct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050">
              <a:solidFill>
                <a:schemeClr val="bg1"/>
              </a:solidFill>
            </a:endParaRPr>
          </a:p>
        </p:txBody>
      </p:sp>
      <p:sp>
        <p:nvSpPr>
          <p:cNvPr id="18" name="TextBox 7"/>
          <p:cNvSpPr txBox="1">
            <a:spLocks noChangeArrowheads="1"/>
          </p:cNvSpPr>
          <p:nvPr/>
        </p:nvSpPr>
        <p:spPr bwMode="auto">
          <a:xfrm>
            <a:off x="1766644" y="2573137"/>
            <a:ext cx="1319887"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499">
                <a:solidFill>
                  <a:srgbClr val="F8F8F8"/>
                </a:solidFill>
                <a:latin typeface="微软雅黑" panose="020B0503020204020204" pitchFamily="34" charset="-122"/>
              </a:rPr>
              <a:t>添加标题</a:t>
            </a:r>
          </a:p>
        </p:txBody>
      </p:sp>
      <p:sp>
        <p:nvSpPr>
          <p:cNvPr id="19" name="右箭头 18"/>
          <p:cNvSpPr>
            <a:spLocks noChangeArrowheads="1"/>
          </p:cNvSpPr>
          <p:nvPr/>
        </p:nvSpPr>
        <p:spPr bwMode="auto">
          <a:xfrm rot="5400000" flipH="1">
            <a:off x="4464735" y="1050921"/>
            <a:ext cx="1403198" cy="1134222"/>
          </a:xfrm>
          <a:prstGeom prst="rightArrow">
            <a:avLst>
              <a:gd name="adj1" fmla="val 69093"/>
              <a:gd name="adj2" fmla="val 44394"/>
            </a:avLst>
          </a:prstGeom>
          <a:solidFill>
            <a:srgbClr val="E29313"/>
          </a:solidFill>
          <a:ln>
            <a:noFill/>
          </a:ln>
        </p:spPr>
        <p:txBody>
          <a:bodyPr anchor="ct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349">
              <a:solidFill>
                <a:schemeClr val="bg1"/>
              </a:solidFill>
            </a:endParaRPr>
          </a:p>
        </p:txBody>
      </p:sp>
      <p:sp>
        <p:nvSpPr>
          <p:cNvPr id="20" name="TextBox 9"/>
          <p:cNvSpPr txBox="1">
            <a:spLocks noChangeArrowheads="1"/>
          </p:cNvSpPr>
          <p:nvPr/>
        </p:nvSpPr>
        <p:spPr bwMode="auto">
          <a:xfrm>
            <a:off x="4937223" y="1318708"/>
            <a:ext cx="415370" cy="89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499" dirty="0">
                <a:solidFill>
                  <a:schemeClr val="bg1"/>
                </a:solidFill>
                <a:latin typeface="微软雅黑" panose="020B0503020204020204" pitchFamily="34" charset="-122"/>
              </a:rPr>
              <a:t>添加标题</a:t>
            </a:r>
          </a:p>
        </p:txBody>
      </p:sp>
      <p:sp>
        <p:nvSpPr>
          <p:cNvPr id="21" name="右箭头 20"/>
          <p:cNvSpPr>
            <a:spLocks noChangeArrowheads="1"/>
          </p:cNvSpPr>
          <p:nvPr/>
        </p:nvSpPr>
        <p:spPr bwMode="auto">
          <a:xfrm rot="16200000" flipH="1" flipV="1">
            <a:off x="4317155" y="3403869"/>
            <a:ext cx="1681696" cy="1134223"/>
          </a:xfrm>
          <a:prstGeom prst="rightArrow">
            <a:avLst>
              <a:gd name="adj1" fmla="val 69093"/>
              <a:gd name="adj2" fmla="val 44384"/>
            </a:avLst>
          </a:prstGeom>
          <a:solidFill>
            <a:srgbClr val="00B0F0"/>
          </a:solidFill>
          <a:ln>
            <a:noFill/>
          </a:ln>
        </p:spPr>
        <p:txBody>
          <a:bodyPr anchor="ct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349">
              <a:solidFill>
                <a:schemeClr val="bg1"/>
              </a:solidFill>
            </a:endParaRPr>
          </a:p>
        </p:txBody>
      </p:sp>
      <p:sp>
        <p:nvSpPr>
          <p:cNvPr id="22" name="TextBox 11"/>
          <p:cNvSpPr txBox="1">
            <a:spLocks noChangeArrowheads="1"/>
          </p:cNvSpPr>
          <p:nvPr/>
        </p:nvSpPr>
        <p:spPr bwMode="auto">
          <a:xfrm>
            <a:off x="4945555" y="3247958"/>
            <a:ext cx="415370" cy="1188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499">
                <a:solidFill>
                  <a:srgbClr val="F8F8F8"/>
                </a:solidFill>
                <a:latin typeface="微软雅黑" panose="020B0503020204020204" pitchFamily="34" charset="-122"/>
              </a:rPr>
              <a:t>添加标题</a:t>
            </a:r>
          </a:p>
        </p:txBody>
      </p:sp>
      <p:sp>
        <p:nvSpPr>
          <p:cNvPr id="23" name="TextBox 12"/>
          <p:cNvSpPr txBox="1">
            <a:spLocks noChangeArrowheads="1"/>
          </p:cNvSpPr>
          <p:nvPr/>
        </p:nvSpPr>
        <p:spPr bwMode="auto">
          <a:xfrm>
            <a:off x="5725114" y="3343169"/>
            <a:ext cx="1788810"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FontTx/>
              <a:buNone/>
            </a:pPr>
            <a:r>
              <a:rPr lang="zh-CN" altLang="en-US" sz="1200">
                <a:latin typeface="微软雅黑" panose="020B0503020204020204" pitchFamily="34" charset="-122"/>
              </a:rPr>
              <a:t>单击此处添加文本</a:t>
            </a:r>
            <a:endParaRPr lang="en-US" sz="1200">
              <a:latin typeface="微软雅黑" panose="020B0503020204020204" pitchFamily="34" charset="-122"/>
            </a:endParaRPr>
          </a:p>
          <a:p>
            <a:pPr eaLnBrk="1" hangingPunct="1">
              <a:lnSpc>
                <a:spcPct val="130000"/>
              </a:lnSpc>
              <a:spcBef>
                <a:spcPct val="0"/>
              </a:spcBef>
              <a:buFontTx/>
              <a:buNone/>
            </a:pPr>
            <a:r>
              <a:rPr lang="zh-CN" altLang="en-US" sz="1200">
                <a:latin typeface="微软雅黑" panose="020B0503020204020204" pitchFamily="34" charset="-122"/>
              </a:rPr>
              <a:t>单击此处添加文本</a:t>
            </a:r>
            <a:endParaRPr lang="en-US" sz="1200">
              <a:latin typeface="微软雅黑" panose="020B0503020204020204" pitchFamily="34" charset="-122"/>
            </a:endParaRPr>
          </a:p>
          <a:p>
            <a:pPr eaLnBrk="1" hangingPunct="1">
              <a:lnSpc>
                <a:spcPct val="130000"/>
              </a:lnSpc>
              <a:spcBef>
                <a:spcPct val="0"/>
              </a:spcBef>
              <a:buFontTx/>
              <a:buNone/>
            </a:pPr>
            <a:r>
              <a:rPr lang="zh-CN" altLang="en-US" sz="1200">
                <a:latin typeface="微软雅黑" panose="020B0503020204020204" pitchFamily="34" charset="-122"/>
              </a:rPr>
              <a:t>单击此处添加文本</a:t>
            </a:r>
            <a:endParaRPr lang="en-US" sz="1200">
              <a:latin typeface="微软雅黑" panose="020B0503020204020204" pitchFamily="34" charset="-122"/>
            </a:endParaRPr>
          </a:p>
          <a:p>
            <a:pPr eaLnBrk="1" hangingPunct="1">
              <a:lnSpc>
                <a:spcPct val="130000"/>
              </a:lnSpc>
              <a:spcBef>
                <a:spcPct val="0"/>
              </a:spcBef>
              <a:buFontTx/>
              <a:buNone/>
            </a:pPr>
            <a:r>
              <a:rPr lang="zh-CN" altLang="en-US" sz="1200">
                <a:latin typeface="微软雅黑" panose="020B0503020204020204" pitchFamily="34" charset="-122"/>
              </a:rPr>
              <a:t>单击此处添加文本</a:t>
            </a:r>
            <a:endParaRPr lang="en-US" sz="1200">
              <a:latin typeface="微软雅黑" panose="020B0503020204020204" pitchFamily="34" charset="-122"/>
            </a:endParaRPr>
          </a:p>
        </p:txBody>
      </p:sp>
      <p:sp>
        <p:nvSpPr>
          <p:cNvPr id="24" name="TextBox 13"/>
          <p:cNvSpPr txBox="1">
            <a:spLocks noChangeArrowheads="1"/>
          </p:cNvSpPr>
          <p:nvPr/>
        </p:nvSpPr>
        <p:spPr bwMode="auto">
          <a:xfrm>
            <a:off x="1427448" y="3390776"/>
            <a:ext cx="1712641"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FontTx/>
              <a:buNone/>
            </a:pPr>
            <a:r>
              <a:rPr lang="zh-CN" altLang="en-US" sz="1200">
                <a:latin typeface="微软雅黑" panose="020B0503020204020204" pitchFamily="34" charset="-122"/>
              </a:rPr>
              <a:t>单击此处添加文本</a:t>
            </a:r>
            <a:endParaRPr lang="en-US" sz="1200">
              <a:latin typeface="微软雅黑" panose="020B0503020204020204" pitchFamily="34" charset="-122"/>
            </a:endParaRPr>
          </a:p>
          <a:p>
            <a:pPr eaLnBrk="1" hangingPunct="1">
              <a:lnSpc>
                <a:spcPct val="130000"/>
              </a:lnSpc>
              <a:spcBef>
                <a:spcPct val="0"/>
              </a:spcBef>
              <a:buFontTx/>
              <a:buNone/>
            </a:pPr>
            <a:r>
              <a:rPr lang="zh-CN" altLang="en-US" sz="1200">
                <a:latin typeface="微软雅黑" panose="020B0503020204020204" pitchFamily="34" charset="-122"/>
              </a:rPr>
              <a:t>单击此处添加文本</a:t>
            </a:r>
            <a:endParaRPr lang="en-US" sz="1200">
              <a:latin typeface="微软雅黑" panose="020B0503020204020204" pitchFamily="34" charset="-122"/>
            </a:endParaRPr>
          </a:p>
          <a:p>
            <a:pPr eaLnBrk="1" hangingPunct="1">
              <a:lnSpc>
                <a:spcPct val="130000"/>
              </a:lnSpc>
              <a:spcBef>
                <a:spcPct val="0"/>
              </a:spcBef>
              <a:buFontTx/>
              <a:buNone/>
            </a:pPr>
            <a:r>
              <a:rPr lang="zh-CN" altLang="en-US" sz="1200">
                <a:latin typeface="微软雅黑" panose="020B0503020204020204" pitchFamily="34" charset="-122"/>
              </a:rPr>
              <a:t>单击此处添加文本</a:t>
            </a:r>
            <a:endParaRPr lang="en-US" sz="1200">
              <a:latin typeface="微软雅黑" panose="020B0503020204020204" pitchFamily="34" charset="-122"/>
            </a:endParaRPr>
          </a:p>
          <a:p>
            <a:pPr eaLnBrk="1" hangingPunct="1">
              <a:lnSpc>
                <a:spcPct val="130000"/>
              </a:lnSpc>
              <a:spcBef>
                <a:spcPct val="0"/>
              </a:spcBef>
              <a:buFontTx/>
              <a:buNone/>
            </a:pPr>
            <a:r>
              <a:rPr lang="zh-CN" altLang="en-US" sz="1200">
                <a:latin typeface="微软雅黑" panose="020B0503020204020204" pitchFamily="34" charset="-122"/>
              </a:rPr>
              <a:t>单击此处添加文本</a:t>
            </a:r>
            <a:endParaRPr lang="en-US" sz="1200">
              <a:latin typeface="微软雅黑" panose="020B0503020204020204" pitchFamily="34" charset="-122"/>
            </a:endParaRPr>
          </a:p>
        </p:txBody>
      </p:sp>
      <p:sp>
        <p:nvSpPr>
          <p:cNvPr id="25" name="TextBox 14"/>
          <p:cNvSpPr txBox="1">
            <a:spLocks noChangeArrowheads="1"/>
          </p:cNvSpPr>
          <p:nvPr/>
        </p:nvSpPr>
        <p:spPr bwMode="auto">
          <a:xfrm>
            <a:off x="2913956" y="1155655"/>
            <a:ext cx="1684076"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FontTx/>
              <a:buNone/>
            </a:pPr>
            <a:r>
              <a:rPr lang="zh-CN" altLang="en-US" sz="1200">
                <a:latin typeface="微软雅黑" panose="020B0503020204020204" pitchFamily="34" charset="-122"/>
              </a:rPr>
              <a:t>单击此处添加文本</a:t>
            </a:r>
            <a:endParaRPr lang="en-US" sz="1200">
              <a:latin typeface="微软雅黑" panose="020B0503020204020204" pitchFamily="34" charset="-122"/>
            </a:endParaRPr>
          </a:p>
          <a:p>
            <a:pPr eaLnBrk="1" hangingPunct="1">
              <a:lnSpc>
                <a:spcPct val="130000"/>
              </a:lnSpc>
              <a:spcBef>
                <a:spcPct val="0"/>
              </a:spcBef>
              <a:buFontTx/>
              <a:buNone/>
            </a:pPr>
            <a:r>
              <a:rPr lang="zh-CN" altLang="en-US" sz="1200">
                <a:latin typeface="微软雅黑" panose="020B0503020204020204" pitchFamily="34" charset="-122"/>
              </a:rPr>
              <a:t>单击此处添加文本</a:t>
            </a:r>
            <a:endParaRPr lang="en-US" sz="1200">
              <a:latin typeface="微软雅黑" panose="020B0503020204020204" pitchFamily="34" charset="-122"/>
            </a:endParaRPr>
          </a:p>
          <a:p>
            <a:pPr eaLnBrk="1" hangingPunct="1">
              <a:lnSpc>
                <a:spcPct val="130000"/>
              </a:lnSpc>
              <a:spcBef>
                <a:spcPct val="0"/>
              </a:spcBef>
              <a:buFontTx/>
              <a:buNone/>
            </a:pPr>
            <a:r>
              <a:rPr lang="zh-CN" altLang="en-US" sz="1200">
                <a:latin typeface="微软雅黑" panose="020B0503020204020204" pitchFamily="34" charset="-122"/>
              </a:rPr>
              <a:t>单击此处添加文本</a:t>
            </a:r>
            <a:endParaRPr lang="en-US" sz="1200">
              <a:latin typeface="微软雅黑" panose="020B0503020204020204" pitchFamily="34" charset="-122"/>
            </a:endParaRPr>
          </a:p>
          <a:p>
            <a:pPr eaLnBrk="1" hangingPunct="1">
              <a:lnSpc>
                <a:spcPct val="130000"/>
              </a:lnSpc>
              <a:spcBef>
                <a:spcPct val="0"/>
              </a:spcBef>
              <a:buFontTx/>
              <a:buNone/>
            </a:pPr>
            <a:r>
              <a:rPr lang="zh-CN" altLang="en-US" sz="1200">
                <a:latin typeface="微软雅黑" panose="020B0503020204020204" pitchFamily="34" charset="-122"/>
              </a:rPr>
              <a:t>单击此处添加文本</a:t>
            </a:r>
            <a:endParaRPr lang="en-US" sz="1200">
              <a:latin typeface="微软雅黑" panose="020B0503020204020204" pitchFamily="34" charset="-122"/>
            </a:endParaRPr>
          </a:p>
        </p:txBody>
      </p:sp>
    </p:spTree>
    <p:extLst>
      <p:ext uri="{BB962C8B-B14F-4D97-AF65-F5344CB8AC3E}">
        <p14:creationId xmlns:p14="http://schemas.microsoft.com/office/powerpoint/2010/main" val="1983318364"/>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par>
                          <p:cTn id="21" fill="hold">
                            <p:stCondLst>
                              <p:cond delay="1250"/>
                            </p:stCondLst>
                            <p:childTnLst>
                              <p:par>
                                <p:cTn id="22" presetID="12" presetClass="entr" presetSubtype="2"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p:tgtEl>
                                          <p:spTgt spid="17"/>
                                        </p:tgtEl>
                                        <p:attrNameLst>
                                          <p:attrName>ppt_x</p:attrName>
                                        </p:attrNameLst>
                                      </p:cBhvr>
                                      <p:tavLst>
                                        <p:tav tm="0">
                                          <p:val>
                                            <p:strVal val="#ppt_x+#ppt_w*1.125000"/>
                                          </p:val>
                                        </p:tav>
                                        <p:tav tm="100000">
                                          <p:val>
                                            <p:strVal val="#ppt_x"/>
                                          </p:val>
                                        </p:tav>
                                      </p:tavLst>
                                    </p:anim>
                                    <p:animEffect transition="in" filter="wipe(left)">
                                      <p:cBhvr>
                                        <p:cTn id="25" dur="500"/>
                                        <p:tgtEl>
                                          <p:spTgt spid="17"/>
                                        </p:tgtEl>
                                      </p:cBhvr>
                                    </p:animEffect>
                                  </p:childTnLst>
                                </p:cTn>
                              </p:par>
                              <p:par>
                                <p:cTn id="26" presetID="12" presetClass="entr" presetSubtype="8"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p:tgtEl>
                                          <p:spTgt spid="15"/>
                                        </p:tgtEl>
                                        <p:attrNameLst>
                                          <p:attrName>ppt_x</p:attrName>
                                        </p:attrNameLst>
                                      </p:cBhvr>
                                      <p:tavLst>
                                        <p:tav tm="0">
                                          <p:val>
                                            <p:strVal val="#ppt_x-#ppt_w*1.125000"/>
                                          </p:val>
                                        </p:tav>
                                        <p:tav tm="100000">
                                          <p:val>
                                            <p:strVal val="#ppt_x"/>
                                          </p:val>
                                        </p:tav>
                                      </p:tavLst>
                                    </p:anim>
                                    <p:animEffect transition="in" filter="wipe(right)">
                                      <p:cBhvr>
                                        <p:cTn id="29" dur="500"/>
                                        <p:tgtEl>
                                          <p:spTgt spid="15"/>
                                        </p:tgtEl>
                                      </p:cBhvr>
                                    </p:animEffect>
                                  </p:childTnLst>
                                </p:cTn>
                              </p:par>
                              <p:par>
                                <p:cTn id="30" presetID="12" presetClass="entr" presetSubtype="4"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500"/>
                                        <p:tgtEl>
                                          <p:spTgt spid="19"/>
                                        </p:tgtEl>
                                        <p:attrNameLst>
                                          <p:attrName>ppt_y</p:attrName>
                                        </p:attrNameLst>
                                      </p:cBhvr>
                                      <p:tavLst>
                                        <p:tav tm="0">
                                          <p:val>
                                            <p:strVal val="#ppt_y+#ppt_h*1.125000"/>
                                          </p:val>
                                        </p:tav>
                                        <p:tav tm="100000">
                                          <p:val>
                                            <p:strVal val="#ppt_y"/>
                                          </p:val>
                                        </p:tav>
                                      </p:tavLst>
                                    </p:anim>
                                    <p:animEffect transition="in" filter="wipe(up)">
                                      <p:cBhvr>
                                        <p:cTn id="33" dur="500"/>
                                        <p:tgtEl>
                                          <p:spTgt spid="19"/>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p:tgtEl>
                                          <p:spTgt spid="20"/>
                                        </p:tgtEl>
                                        <p:attrNameLst>
                                          <p:attrName>ppt_y</p:attrName>
                                        </p:attrNameLst>
                                      </p:cBhvr>
                                      <p:tavLst>
                                        <p:tav tm="0">
                                          <p:val>
                                            <p:strVal val="#ppt_y+#ppt_h*1.125000"/>
                                          </p:val>
                                        </p:tav>
                                        <p:tav tm="100000">
                                          <p:val>
                                            <p:strVal val="#ppt_y"/>
                                          </p:val>
                                        </p:tav>
                                      </p:tavLst>
                                    </p:anim>
                                    <p:animEffect transition="in" filter="wipe(up)">
                                      <p:cBhvr>
                                        <p:cTn id="37" dur="500"/>
                                        <p:tgtEl>
                                          <p:spTgt spid="20"/>
                                        </p:tgtEl>
                                      </p:cBhvr>
                                    </p:animEffect>
                                  </p:childTnLst>
                                </p:cTn>
                              </p:par>
                              <p:par>
                                <p:cTn id="38" presetID="12" presetClass="entr" presetSubtype="1"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p:tgtEl>
                                          <p:spTgt spid="21"/>
                                        </p:tgtEl>
                                        <p:attrNameLst>
                                          <p:attrName>ppt_y</p:attrName>
                                        </p:attrNameLst>
                                      </p:cBhvr>
                                      <p:tavLst>
                                        <p:tav tm="0">
                                          <p:val>
                                            <p:strVal val="#ppt_y-#ppt_h*1.125000"/>
                                          </p:val>
                                        </p:tav>
                                        <p:tav tm="100000">
                                          <p:val>
                                            <p:strVal val="#ppt_y"/>
                                          </p:val>
                                        </p:tav>
                                      </p:tavLst>
                                    </p:anim>
                                    <p:animEffect transition="in" filter="wipe(down)">
                                      <p:cBhvr>
                                        <p:cTn id="41" dur="500"/>
                                        <p:tgtEl>
                                          <p:spTgt spid="21"/>
                                        </p:tgtEl>
                                      </p:cBhvr>
                                    </p:animEffect>
                                  </p:childTnLst>
                                </p:cTn>
                              </p:par>
                              <p:par>
                                <p:cTn id="42" presetID="12" presetClass="entr" presetSubtype="2"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additive="base">
                                        <p:cTn id="44" dur="500"/>
                                        <p:tgtEl>
                                          <p:spTgt spid="18"/>
                                        </p:tgtEl>
                                        <p:attrNameLst>
                                          <p:attrName>ppt_x</p:attrName>
                                        </p:attrNameLst>
                                      </p:cBhvr>
                                      <p:tavLst>
                                        <p:tav tm="0">
                                          <p:val>
                                            <p:strVal val="#ppt_x+#ppt_w*1.125000"/>
                                          </p:val>
                                        </p:tav>
                                        <p:tav tm="100000">
                                          <p:val>
                                            <p:strVal val="#ppt_x"/>
                                          </p:val>
                                        </p:tav>
                                      </p:tavLst>
                                    </p:anim>
                                    <p:animEffect transition="in" filter="wipe(left)">
                                      <p:cBhvr>
                                        <p:cTn id="45" dur="500"/>
                                        <p:tgtEl>
                                          <p:spTgt spid="18"/>
                                        </p:tgtEl>
                                      </p:cBhvr>
                                    </p:animEffect>
                                  </p:childTnLst>
                                </p:cTn>
                              </p:par>
                              <p:par>
                                <p:cTn id="46" presetID="12" presetClass="entr" presetSubtype="1"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additive="base">
                                        <p:cTn id="48" dur="500"/>
                                        <p:tgtEl>
                                          <p:spTgt spid="22"/>
                                        </p:tgtEl>
                                        <p:attrNameLst>
                                          <p:attrName>ppt_y</p:attrName>
                                        </p:attrNameLst>
                                      </p:cBhvr>
                                      <p:tavLst>
                                        <p:tav tm="0">
                                          <p:val>
                                            <p:strVal val="#ppt_y-#ppt_h*1.125000"/>
                                          </p:val>
                                        </p:tav>
                                        <p:tav tm="100000">
                                          <p:val>
                                            <p:strVal val="#ppt_y"/>
                                          </p:val>
                                        </p:tav>
                                      </p:tavLst>
                                    </p:anim>
                                    <p:animEffect transition="in" filter="wipe(down)">
                                      <p:cBhvr>
                                        <p:cTn id="49" dur="500"/>
                                        <p:tgtEl>
                                          <p:spTgt spid="22"/>
                                        </p:tgtEl>
                                      </p:cBhvr>
                                    </p:animEffect>
                                  </p:childTnLst>
                                </p:cTn>
                              </p:par>
                              <p:par>
                                <p:cTn id="50" presetID="12" presetClass="entr" presetSubtype="8"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p:tgtEl>
                                          <p:spTgt spid="16"/>
                                        </p:tgtEl>
                                        <p:attrNameLst>
                                          <p:attrName>ppt_x</p:attrName>
                                        </p:attrNameLst>
                                      </p:cBhvr>
                                      <p:tavLst>
                                        <p:tav tm="0">
                                          <p:val>
                                            <p:strVal val="#ppt_x-#ppt_w*1.125000"/>
                                          </p:val>
                                        </p:tav>
                                        <p:tav tm="100000">
                                          <p:val>
                                            <p:strVal val="#ppt_x"/>
                                          </p:val>
                                        </p:tav>
                                      </p:tavLst>
                                    </p:anim>
                                    <p:animEffect transition="in" filter="wipe(right)">
                                      <p:cBhvr>
                                        <p:cTn id="53" dur="500"/>
                                        <p:tgtEl>
                                          <p:spTgt spid="16"/>
                                        </p:tgtEl>
                                      </p:cBhvr>
                                    </p:animEffect>
                                  </p:childTnLst>
                                </p:cTn>
                              </p:par>
                            </p:childTnLst>
                          </p:cTn>
                        </p:par>
                        <p:par>
                          <p:cTn id="54" fill="hold">
                            <p:stCondLst>
                              <p:cond delay="1750"/>
                            </p:stCondLst>
                            <p:childTnLst>
                              <p:par>
                                <p:cTn id="55" presetID="22" presetClass="entr" presetSubtype="2" fill="hold" grpId="0"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right)">
                                      <p:cBhvr>
                                        <p:cTn id="57" dur="500"/>
                                        <p:tgtEl>
                                          <p:spTgt spid="25"/>
                                        </p:tgtEl>
                                      </p:cBhvr>
                                    </p:animEffect>
                                  </p:childTnLst>
                                </p:cTn>
                              </p:par>
                            </p:childTnLst>
                          </p:cTn>
                        </p:par>
                        <p:par>
                          <p:cTn id="58" fill="hold">
                            <p:stCondLst>
                              <p:cond delay="2250"/>
                            </p:stCondLst>
                            <p:childTnLst>
                              <p:par>
                                <p:cTn id="59" presetID="22" presetClass="entr" presetSubtype="1" fill="hold" grpId="0" nodeType="after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ipe(up)">
                                      <p:cBhvr>
                                        <p:cTn id="61" dur="500"/>
                                        <p:tgtEl>
                                          <p:spTgt spid="23"/>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up)">
                                      <p:cBhvr>
                                        <p:cTn id="6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5" grpId="0" animBg="1" autoUpdateAnimBg="0"/>
      <p:bldP spid="16" grpId="0" autoUpdateAnimBg="0"/>
      <p:bldP spid="17" grpId="0" animBg="1" autoUpdateAnimBg="0"/>
      <p:bldP spid="18" grpId="0" autoUpdateAnimBg="0"/>
      <p:bldP spid="19" grpId="0" animBg="1" autoUpdateAnimBg="0"/>
      <p:bldP spid="20" grpId="0" autoUpdateAnimBg="0"/>
      <p:bldP spid="21" grpId="0" animBg="1" autoUpdateAnimBg="0"/>
      <p:bldP spid="22" grpId="0" autoUpdateAnimBg="0"/>
      <p:bldP spid="23" grpId="0" autoUpdateAnimBg="0"/>
      <p:bldP spid="24" grpId="0" autoUpdateAnimBg="0"/>
      <p:bldP spid="25"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矩形 13"/>
          <p:cNvSpPr/>
          <p:nvPr/>
        </p:nvSpPr>
        <p:spPr>
          <a:xfrm>
            <a:off x="720911" y="384221"/>
            <a:ext cx="7702183" cy="4375060"/>
          </a:xfrm>
          <a:custGeom>
            <a:avLst/>
            <a:gdLst/>
            <a:ahLst/>
            <a:cxnLst/>
            <a:rect l="l" t="t" r="r" b="b"/>
            <a:pathLst>
              <a:path w="8557981" h="4861178">
                <a:moveTo>
                  <a:pt x="292948" y="196725"/>
                </a:moveTo>
                <a:lnTo>
                  <a:pt x="292948" y="4696009"/>
                </a:lnTo>
                <a:lnTo>
                  <a:pt x="8213826" y="4696009"/>
                </a:lnTo>
                <a:lnTo>
                  <a:pt x="8213826" y="196725"/>
                </a:lnTo>
                <a:close/>
                <a:moveTo>
                  <a:pt x="0" y="0"/>
                </a:moveTo>
                <a:lnTo>
                  <a:pt x="8557981" y="0"/>
                </a:lnTo>
                <a:lnTo>
                  <a:pt x="8557981" y="4861178"/>
                </a:lnTo>
                <a:lnTo>
                  <a:pt x="0" y="4861178"/>
                </a:lnTo>
                <a:close/>
              </a:path>
            </a:pathLst>
          </a:custGeom>
          <a:ln>
            <a:solidFill>
              <a:schemeClr val="bg1"/>
            </a:solidFill>
          </a:ln>
          <a:effectLst>
            <a:innerShdw blurRad="114300" dist="25400">
              <a:schemeClr val="tx1">
                <a:lumMod val="75000"/>
                <a:lumOff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919"/>
            <a:endParaRPr lang="zh-CN" altLang="en-US" sz="1710">
              <a:solidFill>
                <a:prstClr val="white"/>
              </a:solidFill>
            </a:endParaRPr>
          </a:p>
        </p:txBody>
      </p:sp>
      <p:sp>
        <p:nvSpPr>
          <p:cNvPr id="5" name="任意多边形 4"/>
          <p:cNvSpPr/>
          <p:nvPr/>
        </p:nvSpPr>
        <p:spPr>
          <a:xfrm rot="21292795">
            <a:off x="2986513" y="2494488"/>
            <a:ext cx="2926165" cy="659969"/>
          </a:xfrm>
          <a:custGeom>
            <a:avLst/>
            <a:gdLst>
              <a:gd name="connsiteX0" fmla="*/ 0 w 4780345"/>
              <a:gd name="connsiteY0" fmla="*/ 1851949 h 1851949"/>
              <a:gd name="connsiteX1" fmla="*/ 2662178 w 4780345"/>
              <a:gd name="connsiteY1" fmla="*/ 1493134 h 1851949"/>
              <a:gd name="connsiteX2" fmla="*/ 4780345 w 4780345"/>
              <a:gd name="connsiteY2" fmla="*/ 0 h 1851949"/>
              <a:gd name="connsiteX3" fmla="*/ 4780345 w 4780345"/>
              <a:gd name="connsiteY3" fmla="*/ 0 h 1851949"/>
            </a:gdLst>
            <a:ahLst/>
            <a:cxnLst>
              <a:cxn ang="0">
                <a:pos x="connsiteX0" y="connsiteY0"/>
              </a:cxn>
              <a:cxn ang="0">
                <a:pos x="connsiteX1" y="connsiteY1"/>
              </a:cxn>
              <a:cxn ang="0">
                <a:pos x="connsiteX2" y="connsiteY2"/>
              </a:cxn>
              <a:cxn ang="0">
                <a:pos x="connsiteX3" y="connsiteY3"/>
              </a:cxn>
            </a:cxnLst>
            <a:rect l="l" t="t" r="r" b="b"/>
            <a:pathLst>
              <a:path w="4780345" h="1851949">
                <a:moveTo>
                  <a:pt x="0" y="1851949"/>
                </a:moveTo>
                <a:cubicBezTo>
                  <a:pt x="932727" y="1826870"/>
                  <a:pt x="1865454" y="1801792"/>
                  <a:pt x="2662178" y="1493134"/>
                </a:cubicBezTo>
                <a:cubicBezTo>
                  <a:pt x="3458902" y="1184476"/>
                  <a:pt x="4780345" y="0"/>
                  <a:pt x="4780345" y="0"/>
                </a:cubicBezTo>
                <a:lnTo>
                  <a:pt x="4780345" y="0"/>
                </a:lnTo>
              </a:path>
            </a:pathLst>
          </a:custGeom>
          <a:noFill/>
          <a:ln w="25400" cap="rnd">
            <a:solidFill>
              <a:srgbClr val="FFA616"/>
            </a:solidFill>
            <a:round/>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solidFill>
                <a:prstClr val="white"/>
              </a:solidFill>
            </a:endParaRPr>
          </a:p>
        </p:txBody>
      </p:sp>
      <p:sp>
        <p:nvSpPr>
          <p:cNvPr id="6" name="任意多边形 5"/>
          <p:cNvSpPr/>
          <p:nvPr/>
        </p:nvSpPr>
        <p:spPr>
          <a:xfrm rot="21152667">
            <a:off x="3023441" y="3143247"/>
            <a:ext cx="2373099" cy="534037"/>
          </a:xfrm>
          <a:custGeom>
            <a:avLst/>
            <a:gdLst>
              <a:gd name="connsiteX0" fmla="*/ 0 w 3222844"/>
              <a:gd name="connsiteY0" fmla="*/ 0 h 193534"/>
              <a:gd name="connsiteX1" fmla="*/ 2419109 w 3222844"/>
              <a:gd name="connsiteY1" fmla="*/ 11574 h 193534"/>
              <a:gd name="connsiteX2" fmla="*/ 3136739 w 3222844"/>
              <a:gd name="connsiteY2" fmla="*/ 173620 h 193534"/>
              <a:gd name="connsiteX3" fmla="*/ 3183038 w 3222844"/>
              <a:gd name="connsiteY3" fmla="*/ 185194 h 193534"/>
            </a:gdLst>
            <a:ahLst/>
            <a:cxnLst>
              <a:cxn ang="0">
                <a:pos x="connsiteX0" y="connsiteY0"/>
              </a:cxn>
              <a:cxn ang="0">
                <a:pos x="connsiteX1" y="connsiteY1"/>
              </a:cxn>
              <a:cxn ang="0">
                <a:pos x="connsiteX2" y="connsiteY2"/>
              </a:cxn>
              <a:cxn ang="0">
                <a:pos x="connsiteX3" y="connsiteY3"/>
              </a:cxn>
            </a:cxnLst>
            <a:rect l="l" t="t" r="r" b="b"/>
            <a:pathLst>
              <a:path w="3222844" h="193534">
                <a:moveTo>
                  <a:pt x="0" y="0"/>
                </a:moveTo>
                <a:lnTo>
                  <a:pt x="2419109" y="11574"/>
                </a:lnTo>
                <a:cubicBezTo>
                  <a:pt x="2941899" y="40511"/>
                  <a:pt x="3009417" y="144683"/>
                  <a:pt x="3136739" y="173620"/>
                </a:cubicBezTo>
                <a:cubicBezTo>
                  <a:pt x="3264061" y="202557"/>
                  <a:pt x="3223549" y="193875"/>
                  <a:pt x="3183038" y="185194"/>
                </a:cubicBezTo>
              </a:path>
            </a:pathLst>
          </a:custGeom>
          <a:noFill/>
          <a:ln w="25400" cap="rnd">
            <a:solidFill>
              <a:srgbClr val="FFA616"/>
            </a:solidFill>
            <a:round/>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solidFill>
                <a:prstClr val="white"/>
              </a:solidFill>
            </a:endParaRPr>
          </a:p>
        </p:txBody>
      </p:sp>
      <p:sp>
        <p:nvSpPr>
          <p:cNvPr id="7" name="任意多边形 6"/>
          <p:cNvSpPr/>
          <p:nvPr/>
        </p:nvSpPr>
        <p:spPr>
          <a:xfrm rot="21084882">
            <a:off x="2961111" y="2656272"/>
            <a:ext cx="1559035" cy="533084"/>
          </a:xfrm>
          <a:custGeom>
            <a:avLst/>
            <a:gdLst>
              <a:gd name="connsiteX0" fmla="*/ 0 w 2384385"/>
              <a:gd name="connsiteY0" fmla="*/ 1006998 h 1006998"/>
              <a:gd name="connsiteX1" fmla="*/ 1284790 w 2384385"/>
              <a:gd name="connsiteY1" fmla="*/ 914400 h 1006998"/>
              <a:gd name="connsiteX2" fmla="*/ 2060294 w 2384385"/>
              <a:gd name="connsiteY2" fmla="*/ 544010 h 1006998"/>
              <a:gd name="connsiteX3" fmla="*/ 2384385 w 2384385"/>
              <a:gd name="connsiteY3" fmla="*/ 0 h 1006998"/>
              <a:gd name="connsiteX0" fmla="*/ 0 w 2296924"/>
              <a:gd name="connsiteY0" fmla="*/ 1013199 h 1013199"/>
              <a:gd name="connsiteX1" fmla="*/ 1284790 w 2296924"/>
              <a:gd name="connsiteY1" fmla="*/ 920601 h 1013199"/>
              <a:gd name="connsiteX2" fmla="*/ 2060294 w 2296924"/>
              <a:gd name="connsiteY2" fmla="*/ 550211 h 1013199"/>
              <a:gd name="connsiteX3" fmla="*/ 2296924 w 2296924"/>
              <a:gd name="connsiteY3" fmla="*/ 1 h 1013199"/>
              <a:gd name="connsiteX0" fmla="*/ 0 w 2296924"/>
              <a:gd name="connsiteY0" fmla="*/ 1013197 h 1013197"/>
              <a:gd name="connsiteX1" fmla="*/ 1284790 w 2296924"/>
              <a:gd name="connsiteY1" fmla="*/ 920599 h 1013197"/>
              <a:gd name="connsiteX2" fmla="*/ 1779084 w 2296924"/>
              <a:gd name="connsiteY2" fmla="*/ 728386 h 1013197"/>
              <a:gd name="connsiteX3" fmla="*/ 2296924 w 2296924"/>
              <a:gd name="connsiteY3" fmla="*/ -1 h 1013197"/>
              <a:gd name="connsiteX0" fmla="*/ 0 w 2296924"/>
              <a:gd name="connsiteY0" fmla="*/ 1013199 h 1013199"/>
              <a:gd name="connsiteX1" fmla="*/ 1059126 w 2296924"/>
              <a:gd name="connsiteY1" fmla="*/ 947076 h 1013199"/>
              <a:gd name="connsiteX2" fmla="*/ 1779084 w 2296924"/>
              <a:gd name="connsiteY2" fmla="*/ 728388 h 1013199"/>
              <a:gd name="connsiteX3" fmla="*/ 2296924 w 2296924"/>
              <a:gd name="connsiteY3" fmla="*/ 1 h 1013199"/>
              <a:gd name="connsiteX0" fmla="*/ 0 w 2296924"/>
              <a:gd name="connsiteY0" fmla="*/ 1013197 h 1013197"/>
              <a:gd name="connsiteX1" fmla="*/ 1059126 w 2296924"/>
              <a:gd name="connsiteY1" fmla="*/ 947074 h 1013197"/>
              <a:gd name="connsiteX2" fmla="*/ 1779084 w 2296924"/>
              <a:gd name="connsiteY2" fmla="*/ 728386 h 1013197"/>
              <a:gd name="connsiteX3" fmla="*/ 2296924 w 2296924"/>
              <a:gd name="connsiteY3" fmla="*/ -1 h 1013197"/>
            </a:gdLst>
            <a:ahLst/>
            <a:cxnLst>
              <a:cxn ang="0">
                <a:pos x="connsiteX0" y="connsiteY0"/>
              </a:cxn>
              <a:cxn ang="0">
                <a:pos x="connsiteX1" y="connsiteY1"/>
              </a:cxn>
              <a:cxn ang="0">
                <a:pos x="connsiteX2" y="connsiteY2"/>
              </a:cxn>
              <a:cxn ang="0">
                <a:pos x="connsiteX3" y="connsiteY3"/>
              </a:cxn>
            </a:cxnLst>
            <a:rect l="l" t="t" r="r" b="b"/>
            <a:pathLst>
              <a:path w="2296924" h="1013197">
                <a:moveTo>
                  <a:pt x="0" y="1013197"/>
                </a:moveTo>
                <a:cubicBezTo>
                  <a:pt x="470704" y="1005480"/>
                  <a:pt x="762612" y="994542"/>
                  <a:pt x="1059126" y="947074"/>
                </a:cubicBezTo>
                <a:cubicBezTo>
                  <a:pt x="1355640" y="899606"/>
                  <a:pt x="1566690" y="842605"/>
                  <a:pt x="1779084" y="728386"/>
                </a:cubicBezTo>
                <a:cubicBezTo>
                  <a:pt x="1962350" y="575986"/>
                  <a:pt x="2226511" y="195804"/>
                  <a:pt x="2296924" y="-1"/>
                </a:cubicBezTo>
              </a:path>
            </a:pathLst>
          </a:custGeom>
          <a:noFill/>
          <a:ln w="25400" cap="rnd">
            <a:solidFill>
              <a:srgbClr val="FFA616"/>
            </a:solidFill>
            <a:round/>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solidFill>
                <a:prstClr val="white"/>
              </a:solidFill>
            </a:endParaRPr>
          </a:p>
        </p:txBody>
      </p:sp>
      <p:grpSp>
        <p:nvGrpSpPr>
          <p:cNvPr id="8" name="组合 7"/>
          <p:cNvGrpSpPr/>
          <p:nvPr/>
        </p:nvGrpSpPr>
        <p:grpSpPr>
          <a:xfrm>
            <a:off x="1137221" y="2895790"/>
            <a:ext cx="2065373" cy="881942"/>
            <a:chOff x="755576" y="3217540"/>
            <a:chExt cx="2294859" cy="979934"/>
          </a:xfrm>
        </p:grpSpPr>
        <p:sp>
          <p:nvSpPr>
            <p:cNvPr id="9" name="任意多边形 8"/>
            <p:cNvSpPr/>
            <p:nvPr/>
          </p:nvSpPr>
          <p:spPr>
            <a:xfrm>
              <a:off x="767446" y="3217540"/>
              <a:ext cx="2282989" cy="929370"/>
            </a:xfrm>
            <a:custGeom>
              <a:avLst/>
              <a:gdLst>
                <a:gd name="connsiteX0" fmla="*/ 1895078 w 2282989"/>
                <a:gd name="connsiteY0" fmla="*/ 0 h 929370"/>
                <a:gd name="connsiteX1" fmla="*/ 2282989 w 2282989"/>
                <a:gd name="connsiteY1" fmla="*/ 461584 h 929370"/>
                <a:gd name="connsiteX2" fmla="*/ 1895078 w 2282989"/>
                <a:gd name="connsiteY2" fmla="*/ 923168 h 929370"/>
                <a:gd name="connsiteX3" fmla="*/ 1863674 w 2282989"/>
                <a:gd name="connsiteY3" fmla="*/ 919401 h 929370"/>
                <a:gd name="connsiteX4" fmla="*/ 1863674 w 2282989"/>
                <a:gd name="connsiteY4" fmla="*/ 922846 h 929370"/>
                <a:gd name="connsiteX5" fmla="*/ 1215126 w 2282989"/>
                <a:gd name="connsiteY5" fmla="*/ 922846 h 929370"/>
                <a:gd name="connsiteX6" fmla="*/ 1160739 w 2282989"/>
                <a:gd name="connsiteY6" fmla="*/ 929370 h 929370"/>
                <a:gd name="connsiteX7" fmla="*/ 839077 w 2282989"/>
                <a:gd name="connsiteY7" fmla="*/ 725862 h 929370"/>
                <a:gd name="connsiteX8" fmla="*/ 823392 w 2282989"/>
                <a:gd name="connsiteY8" fmla="*/ 691477 h 929370"/>
                <a:gd name="connsiteX9" fmla="*/ 794146 w 2282989"/>
                <a:gd name="connsiteY9" fmla="*/ 680560 h 929370"/>
                <a:gd name="connsiteX10" fmla="*/ 721777 w 2282989"/>
                <a:gd name="connsiteY10" fmla="*/ 671788 h 929370"/>
                <a:gd name="connsiteX11" fmla="*/ 691771 w 2282989"/>
                <a:gd name="connsiteY11" fmla="*/ 675425 h 929370"/>
                <a:gd name="connsiteX12" fmla="*/ 691444 w 2282989"/>
                <a:gd name="connsiteY12" fmla="*/ 676029 h 929370"/>
                <a:gd name="connsiteX13" fmla="*/ 378000 w 2282989"/>
                <a:gd name="connsiteY13" fmla="*/ 842685 h 929370"/>
                <a:gd name="connsiteX14" fmla="*/ 0 w 2282989"/>
                <a:gd name="connsiteY14" fmla="*/ 464685 h 929370"/>
                <a:gd name="connsiteX15" fmla="*/ 378000 w 2282989"/>
                <a:gd name="connsiteY15" fmla="*/ 86685 h 929370"/>
                <a:gd name="connsiteX16" fmla="*/ 645287 w 2282989"/>
                <a:gd name="connsiteY16" fmla="*/ 197399 h 929370"/>
                <a:gd name="connsiteX17" fmla="*/ 686222 w 2282989"/>
                <a:gd name="connsiteY17" fmla="*/ 247013 h 929370"/>
                <a:gd name="connsiteX18" fmla="*/ 698309 w 2282989"/>
                <a:gd name="connsiteY18" fmla="*/ 248478 h 929370"/>
                <a:gd name="connsiteX19" fmla="*/ 770678 w 2282989"/>
                <a:gd name="connsiteY19" fmla="*/ 239706 h 929370"/>
                <a:gd name="connsiteX20" fmla="*/ 837846 w 2282989"/>
                <a:gd name="connsiteY20" fmla="*/ 214636 h 929370"/>
                <a:gd name="connsiteX21" fmla="*/ 861408 w 2282989"/>
                <a:gd name="connsiteY21" fmla="*/ 174176 h 929370"/>
                <a:gd name="connsiteX22" fmla="*/ 1082561 w 2282989"/>
                <a:gd name="connsiteY22" fmla="*/ 15580 h 929370"/>
                <a:gd name="connsiteX23" fmla="*/ 1129449 w 2282989"/>
                <a:gd name="connsiteY23" fmla="*/ 9956 h 929370"/>
                <a:gd name="connsiteX24" fmla="*/ 1129449 w 2282989"/>
                <a:gd name="connsiteY24" fmla="*/ 7828 h 929370"/>
                <a:gd name="connsiteX25" fmla="*/ 1147184 w 2282989"/>
                <a:gd name="connsiteY25" fmla="*/ 7828 h 929370"/>
                <a:gd name="connsiteX26" fmla="*/ 1160739 w 2282989"/>
                <a:gd name="connsiteY26" fmla="*/ 6202 h 929370"/>
                <a:gd name="connsiteX27" fmla="*/ 1174294 w 2282989"/>
                <a:gd name="connsiteY27" fmla="*/ 7828 h 929370"/>
                <a:gd name="connsiteX28" fmla="*/ 1829820 w 2282989"/>
                <a:gd name="connsiteY28" fmla="*/ 7828 h 929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282989" h="929370">
                  <a:moveTo>
                    <a:pt x="1895078" y="0"/>
                  </a:moveTo>
                  <a:cubicBezTo>
                    <a:pt x="2109315" y="0"/>
                    <a:pt x="2282989" y="206658"/>
                    <a:pt x="2282989" y="461584"/>
                  </a:cubicBezTo>
                  <a:cubicBezTo>
                    <a:pt x="2282989" y="716510"/>
                    <a:pt x="2109315" y="923168"/>
                    <a:pt x="1895078" y="923168"/>
                  </a:cubicBezTo>
                  <a:lnTo>
                    <a:pt x="1863674" y="919401"/>
                  </a:lnTo>
                  <a:lnTo>
                    <a:pt x="1863674" y="922846"/>
                  </a:lnTo>
                  <a:lnTo>
                    <a:pt x="1215126" y="922846"/>
                  </a:lnTo>
                  <a:lnTo>
                    <a:pt x="1160739" y="929370"/>
                  </a:lnTo>
                  <a:cubicBezTo>
                    <a:pt x="1026841" y="929370"/>
                    <a:pt x="908788" y="848644"/>
                    <a:pt x="839077" y="725862"/>
                  </a:cubicBezTo>
                  <a:lnTo>
                    <a:pt x="823392" y="691477"/>
                  </a:lnTo>
                  <a:lnTo>
                    <a:pt x="794146" y="680560"/>
                  </a:lnTo>
                  <a:cubicBezTo>
                    <a:pt x="770770" y="674809"/>
                    <a:pt x="746567" y="671788"/>
                    <a:pt x="721777" y="671788"/>
                  </a:cubicBezTo>
                  <a:lnTo>
                    <a:pt x="691771" y="675425"/>
                  </a:lnTo>
                  <a:lnTo>
                    <a:pt x="691444" y="676029"/>
                  </a:lnTo>
                  <a:cubicBezTo>
                    <a:pt x="623514" y="776577"/>
                    <a:pt x="508478" y="842685"/>
                    <a:pt x="378000" y="842685"/>
                  </a:cubicBezTo>
                  <a:cubicBezTo>
                    <a:pt x="169236" y="842685"/>
                    <a:pt x="0" y="673449"/>
                    <a:pt x="0" y="464685"/>
                  </a:cubicBezTo>
                  <a:cubicBezTo>
                    <a:pt x="0" y="255921"/>
                    <a:pt x="169236" y="86685"/>
                    <a:pt x="378000" y="86685"/>
                  </a:cubicBezTo>
                  <a:cubicBezTo>
                    <a:pt x="482382" y="86685"/>
                    <a:pt x="576882" y="128994"/>
                    <a:pt x="645287" y="197399"/>
                  </a:cubicBezTo>
                  <a:lnTo>
                    <a:pt x="686222" y="247013"/>
                  </a:lnTo>
                  <a:lnTo>
                    <a:pt x="698309" y="248478"/>
                  </a:lnTo>
                  <a:cubicBezTo>
                    <a:pt x="723099" y="248478"/>
                    <a:pt x="747302" y="245458"/>
                    <a:pt x="770678" y="239706"/>
                  </a:cubicBezTo>
                  <a:lnTo>
                    <a:pt x="837846" y="214636"/>
                  </a:lnTo>
                  <a:lnTo>
                    <a:pt x="861408" y="174176"/>
                  </a:lnTo>
                  <a:cubicBezTo>
                    <a:pt x="916746" y="94387"/>
                    <a:pt x="994179" y="37101"/>
                    <a:pt x="1082561" y="15580"/>
                  </a:cubicBezTo>
                  <a:lnTo>
                    <a:pt x="1129449" y="9956"/>
                  </a:lnTo>
                  <a:lnTo>
                    <a:pt x="1129449" y="7828"/>
                  </a:lnTo>
                  <a:lnTo>
                    <a:pt x="1147184" y="7828"/>
                  </a:lnTo>
                  <a:lnTo>
                    <a:pt x="1160739" y="6202"/>
                  </a:lnTo>
                  <a:lnTo>
                    <a:pt x="1174294" y="7828"/>
                  </a:lnTo>
                  <a:lnTo>
                    <a:pt x="1829820" y="7828"/>
                  </a:lnTo>
                  <a:close/>
                </a:path>
              </a:pathLst>
            </a:custGeom>
            <a:gradFill flip="none" rotWithShape="1">
              <a:gsLst>
                <a:gs pos="57000">
                  <a:schemeClr val="bg1">
                    <a:lumMod val="85000"/>
                  </a:schemeClr>
                </a:gs>
                <a:gs pos="92000">
                  <a:schemeClr val="bg1">
                    <a:lumMod val="63000"/>
                  </a:schemeClr>
                </a:gs>
                <a:gs pos="100000">
                  <a:schemeClr val="bg1">
                    <a:lumMod val="49000"/>
                  </a:schemeClr>
                </a:gs>
              </a:gsLst>
              <a:lin ang="8100000" scaled="1"/>
              <a:tileRect/>
            </a:gradFill>
            <a:ln>
              <a:noFill/>
            </a:ln>
            <a:effectLst>
              <a:outerShdw blurRad="127000" dist="63500" dir="7200000" sx="99000" sy="99000" algn="tr"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a:p>
          </p:txBody>
        </p:sp>
        <p:grpSp>
          <p:nvGrpSpPr>
            <p:cNvPr id="10" name="组合 9"/>
            <p:cNvGrpSpPr/>
            <p:nvPr/>
          </p:nvGrpSpPr>
          <p:grpSpPr>
            <a:xfrm>
              <a:off x="755576" y="3308998"/>
              <a:ext cx="799287" cy="755611"/>
              <a:chOff x="2759425" y="1932990"/>
              <a:chExt cx="799287" cy="755611"/>
            </a:xfrm>
          </p:grpSpPr>
          <p:sp>
            <p:nvSpPr>
              <p:cNvPr id="14" name="椭圆 13"/>
              <p:cNvSpPr>
                <a:spLocks/>
              </p:cNvSpPr>
              <p:nvPr/>
            </p:nvSpPr>
            <p:spPr bwMode="auto">
              <a:xfrm rot="10800000">
                <a:off x="2759426" y="1949921"/>
                <a:ext cx="799286" cy="717940"/>
              </a:xfrm>
              <a:prstGeom prst="ellipse">
                <a:avLst/>
              </a:prstGeom>
              <a:solidFill>
                <a:srgbClr val="FF4D5E"/>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5" name="椭圆 14"/>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6" name="椭圆 15"/>
              <p:cNvSpPr/>
              <p:nvPr/>
            </p:nvSpPr>
            <p:spPr>
              <a:xfrm>
                <a:off x="2771295" y="1942172"/>
                <a:ext cx="787417" cy="746429"/>
              </a:xfrm>
              <a:prstGeom prst="ellipse">
                <a:avLst/>
              </a:prstGeom>
              <a:solidFill>
                <a:srgbClr val="FF4D5E">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sp>
          <p:nvSpPr>
            <p:cNvPr id="11" name="任意多边形 10"/>
            <p:cNvSpPr/>
            <p:nvPr/>
          </p:nvSpPr>
          <p:spPr>
            <a:xfrm>
              <a:off x="1575092" y="3260975"/>
              <a:ext cx="1390436" cy="842499"/>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FF4D5E"/>
            </a:solidFill>
            <a:ln>
              <a:no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a:solidFill>
                  <a:prstClr val="white"/>
                </a:solidFill>
              </a:endParaRPr>
            </a:p>
          </p:txBody>
        </p:sp>
        <p:sp>
          <p:nvSpPr>
            <p:cNvPr id="12" name="TextBox 12"/>
            <p:cNvSpPr txBox="1"/>
            <p:nvPr/>
          </p:nvSpPr>
          <p:spPr>
            <a:xfrm>
              <a:off x="1742015" y="3389836"/>
              <a:ext cx="1056589" cy="595034"/>
            </a:xfrm>
            <a:prstGeom prst="rect">
              <a:avLst/>
            </a:prstGeom>
            <a:noFill/>
          </p:spPr>
          <p:txBody>
            <a:bodyPr wrap="square" rtlCol="0">
              <a:spAutoFit/>
            </a:bodyPr>
            <a:lstStyle/>
            <a:p>
              <a:pPr algn="ctr"/>
              <a:r>
                <a:rPr lang="zh-CN" altLang="en-US" sz="2880" dirty="0">
                  <a:solidFill>
                    <a:schemeClr val="bg1"/>
                  </a:solidFill>
                  <a:latin typeface="方正粗倩简体" panose="03000509000000000000" pitchFamily="65" charset="-122"/>
                  <a:ea typeface="方正粗倩简体" panose="03000509000000000000" pitchFamily="65" charset="-122"/>
                </a:rPr>
                <a:t>过渡</a:t>
              </a:r>
            </a:p>
          </p:txBody>
        </p:sp>
        <p:sp>
          <p:nvSpPr>
            <p:cNvPr id="13" name="TextBox 13"/>
            <p:cNvSpPr txBox="1"/>
            <p:nvPr/>
          </p:nvSpPr>
          <p:spPr>
            <a:xfrm>
              <a:off x="775946" y="3263886"/>
              <a:ext cx="770414" cy="933588"/>
            </a:xfrm>
            <a:prstGeom prst="rect">
              <a:avLst/>
            </a:prstGeom>
            <a:noFill/>
          </p:spPr>
          <p:txBody>
            <a:bodyPr wrap="square" rtlCol="0">
              <a:spAutoFit/>
            </a:bodyPr>
            <a:lstStyle/>
            <a:p>
              <a:pPr algn="ctr"/>
              <a:r>
                <a:rPr lang="en-US" altLang="zh-CN" sz="4860" dirty="0">
                  <a:solidFill>
                    <a:schemeClr val="tx1">
                      <a:lumMod val="65000"/>
                      <a:lumOff val="35000"/>
                    </a:schemeClr>
                  </a:solidFill>
                  <a:latin typeface="方正粗宋简体" panose="03000509000000000000" pitchFamily="65" charset="-122"/>
                  <a:ea typeface="方正粗宋简体" panose="03000509000000000000" pitchFamily="65" charset="-122"/>
                </a:rPr>
                <a:t>C</a:t>
              </a:r>
              <a:endParaRPr lang="zh-CN" altLang="en-US" sz="4860" dirty="0">
                <a:solidFill>
                  <a:schemeClr val="tx1">
                    <a:lumMod val="65000"/>
                    <a:lumOff val="35000"/>
                  </a:schemeClr>
                </a:solidFill>
                <a:latin typeface="方正粗宋简体" panose="03000509000000000000" pitchFamily="65" charset="-122"/>
                <a:ea typeface="方正粗宋简体" panose="03000509000000000000" pitchFamily="65" charset="-122"/>
              </a:endParaRPr>
            </a:p>
          </p:txBody>
        </p:sp>
      </p:grpSp>
      <p:grpSp>
        <p:nvGrpSpPr>
          <p:cNvPr id="17" name="组合 16"/>
          <p:cNvGrpSpPr/>
          <p:nvPr/>
        </p:nvGrpSpPr>
        <p:grpSpPr>
          <a:xfrm>
            <a:off x="4191523" y="1719086"/>
            <a:ext cx="719357" cy="646146"/>
            <a:chOff x="4149245" y="1910096"/>
            <a:chExt cx="799286" cy="717940"/>
          </a:xfrm>
        </p:grpSpPr>
        <p:sp>
          <p:nvSpPr>
            <p:cNvPr id="18" name="椭圆 17"/>
            <p:cNvSpPr>
              <a:spLocks/>
            </p:cNvSpPr>
            <p:nvPr/>
          </p:nvSpPr>
          <p:spPr bwMode="auto">
            <a:xfrm rot="10800000">
              <a:off x="4149245" y="1910096"/>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9" name="Freeform 383"/>
            <p:cNvSpPr>
              <a:spLocks noEditPoints="1"/>
            </p:cNvSpPr>
            <p:nvPr/>
          </p:nvSpPr>
          <p:spPr bwMode="auto">
            <a:xfrm flipH="1">
              <a:off x="4346325" y="2040672"/>
              <a:ext cx="405124" cy="456788"/>
            </a:xfrm>
            <a:custGeom>
              <a:avLst/>
              <a:gdLst>
                <a:gd name="T0" fmla="*/ 17 w 63"/>
                <a:gd name="T1" fmla="*/ 5 h 71"/>
                <a:gd name="T2" fmla="*/ 30 w 63"/>
                <a:gd name="T3" fmla="*/ 2 h 71"/>
                <a:gd name="T4" fmla="*/ 31 w 63"/>
                <a:gd name="T5" fmla="*/ 10 h 71"/>
                <a:gd name="T6" fmla="*/ 33 w 63"/>
                <a:gd name="T7" fmla="*/ 10 h 71"/>
                <a:gd name="T8" fmla="*/ 37 w 63"/>
                <a:gd name="T9" fmla="*/ 12 h 71"/>
                <a:gd name="T10" fmla="*/ 60 w 63"/>
                <a:gd name="T11" fmla="*/ 30 h 71"/>
                <a:gd name="T12" fmla="*/ 61 w 63"/>
                <a:gd name="T13" fmla="*/ 31 h 71"/>
                <a:gd name="T14" fmla="*/ 63 w 63"/>
                <a:gd name="T15" fmla="*/ 35 h 71"/>
                <a:gd name="T16" fmla="*/ 39 w 63"/>
                <a:gd name="T17" fmla="*/ 59 h 71"/>
                <a:gd name="T18" fmla="*/ 39 w 63"/>
                <a:gd name="T19" fmla="*/ 59 h 71"/>
                <a:gd name="T20" fmla="*/ 39 w 63"/>
                <a:gd name="T21" fmla="*/ 60 h 71"/>
                <a:gd name="T22" fmla="*/ 43 w 63"/>
                <a:gd name="T23" fmla="*/ 62 h 71"/>
                <a:gd name="T24" fmla="*/ 10 w 63"/>
                <a:gd name="T25" fmla="*/ 71 h 71"/>
                <a:gd name="T26" fmla="*/ 16 w 63"/>
                <a:gd name="T27" fmla="*/ 64 h 71"/>
                <a:gd name="T28" fmla="*/ 18 w 63"/>
                <a:gd name="T29" fmla="*/ 61 h 71"/>
                <a:gd name="T30" fmla="*/ 23 w 63"/>
                <a:gd name="T31" fmla="*/ 57 h 71"/>
                <a:gd name="T32" fmla="*/ 26 w 63"/>
                <a:gd name="T33" fmla="*/ 61 h 71"/>
                <a:gd name="T34" fmla="*/ 31 w 63"/>
                <a:gd name="T35" fmla="*/ 63 h 71"/>
                <a:gd name="T36" fmla="*/ 31 w 63"/>
                <a:gd name="T37" fmla="*/ 56 h 71"/>
                <a:gd name="T38" fmla="*/ 50 w 63"/>
                <a:gd name="T39" fmla="*/ 35 h 71"/>
                <a:gd name="T40" fmla="*/ 30 w 63"/>
                <a:gd name="T41" fmla="*/ 19 h 71"/>
                <a:gd name="T42" fmla="*/ 28 w 63"/>
                <a:gd name="T43" fmla="*/ 16 h 71"/>
                <a:gd name="T44" fmla="*/ 26 w 63"/>
                <a:gd name="T45" fmla="*/ 13 h 71"/>
                <a:gd name="T46" fmla="*/ 17 w 63"/>
                <a:gd name="T47" fmla="*/ 31 h 71"/>
                <a:gd name="T48" fmla="*/ 35 w 63"/>
                <a:gd name="T49" fmla="*/ 14 h 71"/>
                <a:gd name="T50" fmla="*/ 52 w 63"/>
                <a:gd name="T51" fmla="*/ 33 h 71"/>
                <a:gd name="T52" fmla="*/ 55 w 63"/>
                <a:gd name="T53" fmla="*/ 30 h 71"/>
                <a:gd name="T54" fmla="*/ 33 w 63"/>
                <a:gd name="T55" fmla="*/ 55 h 71"/>
                <a:gd name="T56" fmla="*/ 39 w 63"/>
                <a:gd name="T57" fmla="*/ 56 h 71"/>
                <a:gd name="T58" fmla="*/ 54 w 63"/>
                <a:gd name="T59" fmla="*/ 38 h 71"/>
                <a:gd name="T60" fmla="*/ 34 w 63"/>
                <a:gd name="T61" fmla="*/ 54 h 71"/>
                <a:gd name="T62" fmla="*/ 59 w 63"/>
                <a:gd name="T63" fmla="*/ 33 h 71"/>
                <a:gd name="T64" fmla="*/ 56 w 63"/>
                <a:gd name="T65" fmla="*/ 33 h 71"/>
                <a:gd name="T66" fmla="*/ 56 w 63"/>
                <a:gd name="T67" fmla="*/ 36 h 71"/>
                <a:gd name="T68" fmla="*/ 59 w 63"/>
                <a:gd name="T69" fmla="*/ 36 h 71"/>
                <a:gd name="T70" fmla="*/ 60 w 63"/>
                <a:gd name="T71" fmla="*/ 3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 h="71">
                  <a:moveTo>
                    <a:pt x="0" y="3"/>
                  </a:moveTo>
                  <a:cubicBezTo>
                    <a:pt x="6" y="0"/>
                    <a:pt x="13" y="1"/>
                    <a:pt x="17" y="5"/>
                  </a:cubicBezTo>
                  <a:cubicBezTo>
                    <a:pt x="24" y="1"/>
                    <a:pt x="24" y="1"/>
                    <a:pt x="24" y="1"/>
                  </a:cubicBezTo>
                  <a:cubicBezTo>
                    <a:pt x="26" y="0"/>
                    <a:pt x="28" y="0"/>
                    <a:pt x="30" y="2"/>
                  </a:cubicBezTo>
                  <a:cubicBezTo>
                    <a:pt x="30" y="3"/>
                    <a:pt x="31" y="4"/>
                    <a:pt x="31" y="5"/>
                  </a:cubicBezTo>
                  <a:cubicBezTo>
                    <a:pt x="32" y="7"/>
                    <a:pt x="32" y="8"/>
                    <a:pt x="31" y="10"/>
                  </a:cubicBezTo>
                  <a:cubicBezTo>
                    <a:pt x="32" y="10"/>
                    <a:pt x="32" y="10"/>
                    <a:pt x="32" y="10"/>
                  </a:cubicBezTo>
                  <a:cubicBezTo>
                    <a:pt x="33" y="10"/>
                    <a:pt x="33" y="10"/>
                    <a:pt x="33" y="10"/>
                  </a:cubicBezTo>
                  <a:cubicBezTo>
                    <a:pt x="34" y="10"/>
                    <a:pt x="36" y="11"/>
                    <a:pt x="37" y="11"/>
                  </a:cubicBezTo>
                  <a:cubicBezTo>
                    <a:pt x="37" y="12"/>
                    <a:pt x="37" y="12"/>
                    <a:pt x="37" y="12"/>
                  </a:cubicBezTo>
                  <a:cubicBezTo>
                    <a:pt x="37" y="12"/>
                    <a:pt x="37" y="12"/>
                    <a:pt x="37" y="12"/>
                  </a:cubicBezTo>
                  <a:cubicBezTo>
                    <a:pt x="60" y="30"/>
                    <a:pt x="60" y="30"/>
                    <a:pt x="60" y="30"/>
                  </a:cubicBezTo>
                  <a:cubicBezTo>
                    <a:pt x="60" y="30"/>
                    <a:pt x="61" y="30"/>
                    <a:pt x="61" y="31"/>
                  </a:cubicBezTo>
                  <a:cubicBezTo>
                    <a:pt x="61" y="31"/>
                    <a:pt x="61" y="31"/>
                    <a:pt x="61" y="31"/>
                  </a:cubicBezTo>
                  <a:cubicBezTo>
                    <a:pt x="61" y="31"/>
                    <a:pt x="61" y="31"/>
                    <a:pt x="61" y="31"/>
                  </a:cubicBezTo>
                  <a:cubicBezTo>
                    <a:pt x="62" y="32"/>
                    <a:pt x="63" y="33"/>
                    <a:pt x="63" y="35"/>
                  </a:cubicBezTo>
                  <a:cubicBezTo>
                    <a:pt x="63" y="36"/>
                    <a:pt x="62" y="37"/>
                    <a:pt x="61" y="38"/>
                  </a:cubicBezTo>
                  <a:cubicBezTo>
                    <a:pt x="39" y="59"/>
                    <a:pt x="39" y="59"/>
                    <a:pt x="39" y="59"/>
                  </a:cubicBezTo>
                  <a:cubicBezTo>
                    <a:pt x="39" y="59"/>
                    <a:pt x="39" y="59"/>
                    <a:pt x="39" y="59"/>
                  </a:cubicBezTo>
                  <a:cubicBezTo>
                    <a:pt x="39" y="59"/>
                    <a:pt x="39" y="59"/>
                    <a:pt x="39" y="59"/>
                  </a:cubicBezTo>
                  <a:cubicBezTo>
                    <a:pt x="39" y="59"/>
                    <a:pt x="39" y="59"/>
                    <a:pt x="39" y="59"/>
                  </a:cubicBezTo>
                  <a:cubicBezTo>
                    <a:pt x="39" y="60"/>
                    <a:pt x="39" y="60"/>
                    <a:pt x="39" y="60"/>
                  </a:cubicBezTo>
                  <a:cubicBezTo>
                    <a:pt x="39" y="62"/>
                    <a:pt x="39" y="62"/>
                    <a:pt x="39" y="62"/>
                  </a:cubicBezTo>
                  <a:cubicBezTo>
                    <a:pt x="43" y="62"/>
                    <a:pt x="43" y="62"/>
                    <a:pt x="43" y="62"/>
                  </a:cubicBezTo>
                  <a:cubicBezTo>
                    <a:pt x="45" y="71"/>
                    <a:pt x="45" y="71"/>
                    <a:pt x="45" y="71"/>
                  </a:cubicBezTo>
                  <a:cubicBezTo>
                    <a:pt x="10" y="71"/>
                    <a:pt x="10" y="71"/>
                    <a:pt x="10" y="71"/>
                  </a:cubicBezTo>
                  <a:cubicBezTo>
                    <a:pt x="11" y="65"/>
                    <a:pt x="11" y="65"/>
                    <a:pt x="11" y="65"/>
                  </a:cubicBezTo>
                  <a:cubicBezTo>
                    <a:pt x="16" y="64"/>
                    <a:pt x="16" y="64"/>
                    <a:pt x="16" y="64"/>
                  </a:cubicBezTo>
                  <a:cubicBezTo>
                    <a:pt x="16" y="61"/>
                    <a:pt x="16" y="61"/>
                    <a:pt x="16" y="61"/>
                  </a:cubicBezTo>
                  <a:cubicBezTo>
                    <a:pt x="18" y="61"/>
                    <a:pt x="18" y="61"/>
                    <a:pt x="18" y="61"/>
                  </a:cubicBezTo>
                  <a:cubicBezTo>
                    <a:pt x="18" y="57"/>
                    <a:pt x="18" y="57"/>
                    <a:pt x="18" y="57"/>
                  </a:cubicBezTo>
                  <a:cubicBezTo>
                    <a:pt x="23" y="57"/>
                    <a:pt x="23" y="57"/>
                    <a:pt x="23" y="57"/>
                  </a:cubicBezTo>
                  <a:cubicBezTo>
                    <a:pt x="23" y="61"/>
                    <a:pt x="23" y="61"/>
                    <a:pt x="23" y="61"/>
                  </a:cubicBezTo>
                  <a:cubicBezTo>
                    <a:pt x="26" y="61"/>
                    <a:pt x="26" y="61"/>
                    <a:pt x="26" y="61"/>
                  </a:cubicBezTo>
                  <a:cubicBezTo>
                    <a:pt x="26" y="63"/>
                    <a:pt x="26" y="63"/>
                    <a:pt x="26" y="63"/>
                  </a:cubicBezTo>
                  <a:cubicBezTo>
                    <a:pt x="31" y="63"/>
                    <a:pt x="31" y="63"/>
                    <a:pt x="31" y="63"/>
                  </a:cubicBezTo>
                  <a:cubicBezTo>
                    <a:pt x="31" y="58"/>
                    <a:pt x="31" y="58"/>
                    <a:pt x="31" y="58"/>
                  </a:cubicBezTo>
                  <a:cubicBezTo>
                    <a:pt x="31" y="57"/>
                    <a:pt x="31" y="56"/>
                    <a:pt x="31" y="56"/>
                  </a:cubicBezTo>
                  <a:cubicBezTo>
                    <a:pt x="31" y="54"/>
                    <a:pt x="31" y="53"/>
                    <a:pt x="32" y="52"/>
                  </a:cubicBezTo>
                  <a:cubicBezTo>
                    <a:pt x="50" y="35"/>
                    <a:pt x="50" y="35"/>
                    <a:pt x="50" y="35"/>
                  </a:cubicBezTo>
                  <a:cubicBezTo>
                    <a:pt x="30" y="20"/>
                    <a:pt x="30" y="20"/>
                    <a:pt x="30" y="20"/>
                  </a:cubicBezTo>
                  <a:cubicBezTo>
                    <a:pt x="30" y="19"/>
                    <a:pt x="30" y="19"/>
                    <a:pt x="30" y="19"/>
                  </a:cubicBezTo>
                  <a:cubicBezTo>
                    <a:pt x="30" y="19"/>
                    <a:pt x="30" y="19"/>
                    <a:pt x="30" y="19"/>
                  </a:cubicBezTo>
                  <a:cubicBezTo>
                    <a:pt x="29" y="19"/>
                    <a:pt x="29" y="17"/>
                    <a:pt x="28" y="16"/>
                  </a:cubicBezTo>
                  <a:cubicBezTo>
                    <a:pt x="28" y="16"/>
                    <a:pt x="28" y="15"/>
                    <a:pt x="28" y="15"/>
                  </a:cubicBezTo>
                  <a:cubicBezTo>
                    <a:pt x="26" y="13"/>
                    <a:pt x="26" y="13"/>
                    <a:pt x="26" y="13"/>
                  </a:cubicBezTo>
                  <a:cubicBezTo>
                    <a:pt x="23" y="15"/>
                    <a:pt x="23" y="15"/>
                    <a:pt x="23" y="15"/>
                  </a:cubicBezTo>
                  <a:cubicBezTo>
                    <a:pt x="25" y="21"/>
                    <a:pt x="22" y="28"/>
                    <a:pt x="17" y="31"/>
                  </a:cubicBezTo>
                  <a:cubicBezTo>
                    <a:pt x="0" y="3"/>
                    <a:pt x="0" y="3"/>
                    <a:pt x="0" y="3"/>
                  </a:cubicBezTo>
                  <a:close/>
                  <a:moveTo>
                    <a:pt x="35" y="14"/>
                  </a:moveTo>
                  <a:cubicBezTo>
                    <a:pt x="33" y="18"/>
                    <a:pt x="33" y="18"/>
                    <a:pt x="33" y="18"/>
                  </a:cubicBezTo>
                  <a:cubicBezTo>
                    <a:pt x="52" y="33"/>
                    <a:pt x="52" y="33"/>
                    <a:pt x="52" y="33"/>
                  </a:cubicBezTo>
                  <a:cubicBezTo>
                    <a:pt x="54" y="31"/>
                    <a:pt x="54" y="31"/>
                    <a:pt x="54" y="31"/>
                  </a:cubicBezTo>
                  <a:cubicBezTo>
                    <a:pt x="54" y="30"/>
                    <a:pt x="55" y="30"/>
                    <a:pt x="55" y="30"/>
                  </a:cubicBezTo>
                  <a:cubicBezTo>
                    <a:pt x="35" y="14"/>
                    <a:pt x="35" y="14"/>
                    <a:pt x="35" y="14"/>
                  </a:cubicBezTo>
                  <a:close/>
                  <a:moveTo>
                    <a:pt x="33" y="55"/>
                  </a:moveTo>
                  <a:cubicBezTo>
                    <a:pt x="39" y="55"/>
                    <a:pt x="39" y="55"/>
                    <a:pt x="39" y="55"/>
                  </a:cubicBezTo>
                  <a:cubicBezTo>
                    <a:pt x="39" y="56"/>
                    <a:pt x="39" y="56"/>
                    <a:pt x="39" y="56"/>
                  </a:cubicBezTo>
                  <a:cubicBezTo>
                    <a:pt x="56" y="39"/>
                    <a:pt x="56" y="39"/>
                    <a:pt x="56" y="39"/>
                  </a:cubicBezTo>
                  <a:cubicBezTo>
                    <a:pt x="55" y="39"/>
                    <a:pt x="55" y="39"/>
                    <a:pt x="54" y="38"/>
                  </a:cubicBezTo>
                  <a:cubicBezTo>
                    <a:pt x="52" y="37"/>
                    <a:pt x="52" y="37"/>
                    <a:pt x="52" y="37"/>
                  </a:cubicBezTo>
                  <a:cubicBezTo>
                    <a:pt x="34" y="54"/>
                    <a:pt x="34" y="54"/>
                    <a:pt x="34" y="54"/>
                  </a:cubicBezTo>
                  <a:cubicBezTo>
                    <a:pt x="34" y="54"/>
                    <a:pt x="33" y="55"/>
                    <a:pt x="33" y="55"/>
                  </a:cubicBezTo>
                  <a:close/>
                  <a:moveTo>
                    <a:pt x="59" y="33"/>
                  </a:moveTo>
                  <a:cubicBezTo>
                    <a:pt x="58" y="32"/>
                    <a:pt x="58" y="32"/>
                    <a:pt x="57" y="32"/>
                  </a:cubicBezTo>
                  <a:cubicBezTo>
                    <a:pt x="57" y="32"/>
                    <a:pt x="56" y="32"/>
                    <a:pt x="56" y="33"/>
                  </a:cubicBezTo>
                  <a:cubicBezTo>
                    <a:pt x="54" y="35"/>
                    <a:pt x="54" y="35"/>
                    <a:pt x="54" y="35"/>
                  </a:cubicBezTo>
                  <a:cubicBezTo>
                    <a:pt x="56" y="36"/>
                    <a:pt x="56" y="36"/>
                    <a:pt x="56" y="36"/>
                  </a:cubicBezTo>
                  <a:cubicBezTo>
                    <a:pt x="56" y="37"/>
                    <a:pt x="57" y="37"/>
                    <a:pt x="58" y="37"/>
                  </a:cubicBezTo>
                  <a:cubicBezTo>
                    <a:pt x="58" y="37"/>
                    <a:pt x="59" y="36"/>
                    <a:pt x="59" y="36"/>
                  </a:cubicBezTo>
                  <a:cubicBezTo>
                    <a:pt x="59" y="36"/>
                    <a:pt x="59" y="36"/>
                    <a:pt x="59" y="36"/>
                  </a:cubicBezTo>
                  <a:cubicBezTo>
                    <a:pt x="60" y="35"/>
                    <a:pt x="60" y="35"/>
                    <a:pt x="60" y="34"/>
                  </a:cubicBezTo>
                  <a:cubicBezTo>
                    <a:pt x="60" y="34"/>
                    <a:pt x="59" y="33"/>
                    <a:pt x="59" y="33"/>
                  </a:cubicBezTo>
                  <a:close/>
                </a:path>
              </a:pathLst>
            </a:custGeom>
            <a:solidFill>
              <a:schemeClr val="bg1"/>
            </a:solidFill>
            <a:ln>
              <a:noFill/>
            </a:ln>
            <a:extLst/>
          </p:spPr>
          <p:txBody>
            <a:bodyPr vert="horz" wrap="square" lIns="82296" tIns="41148" rIns="82296" bIns="41148" numCol="1" anchor="t" anchorCtr="0" compatLnSpc="1">
              <a:prstTxWarp prst="textNoShape">
                <a:avLst/>
              </a:prstTxWarp>
            </a:bodyPr>
            <a:lstStyle/>
            <a:p>
              <a:endParaRPr lang="zh-CN" altLang="en-US" sz="1620"/>
            </a:p>
          </p:txBody>
        </p:sp>
      </p:grpSp>
      <p:grpSp>
        <p:nvGrpSpPr>
          <p:cNvPr id="20" name="组合 19"/>
          <p:cNvGrpSpPr/>
          <p:nvPr/>
        </p:nvGrpSpPr>
        <p:grpSpPr>
          <a:xfrm>
            <a:off x="5350086" y="3526984"/>
            <a:ext cx="719357" cy="646146"/>
            <a:chOff x="5436540" y="3918871"/>
            <a:chExt cx="799286" cy="717940"/>
          </a:xfrm>
        </p:grpSpPr>
        <p:sp>
          <p:nvSpPr>
            <p:cNvPr id="21" name="椭圆 20"/>
            <p:cNvSpPr>
              <a:spLocks/>
            </p:cNvSpPr>
            <p:nvPr/>
          </p:nvSpPr>
          <p:spPr bwMode="auto">
            <a:xfrm rot="10800000">
              <a:off x="5436540" y="3918871"/>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22" name="Freeform 227"/>
            <p:cNvSpPr>
              <a:spLocks noEditPoints="1"/>
            </p:cNvSpPr>
            <p:nvPr/>
          </p:nvSpPr>
          <p:spPr bwMode="auto">
            <a:xfrm>
              <a:off x="5649936" y="4058966"/>
              <a:ext cx="372496" cy="437750"/>
            </a:xfrm>
            <a:custGeom>
              <a:avLst/>
              <a:gdLst>
                <a:gd name="T0" fmla="*/ 49 w 58"/>
                <a:gd name="T1" fmla="*/ 23 h 68"/>
                <a:gd name="T2" fmla="*/ 49 w 58"/>
                <a:gd name="T3" fmla="*/ 24 h 68"/>
                <a:gd name="T4" fmla="*/ 46 w 58"/>
                <a:gd name="T5" fmla="*/ 33 h 68"/>
                <a:gd name="T6" fmla="*/ 31 w 58"/>
                <a:gd name="T7" fmla="*/ 46 h 68"/>
                <a:gd name="T8" fmla="*/ 16 w 58"/>
                <a:gd name="T9" fmla="*/ 33 h 68"/>
                <a:gd name="T10" fmla="*/ 13 w 58"/>
                <a:gd name="T11" fmla="*/ 24 h 68"/>
                <a:gd name="T12" fmla="*/ 14 w 58"/>
                <a:gd name="T13" fmla="*/ 23 h 68"/>
                <a:gd name="T14" fmla="*/ 18 w 58"/>
                <a:gd name="T15" fmla="*/ 6 h 68"/>
                <a:gd name="T16" fmla="*/ 48 w 58"/>
                <a:gd name="T17" fmla="*/ 23 h 68"/>
                <a:gd name="T18" fmla="*/ 17 w 58"/>
                <a:gd name="T19" fmla="*/ 56 h 68"/>
                <a:gd name="T20" fmla="*/ 23 w 58"/>
                <a:gd name="T21" fmla="*/ 50 h 68"/>
                <a:gd name="T22" fmla="*/ 17 w 58"/>
                <a:gd name="T23" fmla="*/ 46 h 68"/>
                <a:gd name="T24" fmla="*/ 7 w 58"/>
                <a:gd name="T25" fmla="*/ 36 h 68"/>
                <a:gd name="T26" fmla="*/ 11 w 58"/>
                <a:gd name="T27" fmla="*/ 34 h 68"/>
                <a:gd name="T28" fmla="*/ 8 w 58"/>
                <a:gd name="T29" fmla="*/ 27 h 68"/>
                <a:gd name="T30" fmla="*/ 1 w 58"/>
                <a:gd name="T31" fmla="*/ 36 h 68"/>
                <a:gd name="T32" fmla="*/ 26 w 58"/>
                <a:gd name="T33" fmla="*/ 50 h 68"/>
                <a:gd name="T34" fmla="*/ 43 w 58"/>
                <a:gd name="T35" fmla="*/ 46 h 68"/>
                <a:gd name="T36" fmla="*/ 57 w 58"/>
                <a:gd name="T37" fmla="*/ 68 h 68"/>
                <a:gd name="T38" fmla="*/ 7 w 58"/>
                <a:gd name="T39" fmla="*/ 54 h 68"/>
                <a:gd name="T40" fmla="*/ 18 w 58"/>
                <a:gd name="T41" fmla="*/ 58 h 68"/>
                <a:gd name="T42" fmla="*/ 18 w 58"/>
                <a:gd name="T43" fmla="*/ 58 h 68"/>
                <a:gd name="T44" fmla="*/ 25 w 58"/>
                <a:gd name="T45" fmla="*/ 53 h 68"/>
                <a:gd name="T46" fmla="*/ 26 w 58"/>
                <a:gd name="T47" fmla="*/ 50 h 68"/>
                <a:gd name="T48" fmla="*/ 44 w 58"/>
                <a:gd name="T49" fmla="*/ 25 h 68"/>
                <a:gd name="T50" fmla="*/ 22 w 58"/>
                <a:gd name="T51" fmla="*/ 21 h 68"/>
                <a:gd name="T52" fmla="*/ 17 w 58"/>
                <a:gd name="T53" fmla="*/ 25 h 68"/>
                <a:gd name="T54" fmla="*/ 16 w 58"/>
                <a:gd name="T55" fmla="*/ 25 h 68"/>
                <a:gd name="T56" fmla="*/ 18 w 58"/>
                <a:gd name="T57" fmla="*/ 31 h 68"/>
                <a:gd name="T58" fmla="*/ 19 w 58"/>
                <a:gd name="T59" fmla="*/ 32 h 68"/>
                <a:gd name="T60" fmla="*/ 31 w 58"/>
                <a:gd name="T61" fmla="*/ 43 h 68"/>
                <a:gd name="T62" fmla="*/ 44 w 58"/>
                <a:gd name="T63" fmla="*/ 32 h 68"/>
                <a:gd name="T64" fmla="*/ 45 w 58"/>
                <a:gd name="T65" fmla="*/ 31 h 68"/>
                <a:gd name="T66" fmla="*/ 47 w 58"/>
                <a:gd name="T67" fmla="*/ 2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8" h="68">
                  <a:moveTo>
                    <a:pt x="48" y="23"/>
                  </a:moveTo>
                  <a:cubicBezTo>
                    <a:pt x="48" y="23"/>
                    <a:pt x="48" y="23"/>
                    <a:pt x="49" y="23"/>
                  </a:cubicBezTo>
                  <a:cubicBezTo>
                    <a:pt x="49" y="24"/>
                    <a:pt x="49" y="24"/>
                    <a:pt x="49" y="24"/>
                  </a:cubicBezTo>
                  <a:cubicBezTo>
                    <a:pt x="49" y="24"/>
                    <a:pt x="49" y="24"/>
                    <a:pt x="49" y="24"/>
                  </a:cubicBezTo>
                  <a:cubicBezTo>
                    <a:pt x="49" y="27"/>
                    <a:pt x="49" y="29"/>
                    <a:pt x="49" y="30"/>
                  </a:cubicBezTo>
                  <a:cubicBezTo>
                    <a:pt x="48" y="31"/>
                    <a:pt x="47" y="32"/>
                    <a:pt x="46" y="33"/>
                  </a:cubicBezTo>
                  <a:cubicBezTo>
                    <a:pt x="45" y="36"/>
                    <a:pt x="43" y="39"/>
                    <a:pt x="41" y="42"/>
                  </a:cubicBezTo>
                  <a:cubicBezTo>
                    <a:pt x="38" y="44"/>
                    <a:pt x="35" y="46"/>
                    <a:pt x="31" y="46"/>
                  </a:cubicBezTo>
                  <a:cubicBezTo>
                    <a:pt x="28" y="46"/>
                    <a:pt x="25" y="44"/>
                    <a:pt x="22" y="42"/>
                  </a:cubicBezTo>
                  <a:cubicBezTo>
                    <a:pt x="19" y="39"/>
                    <a:pt x="17" y="36"/>
                    <a:pt x="16" y="33"/>
                  </a:cubicBezTo>
                  <a:cubicBezTo>
                    <a:pt x="15" y="32"/>
                    <a:pt x="14" y="31"/>
                    <a:pt x="14" y="30"/>
                  </a:cubicBezTo>
                  <a:cubicBezTo>
                    <a:pt x="13" y="29"/>
                    <a:pt x="13" y="27"/>
                    <a:pt x="13" y="24"/>
                  </a:cubicBezTo>
                  <a:cubicBezTo>
                    <a:pt x="13" y="24"/>
                    <a:pt x="13" y="24"/>
                    <a:pt x="13" y="24"/>
                  </a:cubicBezTo>
                  <a:cubicBezTo>
                    <a:pt x="14" y="23"/>
                    <a:pt x="14" y="23"/>
                    <a:pt x="14" y="23"/>
                  </a:cubicBezTo>
                  <a:cubicBezTo>
                    <a:pt x="14" y="23"/>
                    <a:pt x="14" y="23"/>
                    <a:pt x="14" y="23"/>
                  </a:cubicBezTo>
                  <a:cubicBezTo>
                    <a:pt x="13" y="14"/>
                    <a:pt x="14" y="9"/>
                    <a:pt x="18" y="6"/>
                  </a:cubicBezTo>
                  <a:cubicBezTo>
                    <a:pt x="24" y="0"/>
                    <a:pt x="37" y="0"/>
                    <a:pt x="43" y="5"/>
                  </a:cubicBezTo>
                  <a:cubicBezTo>
                    <a:pt x="48" y="8"/>
                    <a:pt x="49" y="14"/>
                    <a:pt x="48" y="23"/>
                  </a:cubicBezTo>
                  <a:close/>
                  <a:moveTo>
                    <a:pt x="12" y="55"/>
                  </a:moveTo>
                  <a:cubicBezTo>
                    <a:pt x="14" y="56"/>
                    <a:pt x="15" y="56"/>
                    <a:pt x="17" y="56"/>
                  </a:cubicBezTo>
                  <a:cubicBezTo>
                    <a:pt x="20" y="55"/>
                    <a:pt x="21" y="53"/>
                    <a:pt x="22" y="51"/>
                  </a:cubicBezTo>
                  <a:cubicBezTo>
                    <a:pt x="23" y="51"/>
                    <a:pt x="23" y="50"/>
                    <a:pt x="23" y="50"/>
                  </a:cubicBezTo>
                  <a:cubicBezTo>
                    <a:pt x="21" y="48"/>
                    <a:pt x="20" y="47"/>
                    <a:pt x="18" y="46"/>
                  </a:cubicBezTo>
                  <a:cubicBezTo>
                    <a:pt x="18" y="45"/>
                    <a:pt x="17" y="46"/>
                    <a:pt x="17" y="46"/>
                  </a:cubicBezTo>
                  <a:cubicBezTo>
                    <a:pt x="15" y="48"/>
                    <a:pt x="15" y="48"/>
                    <a:pt x="15" y="48"/>
                  </a:cubicBezTo>
                  <a:cubicBezTo>
                    <a:pt x="12" y="45"/>
                    <a:pt x="9" y="40"/>
                    <a:pt x="7" y="36"/>
                  </a:cubicBezTo>
                  <a:cubicBezTo>
                    <a:pt x="10" y="35"/>
                    <a:pt x="10" y="35"/>
                    <a:pt x="10" y="35"/>
                  </a:cubicBezTo>
                  <a:cubicBezTo>
                    <a:pt x="11" y="35"/>
                    <a:pt x="11" y="34"/>
                    <a:pt x="11" y="34"/>
                  </a:cubicBezTo>
                  <a:cubicBezTo>
                    <a:pt x="11" y="32"/>
                    <a:pt x="10" y="30"/>
                    <a:pt x="9" y="28"/>
                  </a:cubicBezTo>
                  <a:cubicBezTo>
                    <a:pt x="9" y="27"/>
                    <a:pt x="8" y="27"/>
                    <a:pt x="8" y="27"/>
                  </a:cubicBezTo>
                  <a:cubicBezTo>
                    <a:pt x="6" y="28"/>
                    <a:pt x="4" y="29"/>
                    <a:pt x="2" y="30"/>
                  </a:cubicBezTo>
                  <a:cubicBezTo>
                    <a:pt x="0" y="33"/>
                    <a:pt x="0" y="34"/>
                    <a:pt x="1" y="36"/>
                  </a:cubicBezTo>
                  <a:cubicBezTo>
                    <a:pt x="3" y="41"/>
                    <a:pt x="8" y="51"/>
                    <a:pt x="12" y="55"/>
                  </a:cubicBezTo>
                  <a:close/>
                  <a:moveTo>
                    <a:pt x="26" y="50"/>
                  </a:moveTo>
                  <a:cubicBezTo>
                    <a:pt x="27" y="51"/>
                    <a:pt x="29" y="51"/>
                    <a:pt x="31" y="51"/>
                  </a:cubicBezTo>
                  <a:cubicBezTo>
                    <a:pt x="36" y="51"/>
                    <a:pt x="40" y="49"/>
                    <a:pt x="43" y="46"/>
                  </a:cubicBezTo>
                  <a:cubicBezTo>
                    <a:pt x="45" y="46"/>
                    <a:pt x="47" y="46"/>
                    <a:pt x="50" y="46"/>
                  </a:cubicBezTo>
                  <a:cubicBezTo>
                    <a:pt x="55" y="50"/>
                    <a:pt x="58" y="61"/>
                    <a:pt x="57" y="68"/>
                  </a:cubicBezTo>
                  <a:cubicBezTo>
                    <a:pt x="40" y="68"/>
                    <a:pt x="22" y="68"/>
                    <a:pt x="5" y="68"/>
                  </a:cubicBezTo>
                  <a:cubicBezTo>
                    <a:pt x="5" y="64"/>
                    <a:pt x="5" y="59"/>
                    <a:pt x="7" y="54"/>
                  </a:cubicBezTo>
                  <a:cubicBezTo>
                    <a:pt x="8" y="55"/>
                    <a:pt x="10" y="56"/>
                    <a:pt x="11" y="57"/>
                  </a:cubicBezTo>
                  <a:cubicBezTo>
                    <a:pt x="13" y="59"/>
                    <a:pt x="15" y="59"/>
                    <a:pt x="18" y="58"/>
                  </a:cubicBezTo>
                  <a:cubicBezTo>
                    <a:pt x="18" y="58"/>
                    <a:pt x="18" y="58"/>
                    <a:pt x="18" y="58"/>
                  </a:cubicBezTo>
                  <a:cubicBezTo>
                    <a:pt x="18" y="58"/>
                    <a:pt x="18" y="58"/>
                    <a:pt x="18" y="58"/>
                  </a:cubicBezTo>
                  <a:cubicBezTo>
                    <a:pt x="21" y="57"/>
                    <a:pt x="23" y="55"/>
                    <a:pt x="25" y="53"/>
                  </a:cubicBezTo>
                  <a:cubicBezTo>
                    <a:pt x="25" y="53"/>
                    <a:pt x="25" y="53"/>
                    <a:pt x="25" y="53"/>
                  </a:cubicBezTo>
                  <a:cubicBezTo>
                    <a:pt x="25" y="53"/>
                    <a:pt x="25" y="53"/>
                    <a:pt x="25" y="53"/>
                  </a:cubicBezTo>
                  <a:cubicBezTo>
                    <a:pt x="25" y="52"/>
                    <a:pt x="26" y="51"/>
                    <a:pt x="26" y="50"/>
                  </a:cubicBezTo>
                  <a:close/>
                  <a:moveTo>
                    <a:pt x="46" y="25"/>
                  </a:moveTo>
                  <a:cubicBezTo>
                    <a:pt x="45" y="25"/>
                    <a:pt x="44" y="25"/>
                    <a:pt x="44" y="25"/>
                  </a:cubicBezTo>
                  <a:cubicBezTo>
                    <a:pt x="43" y="24"/>
                    <a:pt x="43" y="23"/>
                    <a:pt x="43" y="22"/>
                  </a:cubicBezTo>
                  <a:cubicBezTo>
                    <a:pt x="37" y="23"/>
                    <a:pt x="30" y="23"/>
                    <a:pt x="22" y="21"/>
                  </a:cubicBezTo>
                  <a:cubicBezTo>
                    <a:pt x="21" y="22"/>
                    <a:pt x="20" y="24"/>
                    <a:pt x="19" y="25"/>
                  </a:cubicBezTo>
                  <a:cubicBezTo>
                    <a:pt x="19" y="25"/>
                    <a:pt x="18" y="25"/>
                    <a:pt x="17" y="25"/>
                  </a:cubicBezTo>
                  <a:cubicBezTo>
                    <a:pt x="16" y="25"/>
                    <a:pt x="16" y="25"/>
                    <a:pt x="16" y="25"/>
                  </a:cubicBezTo>
                  <a:cubicBezTo>
                    <a:pt x="16" y="25"/>
                    <a:pt x="16" y="25"/>
                    <a:pt x="16" y="25"/>
                  </a:cubicBezTo>
                  <a:cubicBezTo>
                    <a:pt x="16" y="27"/>
                    <a:pt x="16" y="28"/>
                    <a:pt x="16" y="29"/>
                  </a:cubicBezTo>
                  <a:cubicBezTo>
                    <a:pt x="17" y="30"/>
                    <a:pt x="17" y="30"/>
                    <a:pt x="18" y="31"/>
                  </a:cubicBezTo>
                  <a:cubicBezTo>
                    <a:pt x="19" y="31"/>
                    <a:pt x="19" y="31"/>
                    <a:pt x="19" y="31"/>
                  </a:cubicBezTo>
                  <a:cubicBezTo>
                    <a:pt x="19" y="32"/>
                    <a:pt x="19" y="32"/>
                    <a:pt x="19" y="32"/>
                  </a:cubicBezTo>
                  <a:cubicBezTo>
                    <a:pt x="20" y="35"/>
                    <a:pt x="21" y="38"/>
                    <a:pt x="24" y="40"/>
                  </a:cubicBezTo>
                  <a:cubicBezTo>
                    <a:pt x="26" y="42"/>
                    <a:pt x="29" y="43"/>
                    <a:pt x="31" y="43"/>
                  </a:cubicBezTo>
                  <a:cubicBezTo>
                    <a:pt x="34" y="43"/>
                    <a:pt x="37" y="42"/>
                    <a:pt x="39" y="40"/>
                  </a:cubicBezTo>
                  <a:cubicBezTo>
                    <a:pt x="41" y="38"/>
                    <a:pt x="43" y="35"/>
                    <a:pt x="44" y="32"/>
                  </a:cubicBezTo>
                  <a:cubicBezTo>
                    <a:pt x="44" y="31"/>
                    <a:pt x="44" y="31"/>
                    <a:pt x="44" y="31"/>
                  </a:cubicBezTo>
                  <a:cubicBezTo>
                    <a:pt x="45" y="31"/>
                    <a:pt x="45" y="31"/>
                    <a:pt x="45" y="31"/>
                  </a:cubicBezTo>
                  <a:cubicBezTo>
                    <a:pt x="45" y="30"/>
                    <a:pt x="46" y="30"/>
                    <a:pt x="46" y="29"/>
                  </a:cubicBezTo>
                  <a:cubicBezTo>
                    <a:pt x="46" y="28"/>
                    <a:pt x="47" y="27"/>
                    <a:pt x="47" y="25"/>
                  </a:cubicBezTo>
                  <a:cubicBezTo>
                    <a:pt x="46" y="25"/>
                    <a:pt x="46" y="25"/>
                    <a:pt x="46" y="25"/>
                  </a:cubicBezTo>
                  <a:close/>
                </a:path>
              </a:pathLst>
            </a:custGeom>
            <a:solidFill>
              <a:schemeClr val="bg1"/>
            </a:solidFill>
            <a:ln>
              <a:noFill/>
            </a:ln>
            <a:extLst/>
          </p:spPr>
          <p:txBody>
            <a:bodyPr vert="horz" wrap="square" lIns="82296" tIns="41148" rIns="82296" bIns="41148" numCol="1" anchor="t" anchorCtr="0" compatLnSpc="1">
              <a:prstTxWarp prst="textNoShape">
                <a:avLst/>
              </a:prstTxWarp>
            </a:bodyPr>
            <a:lstStyle/>
            <a:p>
              <a:endParaRPr lang="zh-CN" altLang="en-US" sz="1620"/>
            </a:p>
          </p:txBody>
        </p:sp>
      </p:grpSp>
      <p:grpSp>
        <p:nvGrpSpPr>
          <p:cNvPr id="23" name="组合 22"/>
          <p:cNvGrpSpPr/>
          <p:nvPr/>
        </p:nvGrpSpPr>
        <p:grpSpPr>
          <a:xfrm>
            <a:off x="5936289" y="1534836"/>
            <a:ext cx="1199459" cy="1077385"/>
            <a:chOff x="6087875" y="1705372"/>
            <a:chExt cx="1332732" cy="1197094"/>
          </a:xfrm>
        </p:grpSpPr>
        <p:sp>
          <p:nvSpPr>
            <p:cNvPr id="24" name="椭圆 23"/>
            <p:cNvSpPr>
              <a:spLocks/>
            </p:cNvSpPr>
            <p:nvPr/>
          </p:nvSpPr>
          <p:spPr bwMode="auto">
            <a:xfrm rot="10800000">
              <a:off x="6087875" y="1705372"/>
              <a:ext cx="1332732" cy="1197094"/>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25" name="TextBox 22"/>
            <p:cNvSpPr txBox="1"/>
            <p:nvPr/>
          </p:nvSpPr>
          <p:spPr>
            <a:xfrm>
              <a:off x="6212309" y="1920043"/>
              <a:ext cx="1083864" cy="564256"/>
            </a:xfrm>
            <a:prstGeom prst="rect">
              <a:avLst/>
            </a:prstGeom>
            <a:noFill/>
          </p:spPr>
          <p:txBody>
            <a:bodyPr wrap="square" rtlCol="0">
              <a:spAutoFit/>
            </a:bodyPr>
            <a:lstStyle/>
            <a:p>
              <a:pPr algn="ctr"/>
              <a:r>
                <a:rPr lang="zh-CN" altLang="en-US" dirty="0">
                  <a:solidFill>
                    <a:schemeClr val="bg1"/>
                  </a:solidFill>
                  <a:latin typeface="方正粗宋简体" panose="03000509000000000000" pitchFamily="65" charset="-122"/>
                  <a:ea typeface="方正粗宋简体" panose="03000509000000000000" pitchFamily="65" charset="-122"/>
                </a:rPr>
                <a:t>点击输入标题</a:t>
              </a:r>
            </a:p>
          </p:txBody>
        </p:sp>
      </p:grpSp>
      <p:pic>
        <p:nvPicPr>
          <p:cNvPr id="26" name="Picture 3" descr="C:\Users\user\Desktop\5isucai-HB-484 [转换].png"/>
          <p:cNvPicPr>
            <a:picLocks noChangeAspect="1" noChangeArrowheads="1"/>
          </p:cNvPicPr>
          <p:nvPr/>
        </p:nvPicPr>
        <p:blipFill rotWithShape="1">
          <a:blip r:embed="rId2" cstate="screen">
            <a:duotone>
              <a:prstClr val="black"/>
              <a:srgbClr val="FF4D5E">
                <a:tint val="45000"/>
                <a:satMod val="400000"/>
              </a:srgbClr>
            </a:duotone>
            <a:extLst>
              <a:ext uri="{BEBA8EAE-BF5A-486C-A8C5-ECC9F3942E4B}">
                <a14:imgProps xmlns:a14="http://schemas.microsoft.com/office/drawing/2010/main">
                  <a14:imgLayer r:embed="rId3">
                    <a14:imgEffect>
                      <a14:backgroundRemoval t="9667" b="89667" l="9722" r="89931">
                        <a14:foregroundMark x1="19444" y1="23000" x2="17361" y2="32667"/>
                        <a14:backgroundMark x1="12153" y1="13000" x2="10069" y2="35000"/>
                      </a14:backgroundRemoval>
                    </a14:imgEffect>
                  </a14:imgLayer>
                </a14:imgProps>
              </a:ext>
              <a:ext uri="{28A0092B-C50C-407E-A947-70E740481C1C}">
                <a14:useLocalDpi xmlns:a14="http://schemas.microsoft.com/office/drawing/2010/main"/>
              </a:ext>
            </a:extLst>
          </a:blip>
          <a:srcRect/>
          <a:stretch/>
        </p:blipFill>
        <p:spPr bwMode="auto">
          <a:xfrm rot="18732377">
            <a:off x="-60988" y="3227411"/>
            <a:ext cx="2313113" cy="2409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077074"/>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childTnLst>
                                </p:cTn>
                              </p:par>
                              <p:par>
                                <p:cTn id="8" presetID="2" presetClass="entr" presetSubtype="8" fill="hold" nodeType="withEffect">
                                  <p:stCondLst>
                                    <p:cond delay="125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500" fill="hold"/>
                                        <p:tgtEl>
                                          <p:spTgt spid="8"/>
                                        </p:tgtEl>
                                        <p:attrNameLst>
                                          <p:attrName>ppt_x</p:attrName>
                                        </p:attrNameLst>
                                      </p:cBhvr>
                                      <p:tavLst>
                                        <p:tav tm="0">
                                          <p:val>
                                            <p:strVal val="0-#ppt_w/2"/>
                                          </p:val>
                                        </p:tav>
                                        <p:tav tm="100000">
                                          <p:val>
                                            <p:strVal val="#ppt_x"/>
                                          </p:val>
                                        </p:tav>
                                      </p:tavLst>
                                    </p:anim>
                                    <p:anim calcmode="lin" valueType="num">
                                      <p:cBhvr additive="base">
                                        <p:cTn id="11" dur="500" fill="hold"/>
                                        <p:tgtEl>
                                          <p:spTgt spid="8"/>
                                        </p:tgtEl>
                                        <p:attrNameLst>
                                          <p:attrName>ppt_y</p:attrName>
                                        </p:attrNameLst>
                                      </p:cBhvr>
                                      <p:tavLst>
                                        <p:tav tm="0">
                                          <p:val>
                                            <p:strVal val="#ppt_y"/>
                                          </p:val>
                                        </p:tav>
                                        <p:tav tm="100000">
                                          <p:val>
                                            <p:strVal val="#ppt_y"/>
                                          </p:val>
                                        </p:tav>
                                      </p:tavLst>
                                    </p:anim>
                                  </p:childTnLst>
                                </p:cTn>
                              </p:par>
                              <p:par>
                                <p:cTn id="12" presetID="22" presetClass="entr" presetSubtype="8" fill="hold" grpId="0" nodeType="withEffect">
                                  <p:stCondLst>
                                    <p:cond delay="200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par>
                                <p:cTn id="15" presetID="22" presetClass="entr" presetSubtype="8" fill="hold" grpId="0" nodeType="withEffect">
                                  <p:stCondLst>
                                    <p:cond delay="200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par>
                                <p:cTn id="18" presetID="22" presetClass="entr" presetSubtype="8" fill="hold" grpId="0" nodeType="withEffect">
                                  <p:stCondLst>
                                    <p:cond delay="20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 presetClass="entr" presetSubtype="8" fill="hold" nodeType="withEffect">
                                  <p:stCondLst>
                                    <p:cond delay="275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0-#ppt_w/2"/>
                                          </p:val>
                                        </p:tav>
                                        <p:tav tm="100000">
                                          <p:val>
                                            <p:strVal val="#ppt_x"/>
                                          </p:val>
                                        </p:tav>
                                      </p:tavLst>
                                    </p:anim>
                                    <p:anim calcmode="lin" valueType="num">
                                      <p:cBhvr additive="base">
                                        <p:cTn id="24" dur="500" fill="hold"/>
                                        <p:tgtEl>
                                          <p:spTgt spid="20"/>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275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0-#ppt_w/2"/>
                                          </p:val>
                                        </p:tav>
                                        <p:tav tm="100000">
                                          <p:val>
                                            <p:strVal val="#ppt_x"/>
                                          </p:val>
                                        </p:tav>
                                      </p:tavLst>
                                    </p:anim>
                                    <p:anim calcmode="lin" valueType="num">
                                      <p:cBhvr additive="base">
                                        <p:cTn id="28" dur="500" fill="hold"/>
                                        <p:tgtEl>
                                          <p:spTgt spid="23"/>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275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0-#ppt_w/2"/>
                                          </p:val>
                                        </p:tav>
                                        <p:tav tm="100000">
                                          <p:val>
                                            <p:strVal val="#ppt_x"/>
                                          </p:val>
                                        </p:tav>
                                      </p:tavLst>
                                    </p:anim>
                                    <p:anim calcmode="lin" valueType="num">
                                      <p:cBhvr additive="base">
                                        <p:cTn id="32"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p:nvPr/>
        </p:nvSpPr>
        <p:spPr>
          <a:xfrm>
            <a:off x="7747555" y="421166"/>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5" name="组合 4"/>
          <p:cNvGrpSpPr/>
          <p:nvPr/>
        </p:nvGrpSpPr>
        <p:grpSpPr>
          <a:xfrm>
            <a:off x="677090" y="401136"/>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9" name="椭圆 8"/>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0" name="椭圆 9"/>
              <p:cNvSpPr/>
              <p:nvPr/>
            </p:nvSpPr>
            <p:spPr>
              <a:xfrm>
                <a:off x="2771295" y="1942172"/>
                <a:ext cx="787417" cy="746429"/>
              </a:xfrm>
              <a:prstGeom prst="ellipse">
                <a:avLst/>
              </a:prstGeom>
              <a:solidFill>
                <a:srgbClr val="FFA616">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11" name="矩形 10"/>
          <p:cNvSpPr/>
          <p:nvPr/>
        </p:nvSpPr>
        <p:spPr>
          <a:xfrm>
            <a:off x="1473333" y="757149"/>
            <a:ext cx="7213469" cy="88756"/>
          </a:xfrm>
          <a:prstGeom prst="rect">
            <a:avLst/>
          </a:prstGeom>
          <a:solidFill>
            <a:srgbClr val="FFA61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grpSp>
        <p:nvGrpSpPr>
          <p:cNvPr id="12" name="组合 11"/>
          <p:cNvGrpSpPr/>
          <p:nvPr/>
        </p:nvGrpSpPr>
        <p:grpSpPr>
          <a:xfrm>
            <a:off x="1473332" y="109078"/>
            <a:ext cx="1490565" cy="590999"/>
            <a:chOff x="1129033" y="49188"/>
            <a:chExt cx="1656184" cy="656665"/>
          </a:xfrm>
        </p:grpSpPr>
        <p:sp>
          <p:nvSpPr>
            <p:cNvPr id="13" name="任意多边形 12"/>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FFA616"/>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a:solidFill>
                  <a:prstClr val="white"/>
                </a:solidFill>
              </a:endParaRPr>
            </a:p>
          </p:txBody>
        </p:sp>
        <p:sp>
          <p:nvSpPr>
            <p:cNvPr id="14"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点击输入标题</a:t>
              </a:r>
            </a:p>
          </p:txBody>
        </p:sp>
      </p:grpSp>
      <p:sp>
        <p:nvSpPr>
          <p:cNvPr id="15" name="椭圆 14"/>
          <p:cNvSpPr/>
          <p:nvPr/>
        </p:nvSpPr>
        <p:spPr>
          <a:xfrm>
            <a:off x="2197019" y="3135315"/>
            <a:ext cx="1251040" cy="1251038"/>
          </a:xfrm>
          <a:prstGeom prst="ellipse">
            <a:avLst/>
          </a:prstGeom>
          <a:noFill/>
          <a:ln w="28575">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82289" tIns="41146" rIns="82289" bIns="41146" rtlCol="0" anchor="ctr"/>
          <a:lstStyle/>
          <a:p>
            <a:pPr algn="ctr" defTabSz="822878"/>
            <a:endParaRPr lang="zh-CN" altLang="en-US" sz="2160">
              <a:solidFill>
                <a:prstClr val="white"/>
              </a:solidFill>
            </a:endParaRPr>
          </a:p>
        </p:txBody>
      </p:sp>
      <p:sp>
        <p:nvSpPr>
          <p:cNvPr id="16" name="椭圆 15"/>
          <p:cNvSpPr/>
          <p:nvPr/>
        </p:nvSpPr>
        <p:spPr>
          <a:xfrm>
            <a:off x="1785618" y="2312517"/>
            <a:ext cx="2073830" cy="2073830"/>
          </a:xfrm>
          <a:prstGeom prst="ellipse">
            <a:avLst/>
          </a:prstGeom>
          <a:noFill/>
          <a:ln w="28575">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82289" tIns="41146" rIns="82289" bIns="41146" rtlCol="0" anchor="ctr"/>
          <a:lstStyle/>
          <a:p>
            <a:pPr algn="ctr" defTabSz="822878"/>
            <a:endParaRPr lang="zh-CN" altLang="en-US" sz="2160">
              <a:solidFill>
                <a:prstClr val="white"/>
              </a:solidFill>
            </a:endParaRPr>
          </a:p>
        </p:txBody>
      </p:sp>
      <p:sp>
        <p:nvSpPr>
          <p:cNvPr id="17" name="椭圆 16"/>
          <p:cNvSpPr/>
          <p:nvPr/>
        </p:nvSpPr>
        <p:spPr>
          <a:xfrm>
            <a:off x="1310549" y="1362371"/>
            <a:ext cx="3023979" cy="3023979"/>
          </a:xfrm>
          <a:prstGeom prst="ellipse">
            <a:avLst/>
          </a:prstGeom>
          <a:noFill/>
          <a:ln w="28575">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82289" tIns="41146" rIns="82289" bIns="41146" rtlCol="0" anchor="ctr"/>
          <a:lstStyle/>
          <a:p>
            <a:pPr algn="ctr" defTabSz="822878"/>
            <a:endParaRPr lang="zh-CN" altLang="en-US" sz="2160">
              <a:solidFill>
                <a:prstClr val="white"/>
              </a:solidFill>
            </a:endParaRPr>
          </a:p>
        </p:txBody>
      </p:sp>
      <p:grpSp>
        <p:nvGrpSpPr>
          <p:cNvPr id="18" name="组合 17"/>
          <p:cNvGrpSpPr/>
          <p:nvPr/>
        </p:nvGrpSpPr>
        <p:grpSpPr>
          <a:xfrm>
            <a:off x="2370096" y="1407648"/>
            <a:ext cx="904874" cy="904874"/>
            <a:chOff x="2125440" y="1538894"/>
            <a:chExt cx="1005416" cy="1005416"/>
          </a:xfrm>
        </p:grpSpPr>
        <p:sp>
          <p:nvSpPr>
            <p:cNvPr id="19" name="椭圆 18"/>
            <p:cNvSpPr/>
            <p:nvPr/>
          </p:nvSpPr>
          <p:spPr>
            <a:xfrm>
              <a:off x="2125440" y="1538894"/>
              <a:ext cx="1005416" cy="1005416"/>
            </a:xfrm>
            <a:prstGeom prst="ellipse">
              <a:avLst/>
            </a:prstGeom>
            <a:solidFill>
              <a:srgbClr val="F74461"/>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lIns="82289" tIns="41146" rIns="82289" bIns="41146" anchor="ctr"/>
            <a:lstStyle/>
            <a:p>
              <a:pPr defTabSz="822878" eaLnBrk="0" hangingPunct="0"/>
              <a:endParaRPr lang="zh-CN" altLang="en-US" sz="2160">
                <a:solidFill>
                  <a:prstClr val="black"/>
                </a:solidFill>
              </a:endParaRPr>
            </a:p>
          </p:txBody>
        </p:sp>
        <p:sp>
          <p:nvSpPr>
            <p:cNvPr id="20" name="文本框 5"/>
            <p:cNvSpPr txBox="1"/>
            <p:nvPr/>
          </p:nvSpPr>
          <p:spPr>
            <a:xfrm>
              <a:off x="2303065" y="1610718"/>
              <a:ext cx="492784" cy="830993"/>
            </a:xfrm>
            <a:prstGeom prst="rect">
              <a:avLst/>
            </a:prstGeom>
            <a:noFill/>
          </p:spPr>
          <p:txBody>
            <a:bodyPr wrap="none" lIns="82289" tIns="41146" rIns="82289" bIns="41146" rtlCol="0">
              <a:spAutoFit/>
            </a:bodyPr>
            <a:lstStyle/>
            <a:p>
              <a:pPr defTabSz="822878"/>
              <a:r>
                <a:rPr lang="en-US" altLang="zh-CN" sz="4320" dirty="0">
                  <a:solidFill>
                    <a:prstClr val="white"/>
                  </a:solidFill>
                  <a:effectLst>
                    <a:innerShdw blurRad="63500" dist="50800" dir="13500000">
                      <a:prstClr val="black">
                        <a:alpha val="50000"/>
                      </a:prstClr>
                    </a:innerShdw>
                  </a:effectLst>
                  <a:latin typeface="Bodoni MT Black" panose="02070A03080600020203" pitchFamily="18" charset="0"/>
                </a:rPr>
                <a:t>3</a:t>
              </a:r>
              <a:endParaRPr lang="zh-CN" altLang="en-US" sz="4320" dirty="0">
                <a:solidFill>
                  <a:prstClr val="white"/>
                </a:solidFill>
                <a:effectLst>
                  <a:innerShdw blurRad="63500" dist="50800" dir="13500000">
                    <a:prstClr val="black">
                      <a:alpha val="50000"/>
                    </a:prstClr>
                  </a:innerShdw>
                </a:effectLst>
                <a:latin typeface="Bodoni MT Black" panose="02070A03080600020203" pitchFamily="18" charset="0"/>
              </a:endParaRPr>
            </a:p>
          </p:txBody>
        </p:sp>
      </p:grpSp>
      <p:grpSp>
        <p:nvGrpSpPr>
          <p:cNvPr id="21" name="组合 20"/>
          <p:cNvGrpSpPr/>
          <p:nvPr/>
        </p:nvGrpSpPr>
        <p:grpSpPr>
          <a:xfrm>
            <a:off x="2434740" y="3610762"/>
            <a:ext cx="775591" cy="775591"/>
            <a:chOff x="2165566" y="3933701"/>
            <a:chExt cx="922984" cy="922984"/>
          </a:xfrm>
        </p:grpSpPr>
        <p:sp>
          <p:nvSpPr>
            <p:cNvPr id="22" name="椭圆 21"/>
            <p:cNvSpPr/>
            <p:nvPr/>
          </p:nvSpPr>
          <p:spPr>
            <a:xfrm>
              <a:off x="2165566" y="3933701"/>
              <a:ext cx="922984" cy="922984"/>
            </a:xfrm>
            <a:prstGeom prst="ellipse">
              <a:avLst/>
            </a:prstGeom>
            <a:solidFill>
              <a:srgbClr val="2AABE1"/>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miter lim="800000"/>
                  <a:headEnd/>
                  <a:tailEnd/>
                </a14:hiddenLine>
              </a:ext>
            </a:extLst>
          </p:spPr>
          <p:txBody>
            <a:bodyPr lIns="82289" tIns="41146" rIns="82289" bIns="41146" anchor="ctr"/>
            <a:lstStyle/>
            <a:p>
              <a:pPr defTabSz="822878" eaLnBrk="0" hangingPunct="0"/>
              <a:endParaRPr lang="zh-CN" altLang="en-US" sz="2160">
                <a:solidFill>
                  <a:prstClr val="black"/>
                </a:solidFill>
              </a:endParaRPr>
            </a:p>
          </p:txBody>
        </p:sp>
        <p:sp>
          <p:nvSpPr>
            <p:cNvPr id="23" name="文本框 27"/>
            <p:cNvSpPr txBox="1"/>
            <p:nvPr/>
          </p:nvSpPr>
          <p:spPr>
            <a:xfrm>
              <a:off x="2301975" y="3964309"/>
              <a:ext cx="527789" cy="890022"/>
            </a:xfrm>
            <a:prstGeom prst="rect">
              <a:avLst/>
            </a:prstGeom>
            <a:noFill/>
          </p:spPr>
          <p:txBody>
            <a:bodyPr wrap="none" lIns="82289" tIns="41146" rIns="82289" bIns="41146" rtlCol="0">
              <a:spAutoFit/>
            </a:bodyPr>
            <a:lstStyle/>
            <a:p>
              <a:pPr defTabSz="822878"/>
              <a:r>
                <a:rPr lang="en-US" altLang="zh-CN" sz="4320" dirty="0">
                  <a:solidFill>
                    <a:prstClr val="white"/>
                  </a:solidFill>
                  <a:effectLst>
                    <a:innerShdw blurRad="63500" dist="50800" dir="13500000">
                      <a:prstClr val="black">
                        <a:alpha val="50000"/>
                      </a:prstClr>
                    </a:innerShdw>
                  </a:effectLst>
                  <a:latin typeface="Bodoni MT Black" panose="02070A03080600020203" pitchFamily="18" charset="0"/>
                </a:rPr>
                <a:t>1</a:t>
              </a:r>
              <a:endParaRPr lang="zh-CN" altLang="en-US" sz="4320" dirty="0">
                <a:solidFill>
                  <a:prstClr val="white"/>
                </a:solidFill>
                <a:effectLst>
                  <a:innerShdw blurRad="63500" dist="50800" dir="13500000">
                    <a:prstClr val="black">
                      <a:alpha val="50000"/>
                    </a:prstClr>
                  </a:innerShdw>
                </a:effectLst>
                <a:latin typeface="Bodoni MT Black" panose="02070A03080600020203" pitchFamily="18" charset="0"/>
              </a:endParaRPr>
            </a:p>
          </p:txBody>
        </p:sp>
      </p:grpSp>
      <p:sp>
        <p:nvSpPr>
          <p:cNvPr id="24" name="矩形 1"/>
          <p:cNvSpPr>
            <a:spLocks noChangeArrowheads="1"/>
          </p:cNvSpPr>
          <p:nvPr/>
        </p:nvSpPr>
        <p:spPr bwMode="auto">
          <a:xfrm>
            <a:off x="5357100" y="1446653"/>
            <a:ext cx="2476354"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defTabSz="822878">
              <a:lnSpc>
                <a:spcPct val="150000"/>
              </a:lnSpc>
            </a:pPr>
            <a:r>
              <a:rPr lang="zh-CN" altLang="en-US" sz="1440" dirty="0">
                <a:solidFill>
                  <a:prstClr val="black">
                    <a:lumMod val="65000"/>
                    <a:lumOff val="35000"/>
                  </a:prstClr>
                </a:solidFill>
                <a:latin typeface="微软雅黑" pitchFamily="34" charset="-122"/>
                <a:ea typeface="微软雅黑" pitchFamily="34" charset="-122"/>
              </a:rPr>
              <a:t>点击输入文本点击输入文本点击输入文本点击输入文本</a:t>
            </a:r>
            <a:endParaRPr lang="zh-CN" altLang="zh-CN" sz="1440" dirty="0">
              <a:solidFill>
                <a:prstClr val="black">
                  <a:lumMod val="65000"/>
                  <a:lumOff val="35000"/>
                </a:prstClr>
              </a:solidFill>
              <a:latin typeface="微软雅黑" pitchFamily="34" charset="-122"/>
              <a:ea typeface="微软雅黑" pitchFamily="34" charset="-122"/>
            </a:endParaRPr>
          </a:p>
        </p:txBody>
      </p:sp>
      <p:grpSp>
        <p:nvGrpSpPr>
          <p:cNvPr id="25" name="组合 24"/>
          <p:cNvGrpSpPr/>
          <p:nvPr/>
        </p:nvGrpSpPr>
        <p:grpSpPr>
          <a:xfrm>
            <a:off x="4579414" y="1552858"/>
            <a:ext cx="561600" cy="518402"/>
            <a:chOff x="1439654" y="1688176"/>
            <a:chExt cx="635584" cy="595542"/>
          </a:xfrm>
          <a:solidFill>
            <a:srgbClr val="FB8C18"/>
          </a:solidFill>
        </p:grpSpPr>
        <p:sp>
          <p:nvSpPr>
            <p:cNvPr id="26" name="椭圆 25"/>
            <p:cNvSpPr/>
            <p:nvPr/>
          </p:nvSpPr>
          <p:spPr>
            <a:xfrm>
              <a:off x="1691680" y="1688176"/>
              <a:ext cx="360039" cy="360040"/>
            </a:xfrm>
            <a:prstGeom prst="ellipse">
              <a:avLst/>
            </a:prstGeom>
            <a:solidFill>
              <a:srgbClr val="F74461"/>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lIns="82289" tIns="41146" rIns="82289" bIns="41146" anchor="ctr"/>
            <a:lstStyle/>
            <a:p>
              <a:pPr defTabSz="822878" eaLnBrk="0" hangingPunct="0"/>
              <a:endParaRPr lang="zh-CN" altLang="en-US" sz="2160">
                <a:solidFill>
                  <a:prstClr val="black"/>
                </a:solidFill>
              </a:endParaRPr>
            </a:p>
          </p:txBody>
        </p:sp>
        <p:sp>
          <p:nvSpPr>
            <p:cNvPr id="27" name="椭圆 26"/>
            <p:cNvSpPr/>
            <p:nvPr/>
          </p:nvSpPr>
          <p:spPr>
            <a:xfrm>
              <a:off x="1439654" y="1779662"/>
              <a:ext cx="180020" cy="180020"/>
            </a:xfrm>
            <a:prstGeom prst="ellipse">
              <a:avLst/>
            </a:prstGeom>
            <a:solidFill>
              <a:srgbClr val="F74461"/>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lIns="82289" tIns="41146" rIns="82289" bIns="41146" anchor="ctr"/>
            <a:lstStyle/>
            <a:p>
              <a:pPr defTabSz="822878" eaLnBrk="0" hangingPunct="0"/>
              <a:endParaRPr lang="zh-CN" altLang="en-US" sz="2160">
                <a:solidFill>
                  <a:prstClr val="black"/>
                </a:solidFill>
              </a:endParaRPr>
            </a:p>
          </p:txBody>
        </p:sp>
        <p:sp>
          <p:nvSpPr>
            <p:cNvPr id="28" name="椭圆 27"/>
            <p:cNvSpPr/>
            <p:nvPr/>
          </p:nvSpPr>
          <p:spPr>
            <a:xfrm>
              <a:off x="1545142" y="2067694"/>
              <a:ext cx="180020" cy="180020"/>
            </a:xfrm>
            <a:prstGeom prst="ellipse">
              <a:avLst/>
            </a:prstGeom>
            <a:solidFill>
              <a:srgbClr val="F74461"/>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lIns="82289" tIns="41146" rIns="82289" bIns="41146" anchor="ctr"/>
            <a:lstStyle/>
            <a:p>
              <a:pPr defTabSz="822878" eaLnBrk="0" hangingPunct="0"/>
              <a:endParaRPr lang="zh-CN" altLang="en-US" sz="2160">
                <a:solidFill>
                  <a:prstClr val="black"/>
                </a:solidFill>
              </a:endParaRPr>
            </a:p>
          </p:txBody>
        </p:sp>
        <p:sp>
          <p:nvSpPr>
            <p:cNvPr id="29" name="椭圆 28"/>
            <p:cNvSpPr/>
            <p:nvPr/>
          </p:nvSpPr>
          <p:spPr>
            <a:xfrm>
              <a:off x="1895218" y="2103698"/>
              <a:ext cx="180020" cy="180020"/>
            </a:xfrm>
            <a:prstGeom prst="ellipse">
              <a:avLst/>
            </a:prstGeom>
            <a:solidFill>
              <a:srgbClr val="F74461"/>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lIns="82289" tIns="41146" rIns="82289" bIns="41146" anchor="ctr"/>
            <a:lstStyle/>
            <a:p>
              <a:pPr defTabSz="822878" eaLnBrk="0" hangingPunct="0"/>
              <a:endParaRPr lang="zh-CN" altLang="en-US" sz="2160">
                <a:solidFill>
                  <a:prstClr val="black"/>
                </a:solidFill>
              </a:endParaRPr>
            </a:p>
          </p:txBody>
        </p:sp>
      </p:grpSp>
      <p:sp>
        <p:nvSpPr>
          <p:cNvPr id="30" name="矩形 1"/>
          <p:cNvSpPr>
            <a:spLocks noChangeArrowheads="1"/>
          </p:cNvSpPr>
          <p:nvPr/>
        </p:nvSpPr>
        <p:spPr bwMode="auto">
          <a:xfrm>
            <a:off x="5357100" y="2442317"/>
            <a:ext cx="2476354"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defTabSz="822878">
              <a:lnSpc>
                <a:spcPct val="150000"/>
              </a:lnSpc>
            </a:pPr>
            <a:r>
              <a:rPr lang="zh-CN" altLang="en-US" sz="1440" dirty="0">
                <a:solidFill>
                  <a:prstClr val="black">
                    <a:lumMod val="65000"/>
                    <a:lumOff val="35000"/>
                  </a:prstClr>
                </a:solidFill>
                <a:latin typeface="微软雅黑" pitchFamily="34" charset="-122"/>
                <a:ea typeface="微软雅黑" pitchFamily="34" charset="-122"/>
              </a:rPr>
              <a:t>点击输入文本点击输入文本点击输入文本点击输入文本点击输入文本</a:t>
            </a:r>
            <a:endParaRPr lang="zh-CN" altLang="zh-CN" sz="1440" dirty="0">
              <a:solidFill>
                <a:prstClr val="black">
                  <a:lumMod val="65000"/>
                  <a:lumOff val="35000"/>
                </a:prstClr>
              </a:solidFill>
              <a:latin typeface="微软雅黑" pitchFamily="34" charset="-122"/>
              <a:ea typeface="微软雅黑" pitchFamily="34" charset="-122"/>
            </a:endParaRPr>
          </a:p>
        </p:txBody>
      </p:sp>
      <p:grpSp>
        <p:nvGrpSpPr>
          <p:cNvPr id="31" name="组合 30"/>
          <p:cNvGrpSpPr/>
          <p:nvPr/>
        </p:nvGrpSpPr>
        <p:grpSpPr>
          <a:xfrm>
            <a:off x="4579414" y="2551334"/>
            <a:ext cx="604800" cy="518401"/>
            <a:chOff x="1702136" y="1728481"/>
            <a:chExt cx="1616545" cy="1348833"/>
          </a:xfrm>
          <a:solidFill>
            <a:schemeClr val="accent1"/>
          </a:solidFill>
        </p:grpSpPr>
        <p:sp>
          <p:nvSpPr>
            <p:cNvPr id="32" name="椭圆 31"/>
            <p:cNvSpPr/>
            <p:nvPr/>
          </p:nvSpPr>
          <p:spPr>
            <a:xfrm>
              <a:off x="1702136" y="2550217"/>
              <a:ext cx="405264" cy="405265"/>
            </a:xfrm>
            <a:prstGeom prst="ellipse">
              <a:avLst/>
            </a:prstGeom>
            <a:solidFill>
              <a:srgbClr val="FB8C1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2289" tIns="41146" rIns="82289" bIns="41146" rtlCol="0" anchor="ctr"/>
            <a:lstStyle/>
            <a:p>
              <a:pPr algn="ctr" defTabSz="822878"/>
              <a:endParaRPr lang="zh-CN" altLang="en-US" sz="2160">
                <a:solidFill>
                  <a:prstClr val="white"/>
                </a:solidFill>
              </a:endParaRPr>
            </a:p>
          </p:txBody>
        </p:sp>
        <p:sp>
          <p:nvSpPr>
            <p:cNvPr id="33" name="椭圆 32"/>
            <p:cNvSpPr/>
            <p:nvPr/>
          </p:nvSpPr>
          <p:spPr>
            <a:xfrm>
              <a:off x="2710788" y="1728481"/>
              <a:ext cx="607893" cy="607894"/>
            </a:xfrm>
            <a:prstGeom prst="ellipse">
              <a:avLst/>
            </a:prstGeom>
            <a:solidFill>
              <a:srgbClr val="FB8C1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2289" tIns="41146" rIns="82289" bIns="41146" rtlCol="0" anchor="ctr"/>
            <a:lstStyle/>
            <a:p>
              <a:pPr algn="ctr" defTabSz="822878"/>
              <a:endParaRPr lang="zh-CN" altLang="en-US" sz="2160">
                <a:solidFill>
                  <a:prstClr val="white"/>
                </a:solidFill>
              </a:endParaRPr>
            </a:p>
          </p:txBody>
        </p:sp>
        <p:grpSp>
          <p:nvGrpSpPr>
            <p:cNvPr id="34" name="组合 33"/>
            <p:cNvGrpSpPr/>
            <p:nvPr/>
          </p:nvGrpSpPr>
          <p:grpSpPr>
            <a:xfrm>
              <a:off x="1994985" y="2226336"/>
              <a:ext cx="948510" cy="850978"/>
              <a:chOff x="1994984" y="2226336"/>
              <a:chExt cx="948512" cy="850978"/>
            </a:xfrm>
            <a:grpFill/>
          </p:grpSpPr>
          <p:cxnSp>
            <p:nvCxnSpPr>
              <p:cNvPr id="35" name="直接连接符 34"/>
              <p:cNvCxnSpPr/>
              <p:nvPr/>
            </p:nvCxnSpPr>
            <p:spPr>
              <a:xfrm flipV="1">
                <a:off x="1994984" y="2389667"/>
                <a:ext cx="118428" cy="218237"/>
              </a:xfrm>
              <a:prstGeom prst="line">
                <a:avLst/>
              </a:prstGeom>
              <a:solidFill>
                <a:srgbClr val="FB8C1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cxnSp>
          <p:cxnSp>
            <p:nvCxnSpPr>
              <p:cNvPr id="36" name="直接连接符 35"/>
              <p:cNvCxnSpPr/>
              <p:nvPr/>
            </p:nvCxnSpPr>
            <p:spPr>
              <a:xfrm>
                <a:off x="2107398" y="2382866"/>
                <a:ext cx="534360" cy="692940"/>
              </a:xfrm>
              <a:prstGeom prst="line">
                <a:avLst/>
              </a:prstGeom>
              <a:solidFill>
                <a:srgbClr val="FB8C1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cxnSp>
          <p:cxnSp>
            <p:nvCxnSpPr>
              <p:cNvPr id="37" name="直接连接符 36"/>
              <p:cNvCxnSpPr/>
              <p:nvPr/>
            </p:nvCxnSpPr>
            <p:spPr>
              <a:xfrm flipV="1">
                <a:off x="2641758" y="2226336"/>
                <a:ext cx="301738" cy="850978"/>
              </a:xfrm>
              <a:prstGeom prst="line">
                <a:avLst/>
              </a:prstGeom>
              <a:solidFill>
                <a:srgbClr val="FB8C1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cxnSp>
        </p:grpSp>
      </p:grpSp>
      <p:sp>
        <p:nvSpPr>
          <p:cNvPr id="38" name="矩形 1"/>
          <p:cNvSpPr>
            <a:spLocks noChangeArrowheads="1"/>
          </p:cNvSpPr>
          <p:nvPr/>
        </p:nvSpPr>
        <p:spPr bwMode="auto">
          <a:xfrm>
            <a:off x="5300216" y="3565641"/>
            <a:ext cx="2476354"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defTabSz="822878">
              <a:lnSpc>
                <a:spcPct val="150000"/>
              </a:lnSpc>
            </a:pPr>
            <a:r>
              <a:rPr lang="zh-CN" altLang="en-US" sz="1440" dirty="0">
                <a:solidFill>
                  <a:prstClr val="black">
                    <a:lumMod val="65000"/>
                    <a:lumOff val="35000"/>
                  </a:prstClr>
                </a:solidFill>
                <a:latin typeface="微软雅黑" pitchFamily="34" charset="-122"/>
                <a:ea typeface="微软雅黑" pitchFamily="34" charset="-122"/>
              </a:rPr>
              <a:t>点击输入文本点击输入文本点击输入文本点击输入文本</a:t>
            </a:r>
            <a:endParaRPr lang="zh-CN" altLang="zh-CN" sz="1440" dirty="0">
              <a:solidFill>
                <a:prstClr val="black">
                  <a:lumMod val="65000"/>
                  <a:lumOff val="35000"/>
                </a:prstClr>
              </a:solidFill>
              <a:latin typeface="微软雅黑" pitchFamily="34" charset="-122"/>
              <a:ea typeface="微软雅黑" pitchFamily="34" charset="-122"/>
            </a:endParaRPr>
          </a:p>
        </p:txBody>
      </p:sp>
      <p:grpSp>
        <p:nvGrpSpPr>
          <p:cNvPr id="39" name="组合 38"/>
          <p:cNvGrpSpPr/>
          <p:nvPr/>
        </p:nvGrpSpPr>
        <p:grpSpPr>
          <a:xfrm>
            <a:off x="4579414" y="3674659"/>
            <a:ext cx="518400" cy="518401"/>
            <a:chOff x="6758111" y="2048406"/>
            <a:chExt cx="740273" cy="748185"/>
          </a:xfrm>
          <a:solidFill>
            <a:srgbClr val="FB8C18"/>
          </a:solidFill>
        </p:grpSpPr>
        <p:sp>
          <p:nvSpPr>
            <p:cNvPr id="40" name="饼形 39"/>
            <p:cNvSpPr/>
            <p:nvPr/>
          </p:nvSpPr>
          <p:spPr>
            <a:xfrm>
              <a:off x="6758111" y="2102454"/>
              <a:ext cx="694135" cy="694137"/>
            </a:xfrm>
            <a:prstGeom prst="pie">
              <a:avLst/>
            </a:prstGeom>
            <a:solidFill>
              <a:srgbClr val="2AABE1"/>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miter lim="800000"/>
                  <a:headEnd/>
                  <a:tailEnd/>
                </a14:hiddenLine>
              </a:ext>
            </a:extLst>
          </p:spPr>
          <p:txBody>
            <a:bodyPr lIns="82289" tIns="41146" rIns="82289" bIns="41146" anchor="ctr"/>
            <a:lstStyle/>
            <a:p>
              <a:pPr defTabSz="822878" eaLnBrk="0" hangingPunct="0"/>
              <a:endParaRPr lang="zh-CN" altLang="en-US" sz="2160">
                <a:solidFill>
                  <a:prstClr val="black"/>
                </a:solidFill>
              </a:endParaRPr>
            </a:p>
          </p:txBody>
        </p:sp>
        <p:sp>
          <p:nvSpPr>
            <p:cNvPr id="41" name="饼形 40"/>
            <p:cNvSpPr/>
            <p:nvPr/>
          </p:nvSpPr>
          <p:spPr>
            <a:xfrm>
              <a:off x="6804249" y="2048406"/>
              <a:ext cx="694135" cy="694137"/>
            </a:xfrm>
            <a:prstGeom prst="pie">
              <a:avLst>
                <a:gd name="adj1" fmla="val 16168749"/>
                <a:gd name="adj2" fmla="val 121262"/>
              </a:avLst>
            </a:prstGeom>
            <a:solidFill>
              <a:srgbClr val="2AABE1"/>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miter lim="800000"/>
                  <a:headEnd/>
                  <a:tailEnd/>
                </a14:hiddenLine>
              </a:ext>
            </a:extLst>
          </p:spPr>
          <p:txBody>
            <a:bodyPr lIns="82289" tIns="41146" rIns="82289" bIns="41146" anchor="ctr"/>
            <a:lstStyle/>
            <a:p>
              <a:pPr defTabSz="822878" eaLnBrk="0" hangingPunct="0"/>
              <a:endParaRPr lang="zh-CN" altLang="en-US" sz="2160">
                <a:solidFill>
                  <a:prstClr val="black"/>
                </a:solidFill>
              </a:endParaRPr>
            </a:p>
          </p:txBody>
        </p:sp>
      </p:grpSp>
      <p:grpSp>
        <p:nvGrpSpPr>
          <p:cNvPr id="42" name="组合 41"/>
          <p:cNvGrpSpPr/>
          <p:nvPr/>
        </p:nvGrpSpPr>
        <p:grpSpPr>
          <a:xfrm>
            <a:off x="2476720" y="2407115"/>
            <a:ext cx="691633" cy="747893"/>
            <a:chOff x="2255489" y="2544065"/>
            <a:chExt cx="768481" cy="830992"/>
          </a:xfrm>
        </p:grpSpPr>
        <p:sp>
          <p:nvSpPr>
            <p:cNvPr id="43" name="椭圆 42"/>
            <p:cNvSpPr/>
            <p:nvPr/>
          </p:nvSpPr>
          <p:spPr>
            <a:xfrm>
              <a:off x="2255489" y="2569468"/>
              <a:ext cx="768481" cy="768481"/>
            </a:xfrm>
            <a:prstGeom prst="ellipse">
              <a:avLst/>
            </a:prstGeom>
            <a:solidFill>
              <a:srgbClr val="FB8C18"/>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2289" tIns="41146" rIns="82289" bIns="41146" rtlCol="0" anchor="ctr"/>
            <a:lstStyle/>
            <a:p>
              <a:pPr algn="ctr" defTabSz="822878"/>
              <a:endParaRPr lang="zh-CN" altLang="en-US" sz="2160">
                <a:solidFill>
                  <a:prstClr val="white"/>
                </a:solidFill>
              </a:endParaRPr>
            </a:p>
          </p:txBody>
        </p:sp>
        <p:sp>
          <p:nvSpPr>
            <p:cNvPr id="44" name="文本框 46"/>
            <p:cNvSpPr txBox="1"/>
            <p:nvPr/>
          </p:nvSpPr>
          <p:spPr>
            <a:xfrm>
              <a:off x="2345418" y="2544065"/>
              <a:ext cx="492783" cy="830992"/>
            </a:xfrm>
            <a:prstGeom prst="rect">
              <a:avLst/>
            </a:prstGeom>
            <a:noFill/>
          </p:spPr>
          <p:txBody>
            <a:bodyPr wrap="none" lIns="82289" tIns="41146" rIns="82289" bIns="41146" rtlCol="0">
              <a:spAutoFit/>
            </a:bodyPr>
            <a:lstStyle/>
            <a:p>
              <a:pPr defTabSz="822878"/>
              <a:r>
                <a:rPr lang="en-US" altLang="zh-CN" sz="4320" dirty="0">
                  <a:solidFill>
                    <a:prstClr val="white"/>
                  </a:solidFill>
                  <a:effectLst>
                    <a:innerShdw blurRad="63500" dist="50800" dir="13500000">
                      <a:prstClr val="black">
                        <a:alpha val="50000"/>
                      </a:prstClr>
                    </a:innerShdw>
                  </a:effectLst>
                  <a:latin typeface="Bodoni MT Black" panose="02070A03080600020203" pitchFamily="18" charset="0"/>
                </a:rPr>
                <a:t>2</a:t>
              </a:r>
              <a:endParaRPr lang="zh-CN" altLang="en-US" sz="4320" dirty="0">
                <a:solidFill>
                  <a:prstClr val="white"/>
                </a:solidFill>
                <a:effectLst>
                  <a:innerShdw blurRad="63500" dist="50800" dir="13500000">
                    <a:prstClr val="black">
                      <a:alpha val="50000"/>
                    </a:prstClr>
                  </a:innerShdw>
                </a:effectLst>
                <a:latin typeface="Bodoni MT Black" panose="02070A03080600020203" pitchFamily="18" charset="0"/>
              </a:endParaRPr>
            </a:p>
          </p:txBody>
        </p:sp>
      </p:grpSp>
    </p:spTree>
    <p:extLst>
      <p:ext uri="{BB962C8B-B14F-4D97-AF65-F5344CB8AC3E}">
        <p14:creationId xmlns:p14="http://schemas.microsoft.com/office/powerpoint/2010/main" val="315019811"/>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1" presetClass="entr" presetSubtype="1" fill="hold" grpId="0" nodeType="withEffect">
                                  <p:stCondLst>
                                    <p:cond delay="1500"/>
                                  </p:stCondLst>
                                  <p:childTnLst>
                                    <p:set>
                                      <p:cBhvr>
                                        <p:cTn id="22" dur="1" fill="hold">
                                          <p:stCondLst>
                                            <p:cond delay="0"/>
                                          </p:stCondLst>
                                        </p:cTn>
                                        <p:tgtEl>
                                          <p:spTgt spid="16"/>
                                        </p:tgtEl>
                                        <p:attrNameLst>
                                          <p:attrName>style.visibility</p:attrName>
                                        </p:attrNameLst>
                                      </p:cBhvr>
                                      <p:to>
                                        <p:strVal val="visible"/>
                                      </p:to>
                                    </p:set>
                                    <p:animEffect transition="in" filter="wheel(1)">
                                      <p:cBhvr>
                                        <p:cTn id="23" dur="2000"/>
                                        <p:tgtEl>
                                          <p:spTgt spid="16"/>
                                        </p:tgtEl>
                                      </p:cBhvr>
                                    </p:animEffect>
                                  </p:childTnLst>
                                </p:cTn>
                              </p:par>
                              <p:par>
                                <p:cTn id="24" presetID="21" presetClass="entr" presetSubtype="1" fill="hold" grpId="0" nodeType="withEffect">
                                  <p:stCondLst>
                                    <p:cond delay="1500"/>
                                  </p:stCondLst>
                                  <p:childTnLst>
                                    <p:set>
                                      <p:cBhvr>
                                        <p:cTn id="25" dur="1" fill="hold">
                                          <p:stCondLst>
                                            <p:cond delay="0"/>
                                          </p:stCondLst>
                                        </p:cTn>
                                        <p:tgtEl>
                                          <p:spTgt spid="17"/>
                                        </p:tgtEl>
                                        <p:attrNameLst>
                                          <p:attrName>style.visibility</p:attrName>
                                        </p:attrNameLst>
                                      </p:cBhvr>
                                      <p:to>
                                        <p:strVal val="visible"/>
                                      </p:to>
                                    </p:set>
                                    <p:animEffect transition="in" filter="wheel(1)">
                                      <p:cBhvr>
                                        <p:cTn id="26" dur="2000"/>
                                        <p:tgtEl>
                                          <p:spTgt spid="17"/>
                                        </p:tgtEl>
                                      </p:cBhvr>
                                    </p:animEffect>
                                  </p:childTnLst>
                                </p:cTn>
                              </p:par>
                              <p:par>
                                <p:cTn id="27" presetID="21" presetClass="entr" presetSubtype="1" fill="hold" grpId="0" nodeType="withEffect">
                                  <p:stCondLst>
                                    <p:cond delay="1500"/>
                                  </p:stCondLst>
                                  <p:childTnLst>
                                    <p:set>
                                      <p:cBhvr>
                                        <p:cTn id="28" dur="1" fill="hold">
                                          <p:stCondLst>
                                            <p:cond delay="0"/>
                                          </p:stCondLst>
                                        </p:cTn>
                                        <p:tgtEl>
                                          <p:spTgt spid="15"/>
                                        </p:tgtEl>
                                        <p:attrNameLst>
                                          <p:attrName>style.visibility</p:attrName>
                                        </p:attrNameLst>
                                      </p:cBhvr>
                                      <p:to>
                                        <p:strVal val="visible"/>
                                      </p:to>
                                    </p:set>
                                    <p:animEffect transition="in" filter="wheel(1)">
                                      <p:cBhvr>
                                        <p:cTn id="29" dur="2000"/>
                                        <p:tgtEl>
                                          <p:spTgt spid="15"/>
                                        </p:tgtEl>
                                      </p:cBhvr>
                                    </p:animEffect>
                                  </p:childTnLst>
                                </p:cTn>
                              </p:par>
                              <p:par>
                                <p:cTn id="30" presetID="2" presetClass="entr" presetSubtype="4" fill="hold" nodeType="withEffect">
                                  <p:stCondLst>
                                    <p:cond delay="300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ppt_x"/>
                                          </p:val>
                                        </p:tav>
                                        <p:tav tm="100000">
                                          <p:val>
                                            <p:strVal val="#ppt_x"/>
                                          </p:val>
                                        </p:tav>
                                      </p:tavLst>
                                    </p:anim>
                                    <p:anim calcmode="lin" valueType="num">
                                      <p:cBhvr additive="base">
                                        <p:cTn id="33" dur="500" fill="hold"/>
                                        <p:tgtEl>
                                          <p:spTgt spid="18"/>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3000"/>
                                  </p:stCondLst>
                                  <p:childTnLst>
                                    <p:set>
                                      <p:cBhvr>
                                        <p:cTn id="35" dur="1" fill="hold">
                                          <p:stCondLst>
                                            <p:cond delay="0"/>
                                          </p:stCondLst>
                                        </p:cTn>
                                        <p:tgtEl>
                                          <p:spTgt spid="42"/>
                                        </p:tgtEl>
                                        <p:attrNameLst>
                                          <p:attrName>style.visibility</p:attrName>
                                        </p:attrNameLst>
                                      </p:cBhvr>
                                      <p:to>
                                        <p:strVal val="visible"/>
                                      </p:to>
                                    </p:set>
                                    <p:anim calcmode="lin" valueType="num">
                                      <p:cBhvr additive="base">
                                        <p:cTn id="36" dur="500" fill="hold"/>
                                        <p:tgtEl>
                                          <p:spTgt spid="42"/>
                                        </p:tgtEl>
                                        <p:attrNameLst>
                                          <p:attrName>ppt_x</p:attrName>
                                        </p:attrNameLst>
                                      </p:cBhvr>
                                      <p:tavLst>
                                        <p:tav tm="0">
                                          <p:val>
                                            <p:strVal val="#ppt_x"/>
                                          </p:val>
                                        </p:tav>
                                        <p:tav tm="100000">
                                          <p:val>
                                            <p:strVal val="#ppt_x"/>
                                          </p:val>
                                        </p:tav>
                                      </p:tavLst>
                                    </p:anim>
                                    <p:anim calcmode="lin" valueType="num">
                                      <p:cBhvr additive="base">
                                        <p:cTn id="37" dur="500" fill="hold"/>
                                        <p:tgtEl>
                                          <p:spTgt spid="42"/>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300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1+#ppt_h/2"/>
                                          </p:val>
                                        </p:tav>
                                        <p:tav tm="100000">
                                          <p:val>
                                            <p:strVal val="#ppt_y"/>
                                          </p:val>
                                        </p:tav>
                                      </p:tavLst>
                                    </p:anim>
                                  </p:childTnLst>
                                </p:cTn>
                              </p:par>
                              <p:par>
                                <p:cTn id="42" presetID="2" presetClass="entr" presetSubtype="9" fill="hold" nodeType="withEffect">
                                  <p:stCondLst>
                                    <p:cond delay="375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0-#ppt_w/2"/>
                                          </p:val>
                                        </p:tav>
                                        <p:tav tm="100000">
                                          <p:val>
                                            <p:strVal val="#ppt_x"/>
                                          </p:val>
                                        </p:tav>
                                      </p:tavLst>
                                    </p:anim>
                                    <p:anim calcmode="lin" valueType="num">
                                      <p:cBhvr additive="base">
                                        <p:cTn id="45" dur="500" fill="hold"/>
                                        <p:tgtEl>
                                          <p:spTgt spid="25"/>
                                        </p:tgtEl>
                                        <p:attrNameLst>
                                          <p:attrName>ppt_y</p:attrName>
                                        </p:attrNameLst>
                                      </p:cBhvr>
                                      <p:tavLst>
                                        <p:tav tm="0">
                                          <p:val>
                                            <p:strVal val="0-#ppt_h/2"/>
                                          </p:val>
                                        </p:tav>
                                        <p:tav tm="100000">
                                          <p:val>
                                            <p:strVal val="#ppt_y"/>
                                          </p:val>
                                        </p:tav>
                                      </p:tavLst>
                                    </p:anim>
                                  </p:childTnLst>
                                </p:cTn>
                              </p:par>
                              <p:par>
                                <p:cTn id="46" presetID="2" presetClass="entr" presetSubtype="9" fill="hold" nodeType="withEffect">
                                  <p:stCondLst>
                                    <p:cond delay="375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500" fill="hold"/>
                                        <p:tgtEl>
                                          <p:spTgt spid="31"/>
                                        </p:tgtEl>
                                        <p:attrNameLst>
                                          <p:attrName>ppt_x</p:attrName>
                                        </p:attrNameLst>
                                      </p:cBhvr>
                                      <p:tavLst>
                                        <p:tav tm="0">
                                          <p:val>
                                            <p:strVal val="0-#ppt_w/2"/>
                                          </p:val>
                                        </p:tav>
                                        <p:tav tm="100000">
                                          <p:val>
                                            <p:strVal val="#ppt_x"/>
                                          </p:val>
                                        </p:tav>
                                      </p:tavLst>
                                    </p:anim>
                                    <p:anim calcmode="lin" valueType="num">
                                      <p:cBhvr additive="base">
                                        <p:cTn id="49" dur="500" fill="hold"/>
                                        <p:tgtEl>
                                          <p:spTgt spid="31"/>
                                        </p:tgtEl>
                                        <p:attrNameLst>
                                          <p:attrName>ppt_y</p:attrName>
                                        </p:attrNameLst>
                                      </p:cBhvr>
                                      <p:tavLst>
                                        <p:tav tm="0">
                                          <p:val>
                                            <p:strVal val="0-#ppt_h/2"/>
                                          </p:val>
                                        </p:tav>
                                        <p:tav tm="100000">
                                          <p:val>
                                            <p:strVal val="#ppt_y"/>
                                          </p:val>
                                        </p:tav>
                                      </p:tavLst>
                                    </p:anim>
                                  </p:childTnLst>
                                </p:cTn>
                              </p:par>
                              <p:par>
                                <p:cTn id="50" presetID="2" presetClass="entr" presetSubtype="9" fill="hold" nodeType="withEffect">
                                  <p:stCondLst>
                                    <p:cond delay="3750"/>
                                  </p:stCondLst>
                                  <p:childTnLst>
                                    <p:set>
                                      <p:cBhvr>
                                        <p:cTn id="51" dur="1" fill="hold">
                                          <p:stCondLst>
                                            <p:cond delay="0"/>
                                          </p:stCondLst>
                                        </p:cTn>
                                        <p:tgtEl>
                                          <p:spTgt spid="39"/>
                                        </p:tgtEl>
                                        <p:attrNameLst>
                                          <p:attrName>style.visibility</p:attrName>
                                        </p:attrNameLst>
                                      </p:cBhvr>
                                      <p:to>
                                        <p:strVal val="visible"/>
                                      </p:to>
                                    </p:set>
                                    <p:anim calcmode="lin" valueType="num">
                                      <p:cBhvr additive="base">
                                        <p:cTn id="52" dur="500" fill="hold"/>
                                        <p:tgtEl>
                                          <p:spTgt spid="39"/>
                                        </p:tgtEl>
                                        <p:attrNameLst>
                                          <p:attrName>ppt_x</p:attrName>
                                        </p:attrNameLst>
                                      </p:cBhvr>
                                      <p:tavLst>
                                        <p:tav tm="0">
                                          <p:val>
                                            <p:strVal val="0-#ppt_w/2"/>
                                          </p:val>
                                        </p:tav>
                                        <p:tav tm="100000">
                                          <p:val>
                                            <p:strVal val="#ppt_x"/>
                                          </p:val>
                                        </p:tav>
                                      </p:tavLst>
                                    </p:anim>
                                    <p:anim calcmode="lin" valueType="num">
                                      <p:cBhvr additive="base">
                                        <p:cTn id="53" dur="500" fill="hold"/>
                                        <p:tgtEl>
                                          <p:spTgt spid="39"/>
                                        </p:tgtEl>
                                        <p:attrNameLst>
                                          <p:attrName>ppt_y</p:attrName>
                                        </p:attrNameLst>
                                      </p:cBhvr>
                                      <p:tavLst>
                                        <p:tav tm="0">
                                          <p:val>
                                            <p:strVal val="0-#ppt_h/2"/>
                                          </p:val>
                                        </p:tav>
                                        <p:tav tm="100000">
                                          <p:val>
                                            <p:strVal val="#ppt_y"/>
                                          </p:val>
                                        </p:tav>
                                      </p:tavLst>
                                    </p:anim>
                                  </p:childTnLst>
                                </p:cTn>
                              </p:par>
                              <p:par>
                                <p:cTn id="54" presetID="42" presetClass="entr" presetSubtype="0" fill="hold" grpId="0" nodeType="withEffect">
                                  <p:stCondLst>
                                    <p:cond delay="425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1000"/>
                                        <p:tgtEl>
                                          <p:spTgt spid="24"/>
                                        </p:tgtEl>
                                      </p:cBhvr>
                                    </p:animEffect>
                                    <p:anim calcmode="lin" valueType="num">
                                      <p:cBhvr>
                                        <p:cTn id="57" dur="1000" fill="hold"/>
                                        <p:tgtEl>
                                          <p:spTgt spid="24"/>
                                        </p:tgtEl>
                                        <p:attrNameLst>
                                          <p:attrName>ppt_x</p:attrName>
                                        </p:attrNameLst>
                                      </p:cBhvr>
                                      <p:tavLst>
                                        <p:tav tm="0">
                                          <p:val>
                                            <p:strVal val="#ppt_x"/>
                                          </p:val>
                                        </p:tav>
                                        <p:tav tm="100000">
                                          <p:val>
                                            <p:strVal val="#ppt_x"/>
                                          </p:val>
                                        </p:tav>
                                      </p:tavLst>
                                    </p:anim>
                                    <p:anim calcmode="lin" valueType="num">
                                      <p:cBhvr>
                                        <p:cTn id="58" dur="1000" fill="hold"/>
                                        <p:tgtEl>
                                          <p:spTgt spid="24"/>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425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1000"/>
                                        <p:tgtEl>
                                          <p:spTgt spid="30"/>
                                        </p:tgtEl>
                                      </p:cBhvr>
                                    </p:animEffect>
                                    <p:anim calcmode="lin" valueType="num">
                                      <p:cBhvr>
                                        <p:cTn id="62" dur="1000" fill="hold"/>
                                        <p:tgtEl>
                                          <p:spTgt spid="30"/>
                                        </p:tgtEl>
                                        <p:attrNameLst>
                                          <p:attrName>ppt_x</p:attrName>
                                        </p:attrNameLst>
                                      </p:cBhvr>
                                      <p:tavLst>
                                        <p:tav tm="0">
                                          <p:val>
                                            <p:strVal val="#ppt_x"/>
                                          </p:val>
                                        </p:tav>
                                        <p:tav tm="100000">
                                          <p:val>
                                            <p:strVal val="#ppt_x"/>
                                          </p:val>
                                        </p:tav>
                                      </p:tavLst>
                                    </p:anim>
                                    <p:anim calcmode="lin" valueType="num">
                                      <p:cBhvr>
                                        <p:cTn id="63" dur="1000" fill="hold"/>
                                        <p:tgtEl>
                                          <p:spTgt spid="30"/>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425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1000"/>
                                        <p:tgtEl>
                                          <p:spTgt spid="38"/>
                                        </p:tgtEl>
                                      </p:cBhvr>
                                    </p:animEffect>
                                    <p:anim calcmode="lin" valueType="num">
                                      <p:cBhvr>
                                        <p:cTn id="67" dur="1000" fill="hold"/>
                                        <p:tgtEl>
                                          <p:spTgt spid="38"/>
                                        </p:tgtEl>
                                        <p:attrNameLst>
                                          <p:attrName>ppt_x</p:attrName>
                                        </p:attrNameLst>
                                      </p:cBhvr>
                                      <p:tavLst>
                                        <p:tav tm="0">
                                          <p:val>
                                            <p:strVal val="#ppt_x"/>
                                          </p:val>
                                        </p:tav>
                                        <p:tav tm="100000">
                                          <p:val>
                                            <p:strVal val="#ppt_x"/>
                                          </p:val>
                                        </p:tav>
                                      </p:tavLst>
                                    </p:anim>
                                    <p:anim calcmode="lin" valueType="num">
                                      <p:cBhvr>
                                        <p:cTn id="68"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5" grpId="0" animBg="1"/>
      <p:bldP spid="16" grpId="0" animBg="1"/>
      <p:bldP spid="17" grpId="0" animBg="1"/>
      <p:bldP spid="24" grpId="0"/>
      <p:bldP spid="30" grpId="0"/>
      <p:bldP spid="3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p:nvPr/>
        </p:nvSpPr>
        <p:spPr>
          <a:xfrm>
            <a:off x="7747555" y="421166"/>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5" name="组合 4"/>
          <p:cNvGrpSpPr/>
          <p:nvPr/>
        </p:nvGrpSpPr>
        <p:grpSpPr>
          <a:xfrm>
            <a:off x="677090" y="401136"/>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9" name="椭圆 8"/>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0" name="椭圆 9"/>
              <p:cNvSpPr/>
              <p:nvPr/>
            </p:nvSpPr>
            <p:spPr>
              <a:xfrm>
                <a:off x="2771295" y="1942172"/>
                <a:ext cx="787417" cy="746429"/>
              </a:xfrm>
              <a:prstGeom prst="ellipse">
                <a:avLst/>
              </a:prstGeom>
              <a:solidFill>
                <a:srgbClr val="FFA616">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11" name="矩形 10"/>
          <p:cNvSpPr/>
          <p:nvPr/>
        </p:nvSpPr>
        <p:spPr>
          <a:xfrm>
            <a:off x="1473333" y="757149"/>
            <a:ext cx="7213469" cy="88756"/>
          </a:xfrm>
          <a:prstGeom prst="rect">
            <a:avLst/>
          </a:prstGeom>
          <a:solidFill>
            <a:srgbClr val="FFA61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grpSp>
        <p:nvGrpSpPr>
          <p:cNvPr id="12" name="组合 11"/>
          <p:cNvGrpSpPr/>
          <p:nvPr/>
        </p:nvGrpSpPr>
        <p:grpSpPr>
          <a:xfrm>
            <a:off x="1473332" y="109078"/>
            <a:ext cx="1490565" cy="590999"/>
            <a:chOff x="1129033" y="49188"/>
            <a:chExt cx="1656184" cy="656665"/>
          </a:xfrm>
        </p:grpSpPr>
        <p:sp>
          <p:nvSpPr>
            <p:cNvPr id="13" name="任意多边形 12"/>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FFA616"/>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a:solidFill>
                  <a:prstClr val="white"/>
                </a:solidFill>
              </a:endParaRPr>
            </a:p>
          </p:txBody>
        </p:sp>
        <p:sp>
          <p:nvSpPr>
            <p:cNvPr id="14"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点击输入标题</a:t>
              </a:r>
            </a:p>
          </p:txBody>
        </p:sp>
      </p:grpSp>
      <p:sp>
        <p:nvSpPr>
          <p:cNvPr id="15" name="任意多边形 14"/>
          <p:cNvSpPr/>
          <p:nvPr/>
        </p:nvSpPr>
        <p:spPr>
          <a:xfrm rot="21255145">
            <a:off x="4399246" y="1231456"/>
            <a:ext cx="3409477" cy="1074272"/>
          </a:xfrm>
          <a:custGeom>
            <a:avLst/>
            <a:gdLst>
              <a:gd name="connsiteX0" fmla="*/ 0 w 3977640"/>
              <a:gd name="connsiteY0" fmla="*/ 1333500 h 1508760"/>
              <a:gd name="connsiteX1" fmla="*/ 624840 w 3977640"/>
              <a:gd name="connsiteY1" fmla="*/ 655320 h 1508760"/>
              <a:gd name="connsiteX2" fmla="*/ 1264920 w 3977640"/>
              <a:gd name="connsiteY2" fmla="*/ 1074420 h 1508760"/>
              <a:gd name="connsiteX3" fmla="*/ 2049780 w 3977640"/>
              <a:gd name="connsiteY3" fmla="*/ 342900 h 1508760"/>
              <a:gd name="connsiteX4" fmla="*/ 2682240 w 3977640"/>
              <a:gd name="connsiteY4" fmla="*/ 982980 h 1508760"/>
              <a:gd name="connsiteX5" fmla="*/ 3406140 w 3977640"/>
              <a:gd name="connsiteY5" fmla="*/ 266700 h 1508760"/>
              <a:gd name="connsiteX6" fmla="*/ 3185160 w 3977640"/>
              <a:gd name="connsiteY6" fmla="*/ 83820 h 1508760"/>
              <a:gd name="connsiteX7" fmla="*/ 3977640 w 3977640"/>
              <a:gd name="connsiteY7" fmla="*/ 0 h 1508760"/>
              <a:gd name="connsiteX8" fmla="*/ 3909060 w 3977640"/>
              <a:gd name="connsiteY8" fmla="*/ 777240 h 1508760"/>
              <a:gd name="connsiteX9" fmla="*/ 3703320 w 3977640"/>
              <a:gd name="connsiteY9" fmla="*/ 594360 h 1508760"/>
              <a:gd name="connsiteX10" fmla="*/ 2689860 w 3977640"/>
              <a:gd name="connsiteY10" fmla="*/ 1501140 h 1508760"/>
              <a:gd name="connsiteX11" fmla="*/ 2065020 w 3977640"/>
              <a:gd name="connsiteY11" fmla="*/ 861060 h 1508760"/>
              <a:gd name="connsiteX12" fmla="*/ 1264920 w 3977640"/>
              <a:gd name="connsiteY12" fmla="*/ 1508760 h 1508760"/>
              <a:gd name="connsiteX13" fmla="*/ 655320 w 3977640"/>
              <a:gd name="connsiteY13" fmla="*/ 1059180 h 1508760"/>
              <a:gd name="connsiteX14" fmla="*/ 198120 w 3977640"/>
              <a:gd name="connsiteY14" fmla="*/ 1493520 h 1508760"/>
              <a:gd name="connsiteX15" fmla="*/ 0 w 3977640"/>
              <a:gd name="connsiteY15" fmla="*/ 1333500 h 1508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77640" h="1508760">
                <a:moveTo>
                  <a:pt x="0" y="1333500"/>
                </a:moveTo>
                <a:lnTo>
                  <a:pt x="624840" y="655320"/>
                </a:lnTo>
                <a:lnTo>
                  <a:pt x="1264920" y="1074420"/>
                </a:lnTo>
                <a:lnTo>
                  <a:pt x="2049780" y="342900"/>
                </a:lnTo>
                <a:lnTo>
                  <a:pt x="2682240" y="982980"/>
                </a:lnTo>
                <a:lnTo>
                  <a:pt x="3406140" y="266700"/>
                </a:lnTo>
                <a:lnTo>
                  <a:pt x="3185160" y="83820"/>
                </a:lnTo>
                <a:lnTo>
                  <a:pt x="3977640" y="0"/>
                </a:lnTo>
                <a:lnTo>
                  <a:pt x="3909060" y="777240"/>
                </a:lnTo>
                <a:lnTo>
                  <a:pt x="3703320" y="594360"/>
                </a:lnTo>
                <a:lnTo>
                  <a:pt x="2689860" y="1501140"/>
                </a:lnTo>
                <a:lnTo>
                  <a:pt x="2065020" y="861060"/>
                </a:lnTo>
                <a:lnTo>
                  <a:pt x="1264920" y="1508760"/>
                </a:lnTo>
                <a:lnTo>
                  <a:pt x="655320" y="1059180"/>
                </a:lnTo>
                <a:lnTo>
                  <a:pt x="198120" y="1493520"/>
                </a:lnTo>
                <a:lnTo>
                  <a:pt x="0" y="1333500"/>
                </a:lnTo>
                <a:close/>
              </a:path>
            </a:pathLst>
          </a:custGeom>
          <a:solidFill>
            <a:srgbClr val="FF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6" name="组合 15"/>
          <p:cNvGrpSpPr/>
          <p:nvPr/>
        </p:nvGrpSpPr>
        <p:grpSpPr>
          <a:xfrm>
            <a:off x="4572002" y="1851670"/>
            <a:ext cx="3559281" cy="2657845"/>
            <a:chOff x="-148492" y="2581206"/>
            <a:chExt cx="3271249" cy="1862753"/>
          </a:xfrm>
        </p:grpSpPr>
        <p:cxnSp>
          <p:nvCxnSpPr>
            <p:cNvPr id="17" name="直接连接符 16"/>
            <p:cNvCxnSpPr/>
            <p:nvPr/>
          </p:nvCxnSpPr>
          <p:spPr>
            <a:xfrm>
              <a:off x="-148492" y="4443958"/>
              <a:ext cx="327124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100875" y="3147813"/>
              <a:ext cx="335087" cy="1296144"/>
            </a:xfrm>
            <a:prstGeom prst="rect">
              <a:avLst/>
            </a:prstGeom>
            <a:solidFill>
              <a:srgbClr val="E29313">
                <a:alpha val="80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9" name="矩形 18"/>
            <p:cNvSpPr/>
            <p:nvPr/>
          </p:nvSpPr>
          <p:spPr>
            <a:xfrm>
              <a:off x="1932639" y="2934474"/>
              <a:ext cx="335087" cy="1509484"/>
            </a:xfrm>
            <a:prstGeom prst="rect">
              <a:avLst/>
            </a:prstGeom>
            <a:solidFill>
              <a:srgbClr val="E29313">
                <a:alpha val="80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矩形 19"/>
            <p:cNvSpPr/>
            <p:nvPr/>
          </p:nvSpPr>
          <p:spPr>
            <a:xfrm>
              <a:off x="2764403" y="2581206"/>
              <a:ext cx="358354" cy="1862752"/>
            </a:xfrm>
            <a:prstGeom prst="rect">
              <a:avLst/>
            </a:prstGeom>
            <a:solidFill>
              <a:srgbClr val="E29313">
                <a:alpha val="80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矩形 20"/>
            <p:cNvSpPr/>
            <p:nvPr/>
          </p:nvSpPr>
          <p:spPr>
            <a:xfrm>
              <a:off x="1516757" y="3003799"/>
              <a:ext cx="335087" cy="1440160"/>
            </a:xfrm>
            <a:prstGeom prst="rect">
              <a:avLst/>
            </a:pr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22" name="矩形 21"/>
            <p:cNvSpPr/>
            <p:nvPr/>
          </p:nvSpPr>
          <p:spPr>
            <a:xfrm>
              <a:off x="2348521" y="3291830"/>
              <a:ext cx="335087" cy="1152128"/>
            </a:xfrm>
            <a:prstGeom prst="rect">
              <a:avLst/>
            </a:pr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23" name="矩形 22"/>
            <p:cNvSpPr/>
            <p:nvPr/>
          </p:nvSpPr>
          <p:spPr>
            <a:xfrm>
              <a:off x="684993" y="3291830"/>
              <a:ext cx="335087" cy="1152128"/>
            </a:xfrm>
            <a:prstGeom prst="rect">
              <a:avLst/>
            </a:pr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24" name="矩形 23"/>
            <p:cNvSpPr/>
            <p:nvPr/>
          </p:nvSpPr>
          <p:spPr>
            <a:xfrm>
              <a:off x="267390" y="3147814"/>
              <a:ext cx="335087" cy="1296144"/>
            </a:xfrm>
            <a:prstGeom prst="rect">
              <a:avLst/>
            </a:prstGeom>
            <a:solidFill>
              <a:srgbClr val="E29313">
                <a:alpha val="80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5" name="矩形 24"/>
            <p:cNvSpPr/>
            <p:nvPr/>
          </p:nvSpPr>
          <p:spPr>
            <a:xfrm>
              <a:off x="-148492" y="3512582"/>
              <a:ext cx="335087" cy="931376"/>
            </a:xfrm>
            <a:prstGeom prst="rect">
              <a:avLst/>
            </a:pr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grpSp>
      <p:sp>
        <p:nvSpPr>
          <p:cNvPr id="26" name="TextBox 16"/>
          <p:cNvSpPr txBox="1"/>
          <p:nvPr/>
        </p:nvSpPr>
        <p:spPr>
          <a:xfrm>
            <a:off x="899592" y="3346416"/>
            <a:ext cx="3384376" cy="954107"/>
          </a:xfrm>
          <a:prstGeom prst="rect">
            <a:avLst/>
          </a:prstGeom>
          <a:noFill/>
          <a:ln>
            <a:noFill/>
            <a:prstDash val="sysDash"/>
          </a:ln>
        </p:spPr>
        <p:txBody>
          <a:bodyPr wrap="square" rtlCol="0">
            <a:spAutoFit/>
          </a:bodyPr>
          <a:lstStyle/>
          <a:p>
            <a:pPr algn="just"/>
            <a:r>
              <a:rPr lang="zh-CN" altLang="en-US" sz="1400" dirty="0">
                <a:solidFill>
                  <a:schemeClr val="tx1">
                    <a:lumMod val="75000"/>
                    <a:lumOff val="25000"/>
                  </a:schemeClr>
                </a:solidFill>
                <a:latin typeface="微软雅黑" pitchFamily="34" charset="-122"/>
                <a:ea typeface="微软雅黑" panose="020B0503020204020204" pitchFamily="34" charset="-122"/>
              </a:rPr>
              <a:t>输入你的文字输入你的文字 输入你的文字 输入你的文字 输入你的文字 输入你的文字 输入你的文字 输入你的文字 输入你的文字</a:t>
            </a:r>
          </a:p>
        </p:txBody>
      </p:sp>
      <p:sp>
        <p:nvSpPr>
          <p:cNvPr id="27" name="TextBox 17"/>
          <p:cNvSpPr txBox="1"/>
          <p:nvPr/>
        </p:nvSpPr>
        <p:spPr>
          <a:xfrm>
            <a:off x="899594" y="2859782"/>
            <a:ext cx="2317143" cy="338554"/>
          </a:xfrm>
          <a:prstGeom prst="rect">
            <a:avLst/>
          </a:prstGeom>
          <a:noFill/>
          <a:ln>
            <a:noFill/>
            <a:prstDash val="sysDash"/>
          </a:ln>
        </p:spPr>
        <p:txBody>
          <a:bodyPr wrap="square" rtlCol="0">
            <a:spAutoFit/>
          </a:bodyPr>
          <a:lstStyle/>
          <a:p>
            <a:r>
              <a:rPr lang="zh-CN" altLang="en-US" sz="1600" dirty="0" smtClean="0">
                <a:solidFill>
                  <a:schemeClr val="tx1">
                    <a:lumMod val="75000"/>
                    <a:lumOff val="25000"/>
                  </a:schemeClr>
                </a:solidFill>
                <a:latin typeface="微软雅黑" pitchFamily="34" charset="-122"/>
                <a:ea typeface="微软雅黑" pitchFamily="34" charset="-122"/>
              </a:rPr>
              <a:t>添加你的标题</a:t>
            </a:r>
            <a:endParaRPr lang="zh-CN" altLang="en-US" sz="1600" dirty="0">
              <a:solidFill>
                <a:schemeClr val="tx1">
                  <a:lumMod val="75000"/>
                  <a:lumOff val="25000"/>
                </a:schemeClr>
              </a:solidFill>
              <a:latin typeface="微软雅黑" pitchFamily="34" charset="-122"/>
              <a:ea typeface="微软雅黑" pitchFamily="34" charset="-122"/>
            </a:endParaRPr>
          </a:p>
        </p:txBody>
      </p:sp>
      <p:sp>
        <p:nvSpPr>
          <p:cNvPr id="28" name="矩形 27"/>
          <p:cNvSpPr/>
          <p:nvPr/>
        </p:nvSpPr>
        <p:spPr>
          <a:xfrm>
            <a:off x="1043610" y="1779663"/>
            <a:ext cx="360041" cy="360041"/>
          </a:xfrm>
          <a:prstGeom prst="rect">
            <a:avLst/>
          </a:prstGeom>
          <a:solidFill>
            <a:srgbClr val="00B0F0"/>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29" name="TextBox 2"/>
          <p:cNvSpPr txBox="1"/>
          <p:nvPr/>
        </p:nvSpPr>
        <p:spPr>
          <a:xfrm>
            <a:off x="1403651" y="1883966"/>
            <a:ext cx="800219" cy="276999"/>
          </a:xfrm>
          <a:prstGeom prst="rect">
            <a:avLst/>
          </a:prstGeom>
          <a:noFill/>
        </p:spPr>
        <p:txBody>
          <a:bodyPr wrap="none" rtlCol="0">
            <a:spAutoFit/>
          </a:bodyPr>
          <a:lstStyle/>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标签文本</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2456586" y="1779663"/>
            <a:ext cx="360041" cy="360041"/>
          </a:xfrm>
          <a:prstGeom prst="rect">
            <a:avLst/>
          </a:prstGeom>
          <a:solidFill>
            <a:srgbClr val="E2931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1" name="TextBox 29"/>
          <p:cNvSpPr txBox="1"/>
          <p:nvPr/>
        </p:nvSpPr>
        <p:spPr>
          <a:xfrm>
            <a:off x="2816627" y="1883966"/>
            <a:ext cx="800219" cy="276999"/>
          </a:xfrm>
          <a:prstGeom prst="rect">
            <a:avLst/>
          </a:prstGeom>
          <a:noFill/>
        </p:spPr>
        <p:txBody>
          <a:bodyPr wrap="none" rtlCol="0">
            <a:spAutoFit/>
          </a:bodyPr>
          <a:lstStyle/>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标签文本</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32" name="直接连接符 31"/>
          <p:cNvCxnSpPr/>
          <p:nvPr/>
        </p:nvCxnSpPr>
        <p:spPr>
          <a:xfrm>
            <a:off x="1043608" y="3219822"/>
            <a:ext cx="309634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774993"/>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2" presetClass="entr" presetSubtype="4" fill="hold" nodeType="withEffect">
                                  <p:stCondLst>
                                    <p:cond delay="500"/>
                                  </p:stCondLst>
                                  <p:childTnLst>
                                    <p:set>
                                      <p:cBhvr>
                                        <p:cTn id="22" dur="1" fill="hold">
                                          <p:stCondLst>
                                            <p:cond delay="0"/>
                                          </p:stCondLst>
                                        </p:cTn>
                                        <p:tgtEl>
                                          <p:spTgt spid="16"/>
                                        </p:tgtEl>
                                        <p:attrNameLst>
                                          <p:attrName>style.visibility</p:attrName>
                                        </p:attrNameLst>
                                      </p:cBhvr>
                                      <p:to>
                                        <p:strVal val="visible"/>
                                      </p:to>
                                    </p:set>
                                    <p:animEffect transition="in" filter="wipe(down)">
                                      <p:cBhvr>
                                        <p:cTn id="23" dur="500"/>
                                        <p:tgtEl>
                                          <p:spTgt spid="16"/>
                                        </p:tgtEl>
                                      </p:cBhvr>
                                    </p:animEffect>
                                  </p:childTnLst>
                                </p:cTn>
                              </p:par>
                              <p:par>
                                <p:cTn id="24" presetID="22" presetClass="entr" presetSubtype="8" fill="hold" grpId="0" nodeType="withEffect">
                                  <p:stCondLst>
                                    <p:cond delay="125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1000"/>
                                        <p:tgtEl>
                                          <p:spTgt spid="15"/>
                                        </p:tgtEl>
                                      </p:cBhvr>
                                    </p:animEffect>
                                  </p:childTnLst>
                                </p:cTn>
                              </p:par>
                              <p:par>
                                <p:cTn id="27" presetID="30" presetClass="entr" presetSubtype="0" fill="hold" grpId="0" nodeType="withEffect">
                                  <p:stCondLst>
                                    <p:cond delay="200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600" decel="100000"/>
                                        <p:tgtEl>
                                          <p:spTgt spid="28"/>
                                        </p:tgtEl>
                                      </p:cBhvr>
                                    </p:animEffect>
                                    <p:anim calcmode="lin" valueType="num">
                                      <p:cBhvr>
                                        <p:cTn id="30" dur="600" decel="100000" fill="hold"/>
                                        <p:tgtEl>
                                          <p:spTgt spid="28"/>
                                        </p:tgtEl>
                                        <p:attrNameLst>
                                          <p:attrName>style.rotation</p:attrName>
                                        </p:attrNameLst>
                                      </p:cBhvr>
                                      <p:tavLst>
                                        <p:tav tm="0">
                                          <p:val>
                                            <p:fltVal val="-90"/>
                                          </p:val>
                                        </p:tav>
                                        <p:tav tm="100000">
                                          <p:val>
                                            <p:fltVal val="0"/>
                                          </p:val>
                                        </p:tav>
                                      </p:tavLst>
                                    </p:anim>
                                    <p:anim calcmode="lin" valueType="num">
                                      <p:cBhvr>
                                        <p:cTn id="31" dur="600" decel="100000" fill="hold"/>
                                        <p:tgtEl>
                                          <p:spTgt spid="28"/>
                                        </p:tgtEl>
                                        <p:attrNameLst>
                                          <p:attrName>ppt_x</p:attrName>
                                        </p:attrNameLst>
                                      </p:cBhvr>
                                      <p:tavLst>
                                        <p:tav tm="0">
                                          <p:val>
                                            <p:strVal val="#ppt_x+0.4"/>
                                          </p:val>
                                        </p:tav>
                                        <p:tav tm="100000">
                                          <p:val>
                                            <p:strVal val="#ppt_x-0.05"/>
                                          </p:val>
                                        </p:tav>
                                      </p:tavLst>
                                    </p:anim>
                                    <p:anim calcmode="lin" valueType="num">
                                      <p:cBhvr>
                                        <p:cTn id="32" dur="600" decel="100000" fill="hold"/>
                                        <p:tgtEl>
                                          <p:spTgt spid="28"/>
                                        </p:tgtEl>
                                        <p:attrNameLst>
                                          <p:attrName>ppt_y</p:attrName>
                                        </p:attrNameLst>
                                      </p:cBhvr>
                                      <p:tavLst>
                                        <p:tav tm="0">
                                          <p:val>
                                            <p:strVal val="#ppt_y-0.4"/>
                                          </p:val>
                                        </p:tav>
                                        <p:tav tm="100000">
                                          <p:val>
                                            <p:strVal val="#ppt_y+0.1"/>
                                          </p:val>
                                        </p:tav>
                                      </p:tavLst>
                                    </p:anim>
                                    <p:anim calcmode="lin" valueType="num">
                                      <p:cBhvr>
                                        <p:cTn id="33" dur="150" accel="100000" fill="hold">
                                          <p:stCondLst>
                                            <p:cond delay="600"/>
                                          </p:stCondLst>
                                        </p:cTn>
                                        <p:tgtEl>
                                          <p:spTgt spid="28"/>
                                        </p:tgtEl>
                                        <p:attrNameLst>
                                          <p:attrName>ppt_x</p:attrName>
                                        </p:attrNameLst>
                                      </p:cBhvr>
                                      <p:tavLst>
                                        <p:tav tm="0">
                                          <p:val>
                                            <p:strVal val="#ppt_x-0.05"/>
                                          </p:val>
                                        </p:tav>
                                        <p:tav tm="100000">
                                          <p:val>
                                            <p:strVal val="#ppt_x"/>
                                          </p:val>
                                        </p:tav>
                                      </p:tavLst>
                                    </p:anim>
                                    <p:anim calcmode="lin" valueType="num">
                                      <p:cBhvr>
                                        <p:cTn id="34" dur="150" accel="100000" fill="hold">
                                          <p:stCondLst>
                                            <p:cond delay="600"/>
                                          </p:stCondLst>
                                        </p:cTn>
                                        <p:tgtEl>
                                          <p:spTgt spid="28"/>
                                        </p:tgtEl>
                                        <p:attrNameLst>
                                          <p:attrName>ppt_y</p:attrName>
                                        </p:attrNameLst>
                                      </p:cBhvr>
                                      <p:tavLst>
                                        <p:tav tm="0">
                                          <p:val>
                                            <p:strVal val="#ppt_y+0.1"/>
                                          </p:val>
                                        </p:tav>
                                        <p:tav tm="100000">
                                          <p:val>
                                            <p:strVal val="#ppt_y"/>
                                          </p:val>
                                        </p:tav>
                                      </p:tavLst>
                                    </p:anim>
                                  </p:childTnLst>
                                </p:cTn>
                              </p:par>
                              <p:par>
                                <p:cTn id="35" presetID="30" presetClass="entr" presetSubtype="0" fill="hold" grpId="0" nodeType="withEffect">
                                  <p:stCondLst>
                                    <p:cond delay="200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600" decel="100000"/>
                                        <p:tgtEl>
                                          <p:spTgt spid="29"/>
                                        </p:tgtEl>
                                      </p:cBhvr>
                                    </p:animEffect>
                                    <p:anim calcmode="lin" valueType="num">
                                      <p:cBhvr>
                                        <p:cTn id="38" dur="600" decel="100000" fill="hold"/>
                                        <p:tgtEl>
                                          <p:spTgt spid="29"/>
                                        </p:tgtEl>
                                        <p:attrNameLst>
                                          <p:attrName>style.rotation</p:attrName>
                                        </p:attrNameLst>
                                      </p:cBhvr>
                                      <p:tavLst>
                                        <p:tav tm="0">
                                          <p:val>
                                            <p:fltVal val="-90"/>
                                          </p:val>
                                        </p:tav>
                                        <p:tav tm="100000">
                                          <p:val>
                                            <p:fltVal val="0"/>
                                          </p:val>
                                        </p:tav>
                                      </p:tavLst>
                                    </p:anim>
                                    <p:anim calcmode="lin" valueType="num">
                                      <p:cBhvr>
                                        <p:cTn id="39" dur="600" decel="100000" fill="hold"/>
                                        <p:tgtEl>
                                          <p:spTgt spid="29"/>
                                        </p:tgtEl>
                                        <p:attrNameLst>
                                          <p:attrName>ppt_x</p:attrName>
                                        </p:attrNameLst>
                                      </p:cBhvr>
                                      <p:tavLst>
                                        <p:tav tm="0">
                                          <p:val>
                                            <p:strVal val="#ppt_x+0.4"/>
                                          </p:val>
                                        </p:tav>
                                        <p:tav tm="100000">
                                          <p:val>
                                            <p:strVal val="#ppt_x-0.05"/>
                                          </p:val>
                                        </p:tav>
                                      </p:tavLst>
                                    </p:anim>
                                    <p:anim calcmode="lin" valueType="num">
                                      <p:cBhvr>
                                        <p:cTn id="40" dur="600" decel="100000" fill="hold"/>
                                        <p:tgtEl>
                                          <p:spTgt spid="29"/>
                                        </p:tgtEl>
                                        <p:attrNameLst>
                                          <p:attrName>ppt_y</p:attrName>
                                        </p:attrNameLst>
                                      </p:cBhvr>
                                      <p:tavLst>
                                        <p:tav tm="0">
                                          <p:val>
                                            <p:strVal val="#ppt_y-0.4"/>
                                          </p:val>
                                        </p:tav>
                                        <p:tav tm="100000">
                                          <p:val>
                                            <p:strVal val="#ppt_y+0.1"/>
                                          </p:val>
                                        </p:tav>
                                      </p:tavLst>
                                    </p:anim>
                                    <p:anim calcmode="lin" valueType="num">
                                      <p:cBhvr>
                                        <p:cTn id="41" dur="150" accel="100000" fill="hold">
                                          <p:stCondLst>
                                            <p:cond delay="600"/>
                                          </p:stCondLst>
                                        </p:cTn>
                                        <p:tgtEl>
                                          <p:spTgt spid="29"/>
                                        </p:tgtEl>
                                        <p:attrNameLst>
                                          <p:attrName>ppt_x</p:attrName>
                                        </p:attrNameLst>
                                      </p:cBhvr>
                                      <p:tavLst>
                                        <p:tav tm="0">
                                          <p:val>
                                            <p:strVal val="#ppt_x-0.05"/>
                                          </p:val>
                                        </p:tav>
                                        <p:tav tm="100000">
                                          <p:val>
                                            <p:strVal val="#ppt_x"/>
                                          </p:val>
                                        </p:tav>
                                      </p:tavLst>
                                    </p:anim>
                                    <p:anim calcmode="lin" valueType="num">
                                      <p:cBhvr>
                                        <p:cTn id="42" dur="150" accel="100000" fill="hold">
                                          <p:stCondLst>
                                            <p:cond delay="600"/>
                                          </p:stCondLst>
                                        </p:cTn>
                                        <p:tgtEl>
                                          <p:spTgt spid="29"/>
                                        </p:tgtEl>
                                        <p:attrNameLst>
                                          <p:attrName>ppt_y</p:attrName>
                                        </p:attrNameLst>
                                      </p:cBhvr>
                                      <p:tavLst>
                                        <p:tav tm="0">
                                          <p:val>
                                            <p:strVal val="#ppt_y+0.1"/>
                                          </p:val>
                                        </p:tav>
                                        <p:tav tm="100000">
                                          <p:val>
                                            <p:strVal val="#ppt_y"/>
                                          </p:val>
                                        </p:tav>
                                      </p:tavLst>
                                    </p:anim>
                                  </p:childTnLst>
                                </p:cTn>
                              </p:par>
                              <p:par>
                                <p:cTn id="43" presetID="30" presetClass="entr" presetSubtype="0" fill="hold" grpId="0" nodeType="withEffect">
                                  <p:stCondLst>
                                    <p:cond delay="200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600" decel="100000"/>
                                        <p:tgtEl>
                                          <p:spTgt spid="30"/>
                                        </p:tgtEl>
                                      </p:cBhvr>
                                    </p:animEffect>
                                    <p:anim calcmode="lin" valueType="num">
                                      <p:cBhvr>
                                        <p:cTn id="46" dur="600" decel="100000" fill="hold"/>
                                        <p:tgtEl>
                                          <p:spTgt spid="30"/>
                                        </p:tgtEl>
                                        <p:attrNameLst>
                                          <p:attrName>style.rotation</p:attrName>
                                        </p:attrNameLst>
                                      </p:cBhvr>
                                      <p:tavLst>
                                        <p:tav tm="0">
                                          <p:val>
                                            <p:fltVal val="-90"/>
                                          </p:val>
                                        </p:tav>
                                        <p:tav tm="100000">
                                          <p:val>
                                            <p:fltVal val="0"/>
                                          </p:val>
                                        </p:tav>
                                      </p:tavLst>
                                    </p:anim>
                                    <p:anim calcmode="lin" valueType="num">
                                      <p:cBhvr>
                                        <p:cTn id="47" dur="600" decel="100000" fill="hold"/>
                                        <p:tgtEl>
                                          <p:spTgt spid="30"/>
                                        </p:tgtEl>
                                        <p:attrNameLst>
                                          <p:attrName>ppt_x</p:attrName>
                                        </p:attrNameLst>
                                      </p:cBhvr>
                                      <p:tavLst>
                                        <p:tav tm="0">
                                          <p:val>
                                            <p:strVal val="#ppt_x+0.4"/>
                                          </p:val>
                                        </p:tav>
                                        <p:tav tm="100000">
                                          <p:val>
                                            <p:strVal val="#ppt_x-0.05"/>
                                          </p:val>
                                        </p:tav>
                                      </p:tavLst>
                                    </p:anim>
                                    <p:anim calcmode="lin" valueType="num">
                                      <p:cBhvr>
                                        <p:cTn id="48" dur="600" decel="100000" fill="hold"/>
                                        <p:tgtEl>
                                          <p:spTgt spid="30"/>
                                        </p:tgtEl>
                                        <p:attrNameLst>
                                          <p:attrName>ppt_y</p:attrName>
                                        </p:attrNameLst>
                                      </p:cBhvr>
                                      <p:tavLst>
                                        <p:tav tm="0">
                                          <p:val>
                                            <p:strVal val="#ppt_y-0.4"/>
                                          </p:val>
                                        </p:tav>
                                        <p:tav tm="100000">
                                          <p:val>
                                            <p:strVal val="#ppt_y+0.1"/>
                                          </p:val>
                                        </p:tav>
                                      </p:tavLst>
                                    </p:anim>
                                    <p:anim calcmode="lin" valueType="num">
                                      <p:cBhvr>
                                        <p:cTn id="49" dur="150" accel="100000" fill="hold">
                                          <p:stCondLst>
                                            <p:cond delay="600"/>
                                          </p:stCondLst>
                                        </p:cTn>
                                        <p:tgtEl>
                                          <p:spTgt spid="30"/>
                                        </p:tgtEl>
                                        <p:attrNameLst>
                                          <p:attrName>ppt_x</p:attrName>
                                        </p:attrNameLst>
                                      </p:cBhvr>
                                      <p:tavLst>
                                        <p:tav tm="0">
                                          <p:val>
                                            <p:strVal val="#ppt_x-0.05"/>
                                          </p:val>
                                        </p:tav>
                                        <p:tav tm="100000">
                                          <p:val>
                                            <p:strVal val="#ppt_x"/>
                                          </p:val>
                                        </p:tav>
                                      </p:tavLst>
                                    </p:anim>
                                    <p:anim calcmode="lin" valueType="num">
                                      <p:cBhvr>
                                        <p:cTn id="50" dur="150" accel="100000" fill="hold">
                                          <p:stCondLst>
                                            <p:cond delay="600"/>
                                          </p:stCondLst>
                                        </p:cTn>
                                        <p:tgtEl>
                                          <p:spTgt spid="30"/>
                                        </p:tgtEl>
                                        <p:attrNameLst>
                                          <p:attrName>ppt_y</p:attrName>
                                        </p:attrNameLst>
                                      </p:cBhvr>
                                      <p:tavLst>
                                        <p:tav tm="0">
                                          <p:val>
                                            <p:strVal val="#ppt_y+0.1"/>
                                          </p:val>
                                        </p:tav>
                                        <p:tav tm="100000">
                                          <p:val>
                                            <p:strVal val="#ppt_y"/>
                                          </p:val>
                                        </p:tav>
                                      </p:tavLst>
                                    </p:anim>
                                  </p:childTnLst>
                                </p:cTn>
                              </p:par>
                              <p:par>
                                <p:cTn id="51" presetID="30" presetClass="entr" presetSubtype="0" fill="hold" grpId="0" nodeType="withEffect">
                                  <p:stCondLst>
                                    <p:cond delay="200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600" decel="100000"/>
                                        <p:tgtEl>
                                          <p:spTgt spid="31"/>
                                        </p:tgtEl>
                                      </p:cBhvr>
                                    </p:animEffect>
                                    <p:anim calcmode="lin" valueType="num">
                                      <p:cBhvr>
                                        <p:cTn id="54" dur="600" decel="100000" fill="hold"/>
                                        <p:tgtEl>
                                          <p:spTgt spid="31"/>
                                        </p:tgtEl>
                                        <p:attrNameLst>
                                          <p:attrName>style.rotation</p:attrName>
                                        </p:attrNameLst>
                                      </p:cBhvr>
                                      <p:tavLst>
                                        <p:tav tm="0">
                                          <p:val>
                                            <p:fltVal val="-90"/>
                                          </p:val>
                                        </p:tav>
                                        <p:tav tm="100000">
                                          <p:val>
                                            <p:fltVal val="0"/>
                                          </p:val>
                                        </p:tav>
                                      </p:tavLst>
                                    </p:anim>
                                    <p:anim calcmode="lin" valueType="num">
                                      <p:cBhvr>
                                        <p:cTn id="55" dur="600" decel="100000" fill="hold"/>
                                        <p:tgtEl>
                                          <p:spTgt spid="31"/>
                                        </p:tgtEl>
                                        <p:attrNameLst>
                                          <p:attrName>ppt_x</p:attrName>
                                        </p:attrNameLst>
                                      </p:cBhvr>
                                      <p:tavLst>
                                        <p:tav tm="0">
                                          <p:val>
                                            <p:strVal val="#ppt_x+0.4"/>
                                          </p:val>
                                        </p:tav>
                                        <p:tav tm="100000">
                                          <p:val>
                                            <p:strVal val="#ppt_x-0.05"/>
                                          </p:val>
                                        </p:tav>
                                      </p:tavLst>
                                    </p:anim>
                                    <p:anim calcmode="lin" valueType="num">
                                      <p:cBhvr>
                                        <p:cTn id="56" dur="600" decel="100000" fill="hold"/>
                                        <p:tgtEl>
                                          <p:spTgt spid="31"/>
                                        </p:tgtEl>
                                        <p:attrNameLst>
                                          <p:attrName>ppt_y</p:attrName>
                                        </p:attrNameLst>
                                      </p:cBhvr>
                                      <p:tavLst>
                                        <p:tav tm="0">
                                          <p:val>
                                            <p:strVal val="#ppt_y-0.4"/>
                                          </p:val>
                                        </p:tav>
                                        <p:tav tm="100000">
                                          <p:val>
                                            <p:strVal val="#ppt_y+0.1"/>
                                          </p:val>
                                        </p:tav>
                                      </p:tavLst>
                                    </p:anim>
                                    <p:anim calcmode="lin" valueType="num">
                                      <p:cBhvr>
                                        <p:cTn id="57" dur="150" accel="100000" fill="hold">
                                          <p:stCondLst>
                                            <p:cond delay="600"/>
                                          </p:stCondLst>
                                        </p:cTn>
                                        <p:tgtEl>
                                          <p:spTgt spid="31"/>
                                        </p:tgtEl>
                                        <p:attrNameLst>
                                          <p:attrName>ppt_x</p:attrName>
                                        </p:attrNameLst>
                                      </p:cBhvr>
                                      <p:tavLst>
                                        <p:tav tm="0">
                                          <p:val>
                                            <p:strVal val="#ppt_x-0.05"/>
                                          </p:val>
                                        </p:tav>
                                        <p:tav tm="100000">
                                          <p:val>
                                            <p:strVal val="#ppt_x"/>
                                          </p:val>
                                        </p:tav>
                                      </p:tavLst>
                                    </p:anim>
                                    <p:anim calcmode="lin" valueType="num">
                                      <p:cBhvr>
                                        <p:cTn id="58" dur="150" accel="100000" fill="hold">
                                          <p:stCondLst>
                                            <p:cond delay="600"/>
                                          </p:stCondLst>
                                        </p:cTn>
                                        <p:tgtEl>
                                          <p:spTgt spid="31"/>
                                        </p:tgtEl>
                                        <p:attrNameLst>
                                          <p:attrName>ppt_y</p:attrName>
                                        </p:attrNameLst>
                                      </p:cBhvr>
                                      <p:tavLst>
                                        <p:tav tm="0">
                                          <p:val>
                                            <p:strVal val="#ppt_y+0.1"/>
                                          </p:val>
                                        </p:tav>
                                        <p:tav tm="100000">
                                          <p:val>
                                            <p:strVal val="#ppt_y"/>
                                          </p:val>
                                        </p:tav>
                                      </p:tavLst>
                                    </p:anim>
                                  </p:childTnLst>
                                </p:cTn>
                              </p:par>
                              <p:par>
                                <p:cTn id="59" presetID="53" presetClass="entr" presetSubtype="16" fill="hold" grpId="0" nodeType="withEffect">
                                  <p:stCondLst>
                                    <p:cond delay="2750"/>
                                  </p:stCondLst>
                                  <p:childTnLst>
                                    <p:set>
                                      <p:cBhvr>
                                        <p:cTn id="60" dur="1" fill="hold">
                                          <p:stCondLst>
                                            <p:cond delay="0"/>
                                          </p:stCondLst>
                                        </p:cTn>
                                        <p:tgtEl>
                                          <p:spTgt spid="26"/>
                                        </p:tgtEl>
                                        <p:attrNameLst>
                                          <p:attrName>style.visibility</p:attrName>
                                        </p:attrNameLst>
                                      </p:cBhvr>
                                      <p:to>
                                        <p:strVal val="visible"/>
                                      </p:to>
                                    </p:set>
                                    <p:anim calcmode="lin" valueType="num">
                                      <p:cBhvr>
                                        <p:cTn id="61" dur="500" fill="hold"/>
                                        <p:tgtEl>
                                          <p:spTgt spid="26"/>
                                        </p:tgtEl>
                                        <p:attrNameLst>
                                          <p:attrName>ppt_w</p:attrName>
                                        </p:attrNameLst>
                                      </p:cBhvr>
                                      <p:tavLst>
                                        <p:tav tm="0">
                                          <p:val>
                                            <p:fltVal val="0"/>
                                          </p:val>
                                        </p:tav>
                                        <p:tav tm="100000">
                                          <p:val>
                                            <p:strVal val="#ppt_w"/>
                                          </p:val>
                                        </p:tav>
                                      </p:tavLst>
                                    </p:anim>
                                    <p:anim calcmode="lin" valueType="num">
                                      <p:cBhvr>
                                        <p:cTn id="62" dur="500" fill="hold"/>
                                        <p:tgtEl>
                                          <p:spTgt spid="26"/>
                                        </p:tgtEl>
                                        <p:attrNameLst>
                                          <p:attrName>ppt_h</p:attrName>
                                        </p:attrNameLst>
                                      </p:cBhvr>
                                      <p:tavLst>
                                        <p:tav tm="0">
                                          <p:val>
                                            <p:fltVal val="0"/>
                                          </p:val>
                                        </p:tav>
                                        <p:tav tm="100000">
                                          <p:val>
                                            <p:strVal val="#ppt_h"/>
                                          </p:val>
                                        </p:tav>
                                      </p:tavLst>
                                    </p:anim>
                                    <p:animEffect transition="in" filter="fade">
                                      <p:cBhvr>
                                        <p:cTn id="63" dur="500"/>
                                        <p:tgtEl>
                                          <p:spTgt spid="26"/>
                                        </p:tgtEl>
                                      </p:cBhvr>
                                    </p:animEffect>
                                  </p:childTnLst>
                                </p:cTn>
                              </p:par>
                              <p:par>
                                <p:cTn id="64" presetID="53" presetClass="entr" presetSubtype="16" fill="hold" grpId="0" nodeType="withEffect">
                                  <p:stCondLst>
                                    <p:cond delay="2750"/>
                                  </p:stCondLst>
                                  <p:childTnLst>
                                    <p:set>
                                      <p:cBhvr>
                                        <p:cTn id="65" dur="1" fill="hold">
                                          <p:stCondLst>
                                            <p:cond delay="0"/>
                                          </p:stCondLst>
                                        </p:cTn>
                                        <p:tgtEl>
                                          <p:spTgt spid="27"/>
                                        </p:tgtEl>
                                        <p:attrNameLst>
                                          <p:attrName>style.visibility</p:attrName>
                                        </p:attrNameLst>
                                      </p:cBhvr>
                                      <p:to>
                                        <p:strVal val="visible"/>
                                      </p:to>
                                    </p:set>
                                    <p:anim calcmode="lin" valueType="num">
                                      <p:cBhvr>
                                        <p:cTn id="66" dur="500" fill="hold"/>
                                        <p:tgtEl>
                                          <p:spTgt spid="27"/>
                                        </p:tgtEl>
                                        <p:attrNameLst>
                                          <p:attrName>ppt_w</p:attrName>
                                        </p:attrNameLst>
                                      </p:cBhvr>
                                      <p:tavLst>
                                        <p:tav tm="0">
                                          <p:val>
                                            <p:fltVal val="0"/>
                                          </p:val>
                                        </p:tav>
                                        <p:tav tm="100000">
                                          <p:val>
                                            <p:strVal val="#ppt_w"/>
                                          </p:val>
                                        </p:tav>
                                      </p:tavLst>
                                    </p:anim>
                                    <p:anim calcmode="lin" valueType="num">
                                      <p:cBhvr>
                                        <p:cTn id="67" dur="500" fill="hold"/>
                                        <p:tgtEl>
                                          <p:spTgt spid="27"/>
                                        </p:tgtEl>
                                        <p:attrNameLst>
                                          <p:attrName>ppt_h</p:attrName>
                                        </p:attrNameLst>
                                      </p:cBhvr>
                                      <p:tavLst>
                                        <p:tav tm="0">
                                          <p:val>
                                            <p:fltVal val="0"/>
                                          </p:val>
                                        </p:tav>
                                        <p:tav tm="100000">
                                          <p:val>
                                            <p:strVal val="#ppt_h"/>
                                          </p:val>
                                        </p:tav>
                                      </p:tavLst>
                                    </p:anim>
                                    <p:animEffect transition="in" filter="fade">
                                      <p:cBhvr>
                                        <p:cTn id="68" dur="500"/>
                                        <p:tgtEl>
                                          <p:spTgt spid="27"/>
                                        </p:tgtEl>
                                      </p:cBhvr>
                                    </p:animEffect>
                                  </p:childTnLst>
                                </p:cTn>
                              </p:par>
                              <p:par>
                                <p:cTn id="69" presetID="53" presetClass="entr" presetSubtype="16" fill="hold" nodeType="withEffect">
                                  <p:stCondLst>
                                    <p:cond delay="2750"/>
                                  </p:stCondLst>
                                  <p:childTnLst>
                                    <p:set>
                                      <p:cBhvr>
                                        <p:cTn id="70" dur="1" fill="hold">
                                          <p:stCondLst>
                                            <p:cond delay="0"/>
                                          </p:stCondLst>
                                        </p:cTn>
                                        <p:tgtEl>
                                          <p:spTgt spid="32"/>
                                        </p:tgtEl>
                                        <p:attrNameLst>
                                          <p:attrName>style.visibility</p:attrName>
                                        </p:attrNameLst>
                                      </p:cBhvr>
                                      <p:to>
                                        <p:strVal val="visible"/>
                                      </p:to>
                                    </p:set>
                                    <p:anim calcmode="lin" valueType="num">
                                      <p:cBhvr>
                                        <p:cTn id="71" dur="500" fill="hold"/>
                                        <p:tgtEl>
                                          <p:spTgt spid="32"/>
                                        </p:tgtEl>
                                        <p:attrNameLst>
                                          <p:attrName>ppt_w</p:attrName>
                                        </p:attrNameLst>
                                      </p:cBhvr>
                                      <p:tavLst>
                                        <p:tav tm="0">
                                          <p:val>
                                            <p:fltVal val="0"/>
                                          </p:val>
                                        </p:tav>
                                        <p:tav tm="100000">
                                          <p:val>
                                            <p:strVal val="#ppt_w"/>
                                          </p:val>
                                        </p:tav>
                                      </p:tavLst>
                                    </p:anim>
                                    <p:anim calcmode="lin" valueType="num">
                                      <p:cBhvr>
                                        <p:cTn id="72" dur="500" fill="hold"/>
                                        <p:tgtEl>
                                          <p:spTgt spid="32"/>
                                        </p:tgtEl>
                                        <p:attrNameLst>
                                          <p:attrName>ppt_h</p:attrName>
                                        </p:attrNameLst>
                                      </p:cBhvr>
                                      <p:tavLst>
                                        <p:tav tm="0">
                                          <p:val>
                                            <p:fltVal val="0"/>
                                          </p:val>
                                        </p:tav>
                                        <p:tav tm="100000">
                                          <p:val>
                                            <p:strVal val="#ppt_h"/>
                                          </p:val>
                                        </p:tav>
                                      </p:tavLst>
                                    </p:anim>
                                    <p:animEffect transition="in" filter="fade">
                                      <p:cBhvr>
                                        <p:cTn id="7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5" grpId="0" animBg="1"/>
      <p:bldP spid="26" grpId="0"/>
      <p:bldP spid="27" grpId="0"/>
      <p:bldP spid="28" grpId="0" animBg="1"/>
      <p:bldP spid="29" grpId="0"/>
      <p:bldP spid="30" grpId="0" animBg="1"/>
      <p:bldP spid="3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p:nvPr/>
        </p:nvSpPr>
        <p:spPr>
          <a:xfrm>
            <a:off x="7747555" y="421166"/>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5" name="组合 4"/>
          <p:cNvGrpSpPr/>
          <p:nvPr/>
        </p:nvGrpSpPr>
        <p:grpSpPr>
          <a:xfrm>
            <a:off x="677090" y="401136"/>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9" name="椭圆 8"/>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0" name="椭圆 9"/>
              <p:cNvSpPr/>
              <p:nvPr/>
            </p:nvSpPr>
            <p:spPr>
              <a:xfrm>
                <a:off x="2771295" y="1942172"/>
                <a:ext cx="787417" cy="746429"/>
              </a:xfrm>
              <a:prstGeom prst="ellipse">
                <a:avLst/>
              </a:prstGeom>
              <a:solidFill>
                <a:srgbClr val="FFA616">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11" name="矩形 10"/>
          <p:cNvSpPr/>
          <p:nvPr/>
        </p:nvSpPr>
        <p:spPr>
          <a:xfrm>
            <a:off x="1473333" y="757149"/>
            <a:ext cx="7213469" cy="88756"/>
          </a:xfrm>
          <a:prstGeom prst="rect">
            <a:avLst/>
          </a:prstGeom>
          <a:solidFill>
            <a:srgbClr val="FFA61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grpSp>
        <p:nvGrpSpPr>
          <p:cNvPr id="12" name="组合 11"/>
          <p:cNvGrpSpPr/>
          <p:nvPr/>
        </p:nvGrpSpPr>
        <p:grpSpPr>
          <a:xfrm>
            <a:off x="1473332" y="109078"/>
            <a:ext cx="1490565" cy="590999"/>
            <a:chOff x="1129033" y="49188"/>
            <a:chExt cx="1656184" cy="656665"/>
          </a:xfrm>
        </p:grpSpPr>
        <p:sp>
          <p:nvSpPr>
            <p:cNvPr id="13" name="任意多边形 12"/>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FFA616"/>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a:solidFill>
                  <a:prstClr val="white"/>
                </a:solidFill>
              </a:endParaRPr>
            </a:p>
          </p:txBody>
        </p:sp>
        <p:sp>
          <p:nvSpPr>
            <p:cNvPr id="14"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点击输入标题</a:t>
              </a:r>
            </a:p>
          </p:txBody>
        </p:sp>
      </p:grpSp>
      <p:pic>
        <p:nvPicPr>
          <p:cNvPr id="15" name="Picture 3" descr="C:\Users\Administrator\Desktop\787637.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053241" y="1144991"/>
            <a:ext cx="2616755" cy="3683771"/>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6" name="组合 15"/>
          <p:cNvGrpSpPr/>
          <p:nvPr/>
        </p:nvGrpSpPr>
        <p:grpSpPr>
          <a:xfrm>
            <a:off x="4017460" y="4042495"/>
            <a:ext cx="688314" cy="688314"/>
            <a:chOff x="3832873" y="2297208"/>
            <a:chExt cx="1516550" cy="1516550"/>
          </a:xfrm>
        </p:grpSpPr>
        <p:grpSp>
          <p:nvGrpSpPr>
            <p:cNvPr id="17" name="组合 16"/>
            <p:cNvGrpSpPr/>
            <p:nvPr/>
          </p:nvGrpSpPr>
          <p:grpSpPr>
            <a:xfrm>
              <a:off x="3832873" y="2297208"/>
              <a:ext cx="1516550" cy="1516550"/>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822960">
                  <a:defRPr/>
                </a:pPr>
                <a:endParaRPr lang="zh-CN" altLang="en-US" sz="1620" kern="0">
                  <a:solidFill>
                    <a:sysClr val="windowText" lastClr="000000"/>
                  </a:solidFill>
                </a:endParaRPr>
              </a:p>
            </p:txBody>
          </p:sp>
          <p:sp>
            <p:nvSpPr>
              <p:cNvPr id="20" name="椭圆 19"/>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822960">
                  <a:defRPr/>
                </a:pPr>
                <a:endParaRPr lang="zh-CN" altLang="en-US" sz="1620" kern="0">
                  <a:solidFill>
                    <a:sysClr val="window" lastClr="FFFFFF"/>
                  </a:solidFill>
                </a:endParaRPr>
              </a:p>
            </p:txBody>
          </p:sp>
        </p:grpSp>
        <p:sp>
          <p:nvSpPr>
            <p:cNvPr id="18" name="椭圆 17"/>
            <p:cNvSpPr/>
            <p:nvPr/>
          </p:nvSpPr>
          <p:spPr>
            <a:xfrm>
              <a:off x="3983164" y="2466913"/>
              <a:ext cx="1185736" cy="1185736"/>
            </a:xfrm>
            <a:prstGeom prst="ellipse">
              <a:avLst/>
            </a:prstGeom>
            <a:solidFill>
              <a:srgbClr val="FFA616"/>
            </a:solidFill>
            <a:ln w="25400" cap="flat" cmpd="sng" algn="ctr">
              <a:noFill/>
              <a:prstDash val="solid"/>
            </a:ln>
            <a:effectLst>
              <a:innerShdw blurRad="368300" dist="254000">
                <a:prstClr val="black">
                  <a:alpha val="22000"/>
                </a:prstClr>
              </a:innerShdw>
            </a:effectLst>
          </p:spPr>
          <p:txBody>
            <a:bodyPr rtlCol="0" anchor="ctr"/>
            <a:lstStyle/>
            <a:p>
              <a:pPr algn="ctr" defTabSz="822960" fontAlgn="base">
                <a:spcBef>
                  <a:spcPct val="0"/>
                </a:spcBef>
                <a:spcAft>
                  <a:spcPct val="0"/>
                </a:spcAft>
                <a:defRPr/>
              </a:pPr>
              <a:endParaRPr lang="zh-CN" altLang="en-US" sz="1620" kern="0">
                <a:solidFill>
                  <a:prstClr val="white"/>
                </a:solidFill>
                <a:latin typeface="Calibri"/>
                <a:ea typeface="微软雅黑"/>
              </a:endParaRPr>
            </a:p>
          </p:txBody>
        </p:sp>
      </p:grpSp>
      <p:grpSp>
        <p:nvGrpSpPr>
          <p:cNvPr id="21" name="组合 20"/>
          <p:cNvGrpSpPr/>
          <p:nvPr/>
        </p:nvGrpSpPr>
        <p:grpSpPr>
          <a:xfrm>
            <a:off x="3335761" y="3308243"/>
            <a:ext cx="688314" cy="688314"/>
            <a:chOff x="3832873" y="2297208"/>
            <a:chExt cx="1516550" cy="1516550"/>
          </a:xfrm>
        </p:grpSpPr>
        <p:grpSp>
          <p:nvGrpSpPr>
            <p:cNvPr id="22" name="组合 21"/>
            <p:cNvGrpSpPr/>
            <p:nvPr/>
          </p:nvGrpSpPr>
          <p:grpSpPr>
            <a:xfrm>
              <a:off x="3832873" y="2297208"/>
              <a:ext cx="1516550" cy="1516550"/>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822960">
                  <a:defRPr/>
                </a:pPr>
                <a:endParaRPr lang="zh-CN" altLang="en-US" sz="1620" kern="0">
                  <a:solidFill>
                    <a:sysClr val="windowText" lastClr="000000"/>
                  </a:solidFill>
                </a:endParaRPr>
              </a:p>
            </p:txBody>
          </p:sp>
          <p:sp>
            <p:nvSpPr>
              <p:cNvPr id="25" name="椭圆 24"/>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822960">
                  <a:defRPr/>
                </a:pPr>
                <a:endParaRPr lang="zh-CN" altLang="en-US" sz="1620" kern="0">
                  <a:solidFill>
                    <a:sysClr val="window" lastClr="FFFFFF"/>
                  </a:solidFill>
                </a:endParaRPr>
              </a:p>
            </p:txBody>
          </p:sp>
        </p:grpSp>
        <p:sp>
          <p:nvSpPr>
            <p:cNvPr id="23" name="椭圆 22"/>
            <p:cNvSpPr/>
            <p:nvPr/>
          </p:nvSpPr>
          <p:spPr>
            <a:xfrm>
              <a:off x="3983164" y="2466913"/>
              <a:ext cx="1185736" cy="1185736"/>
            </a:xfrm>
            <a:prstGeom prst="ellipse">
              <a:avLst/>
            </a:prstGeom>
            <a:solidFill>
              <a:srgbClr val="FF4D5E"/>
            </a:solidFill>
            <a:ln w="25400" cap="flat" cmpd="sng" algn="ctr">
              <a:noFill/>
              <a:prstDash val="solid"/>
            </a:ln>
            <a:effectLst>
              <a:innerShdw blurRad="368300" dist="254000">
                <a:prstClr val="black">
                  <a:alpha val="22000"/>
                </a:prstClr>
              </a:innerShdw>
            </a:effectLst>
          </p:spPr>
          <p:txBody>
            <a:bodyPr rtlCol="0" anchor="ctr"/>
            <a:lstStyle/>
            <a:p>
              <a:pPr algn="ctr" defTabSz="822960" fontAlgn="base">
                <a:spcBef>
                  <a:spcPct val="0"/>
                </a:spcBef>
                <a:spcAft>
                  <a:spcPct val="0"/>
                </a:spcAft>
                <a:defRPr/>
              </a:pPr>
              <a:endParaRPr lang="zh-CN" altLang="en-US" sz="1620" kern="0">
                <a:solidFill>
                  <a:prstClr val="white"/>
                </a:solidFill>
                <a:latin typeface="Calibri"/>
                <a:ea typeface="微软雅黑"/>
              </a:endParaRPr>
            </a:p>
          </p:txBody>
        </p:sp>
      </p:grpSp>
      <p:grpSp>
        <p:nvGrpSpPr>
          <p:cNvPr id="26" name="组合 25"/>
          <p:cNvGrpSpPr/>
          <p:nvPr/>
        </p:nvGrpSpPr>
        <p:grpSpPr>
          <a:xfrm>
            <a:off x="4709875" y="2859490"/>
            <a:ext cx="688314" cy="688314"/>
            <a:chOff x="3832873" y="2297208"/>
            <a:chExt cx="1516550" cy="1516550"/>
          </a:xfrm>
        </p:grpSpPr>
        <p:grpSp>
          <p:nvGrpSpPr>
            <p:cNvPr id="27" name="组合 26"/>
            <p:cNvGrpSpPr/>
            <p:nvPr/>
          </p:nvGrpSpPr>
          <p:grpSpPr>
            <a:xfrm>
              <a:off x="3832873" y="2297208"/>
              <a:ext cx="1516550" cy="1516550"/>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822960">
                  <a:defRPr/>
                </a:pPr>
                <a:endParaRPr lang="zh-CN" altLang="en-US" sz="1620" kern="0">
                  <a:solidFill>
                    <a:sysClr val="windowText" lastClr="000000"/>
                  </a:solidFill>
                </a:endParaRPr>
              </a:p>
            </p:txBody>
          </p:sp>
          <p:sp>
            <p:nvSpPr>
              <p:cNvPr id="30" name="椭圆 29"/>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822960">
                  <a:defRPr/>
                </a:pPr>
                <a:endParaRPr lang="zh-CN" altLang="en-US" sz="1620" kern="0">
                  <a:solidFill>
                    <a:sysClr val="window" lastClr="FFFFFF"/>
                  </a:solidFill>
                </a:endParaRPr>
              </a:p>
            </p:txBody>
          </p:sp>
        </p:grpSp>
        <p:sp>
          <p:nvSpPr>
            <p:cNvPr id="28" name="椭圆 27"/>
            <p:cNvSpPr/>
            <p:nvPr/>
          </p:nvSpPr>
          <p:spPr>
            <a:xfrm>
              <a:off x="3983164" y="2466913"/>
              <a:ext cx="1185736" cy="1185736"/>
            </a:xfrm>
            <a:prstGeom prst="ellipse">
              <a:avLst/>
            </a:prstGeom>
            <a:solidFill>
              <a:srgbClr val="FFA616"/>
            </a:solidFill>
            <a:ln w="25400" cap="flat" cmpd="sng" algn="ctr">
              <a:noFill/>
              <a:prstDash val="solid"/>
            </a:ln>
            <a:effectLst>
              <a:innerShdw blurRad="368300" dist="254000">
                <a:prstClr val="black">
                  <a:alpha val="22000"/>
                </a:prstClr>
              </a:innerShdw>
            </a:effectLst>
          </p:spPr>
          <p:txBody>
            <a:bodyPr rtlCol="0" anchor="ctr"/>
            <a:lstStyle/>
            <a:p>
              <a:pPr algn="ctr" defTabSz="822960" fontAlgn="base">
                <a:spcBef>
                  <a:spcPct val="0"/>
                </a:spcBef>
                <a:spcAft>
                  <a:spcPct val="0"/>
                </a:spcAft>
                <a:defRPr/>
              </a:pPr>
              <a:endParaRPr lang="zh-CN" altLang="en-US" sz="1620" kern="0">
                <a:solidFill>
                  <a:prstClr val="white"/>
                </a:solidFill>
                <a:latin typeface="Calibri"/>
                <a:ea typeface="微软雅黑"/>
              </a:endParaRPr>
            </a:p>
          </p:txBody>
        </p:sp>
      </p:grpSp>
      <p:grpSp>
        <p:nvGrpSpPr>
          <p:cNvPr id="31" name="组合 30"/>
          <p:cNvGrpSpPr/>
          <p:nvPr/>
        </p:nvGrpSpPr>
        <p:grpSpPr>
          <a:xfrm>
            <a:off x="3335761" y="2433848"/>
            <a:ext cx="688314" cy="688314"/>
            <a:chOff x="3832873" y="2297208"/>
            <a:chExt cx="1516550" cy="1516550"/>
          </a:xfrm>
        </p:grpSpPr>
        <p:grpSp>
          <p:nvGrpSpPr>
            <p:cNvPr id="32" name="组合 31"/>
            <p:cNvGrpSpPr/>
            <p:nvPr/>
          </p:nvGrpSpPr>
          <p:grpSpPr>
            <a:xfrm>
              <a:off x="3832873" y="2297208"/>
              <a:ext cx="1516550" cy="1516550"/>
              <a:chOff x="304800" y="673100"/>
              <a:chExt cx="4000500" cy="4000500"/>
            </a:xfrm>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822960">
                  <a:defRPr/>
                </a:pPr>
                <a:endParaRPr lang="zh-CN" altLang="en-US" sz="1620" kern="0">
                  <a:solidFill>
                    <a:sysClr val="windowText" lastClr="000000"/>
                  </a:solidFill>
                </a:endParaRPr>
              </a:p>
            </p:txBody>
          </p:sp>
          <p:sp>
            <p:nvSpPr>
              <p:cNvPr id="35" name="椭圆 34"/>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822960">
                  <a:defRPr/>
                </a:pPr>
                <a:endParaRPr lang="zh-CN" altLang="en-US" sz="1620" kern="0">
                  <a:solidFill>
                    <a:sysClr val="window" lastClr="FFFFFF"/>
                  </a:solidFill>
                </a:endParaRPr>
              </a:p>
            </p:txBody>
          </p:sp>
        </p:grpSp>
        <p:sp>
          <p:nvSpPr>
            <p:cNvPr id="33" name="椭圆 32"/>
            <p:cNvSpPr/>
            <p:nvPr/>
          </p:nvSpPr>
          <p:spPr>
            <a:xfrm>
              <a:off x="3983164" y="2466913"/>
              <a:ext cx="1185736" cy="1185736"/>
            </a:xfrm>
            <a:prstGeom prst="ellipse">
              <a:avLst/>
            </a:prstGeom>
            <a:solidFill>
              <a:srgbClr val="FF4D5E"/>
            </a:solidFill>
            <a:ln w="25400" cap="flat" cmpd="sng" algn="ctr">
              <a:noFill/>
              <a:prstDash val="solid"/>
            </a:ln>
            <a:effectLst>
              <a:innerShdw blurRad="368300" dist="254000">
                <a:prstClr val="black">
                  <a:alpha val="22000"/>
                </a:prstClr>
              </a:innerShdw>
            </a:effectLst>
          </p:spPr>
          <p:txBody>
            <a:bodyPr rtlCol="0" anchor="ctr"/>
            <a:lstStyle/>
            <a:p>
              <a:pPr algn="ctr" defTabSz="822960" fontAlgn="base">
                <a:spcBef>
                  <a:spcPct val="0"/>
                </a:spcBef>
                <a:spcAft>
                  <a:spcPct val="0"/>
                </a:spcAft>
                <a:defRPr/>
              </a:pPr>
              <a:endParaRPr lang="zh-CN" altLang="en-US" sz="1620" kern="0">
                <a:solidFill>
                  <a:prstClr val="white"/>
                </a:solidFill>
                <a:latin typeface="Calibri"/>
                <a:ea typeface="微软雅黑"/>
              </a:endParaRPr>
            </a:p>
          </p:txBody>
        </p:sp>
      </p:grpSp>
      <p:grpSp>
        <p:nvGrpSpPr>
          <p:cNvPr id="36" name="组合 35"/>
          <p:cNvGrpSpPr/>
          <p:nvPr/>
        </p:nvGrpSpPr>
        <p:grpSpPr>
          <a:xfrm>
            <a:off x="4709875" y="1974808"/>
            <a:ext cx="688314" cy="688314"/>
            <a:chOff x="3832873" y="2297208"/>
            <a:chExt cx="1516550" cy="1516550"/>
          </a:xfrm>
        </p:grpSpPr>
        <p:grpSp>
          <p:nvGrpSpPr>
            <p:cNvPr id="37" name="组合 36"/>
            <p:cNvGrpSpPr/>
            <p:nvPr/>
          </p:nvGrpSpPr>
          <p:grpSpPr>
            <a:xfrm>
              <a:off x="3832873" y="2297208"/>
              <a:ext cx="1516550" cy="1516550"/>
              <a:chOff x="304800" y="673100"/>
              <a:chExt cx="4000500" cy="4000500"/>
            </a:xfrm>
            <a:effectLst>
              <a:outerShdw blurRad="444500" dist="254000" dir="8100000" algn="tr" rotWithShape="0">
                <a:prstClr val="black">
                  <a:alpha val="50000"/>
                </a:prstClr>
              </a:outerShdw>
            </a:effectLst>
          </p:grpSpPr>
          <p:sp>
            <p:nvSpPr>
              <p:cNvPr id="39" name="同心圆 3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822960">
                  <a:defRPr/>
                </a:pPr>
                <a:endParaRPr lang="zh-CN" altLang="en-US" sz="1620" kern="0">
                  <a:solidFill>
                    <a:sysClr val="windowText" lastClr="000000"/>
                  </a:solidFill>
                </a:endParaRPr>
              </a:p>
            </p:txBody>
          </p:sp>
          <p:sp>
            <p:nvSpPr>
              <p:cNvPr id="40" name="椭圆 39"/>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822960">
                  <a:defRPr/>
                </a:pPr>
                <a:endParaRPr lang="zh-CN" altLang="en-US" sz="1620" kern="0">
                  <a:solidFill>
                    <a:sysClr val="window" lastClr="FFFFFF"/>
                  </a:solidFill>
                </a:endParaRPr>
              </a:p>
            </p:txBody>
          </p:sp>
        </p:grpSp>
        <p:sp>
          <p:nvSpPr>
            <p:cNvPr id="38" name="椭圆 37"/>
            <p:cNvSpPr/>
            <p:nvPr/>
          </p:nvSpPr>
          <p:spPr>
            <a:xfrm>
              <a:off x="3983164" y="2466913"/>
              <a:ext cx="1185736" cy="1185736"/>
            </a:xfrm>
            <a:prstGeom prst="ellipse">
              <a:avLst/>
            </a:prstGeom>
            <a:solidFill>
              <a:srgbClr val="FFA616"/>
            </a:solidFill>
            <a:ln w="25400" cap="flat" cmpd="sng" algn="ctr">
              <a:noFill/>
              <a:prstDash val="solid"/>
            </a:ln>
            <a:effectLst>
              <a:innerShdw blurRad="368300" dist="254000">
                <a:prstClr val="black">
                  <a:alpha val="22000"/>
                </a:prstClr>
              </a:innerShdw>
            </a:effectLst>
          </p:spPr>
          <p:txBody>
            <a:bodyPr rtlCol="0" anchor="ctr"/>
            <a:lstStyle/>
            <a:p>
              <a:pPr algn="ctr" defTabSz="822960" fontAlgn="base">
                <a:spcBef>
                  <a:spcPct val="0"/>
                </a:spcBef>
                <a:spcAft>
                  <a:spcPct val="0"/>
                </a:spcAft>
                <a:defRPr/>
              </a:pPr>
              <a:endParaRPr lang="zh-CN" altLang="en-US" sz="1620" kern="0">
                <a:solidFill>
                  <a:prstClr val="white"/>
                </a:solidFill>
                <a:latin typeface="Calibri"/>
                <a:ea typeface="微软雅黑"/>
              </a:endParaRPr>
            </a:p>
          </p:txBody>
        </p:sp>
      </p:grpSp>
      <p:grpSp>
        <p:nvGrpSpPr>
          <p:cNvPr id="41" name="组合 40"/>
          <p:cNvGrpSpPr/>
          <p:nvPr/>
        </p:nvGrpSpPr>
        <p:grpSpPr>
          <a:xfrm>
            <a:off x="4017460" y="1213570"/>
            <a:ext cx="688314" cy="688314"/>
            <a:chOff x="3832873" y="2297208"/>
            <a:chExt cx="1516550" cy="1516550"/>
          </a:xfrm>
        </p:grpSpPr>
        <p:grpSp>
          <p:nvGrpSpPr>
            <p:cNvPr id="42" name="组合 41"/>
            <p:cNvGrpSpPr/>
            <p:nvPr/>
          </p:nvGrpSpPr>
          <p:grpSpPr>
            <a:xfrm>
              <a:off x="3832873" y="2297208"/>
              <a:ext cx="1516550" cy="1516550"/>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822960">
                  <a:defRPr/>
                </a:pPr>
                <a:endParaRPr lang="zh-CN" altLang="en-US" sz="1620" kern="0">
                  <a:solidFill>
                    <a:sysClr val="windowText" lastClr="000000"/>
                  </a:solidFill>
                </a:endParaRPr>
              </a:p>
            </p:txBody>
          </p:sp>
          <p:sp>
            <p:nvSpPr>
              <p:cNvPr id="45" name="椭圆 44"/>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822960">
                  <a:defRPr/>
                </a:pPr>
                <a:endParaRPr lang="zh-CN" altLang="en-US" sz="1620" kern="0">
                  <a:solidFill>
                    <a:sysClr val="window" lastClr="FFFFFF"/>
                  </a:solidFill>
                </a:endParaRPr>
              </a:p>
            </p:txBody>
          </p:sp>
        </p:grpSp>
        <p:sp>
          <p:nvSpPr>
            <p:cNvPr id="43" name="椭圆 42"/>
            <p:cNvSpPr/>
            <p:nvPr/>
          </p:nvSpPr>
          <p:spPr>
            <a:xfrm>
              <a:off x="3983164" y="2466913"/>
              <a:ext cx="1185736" cy="1185736"/>
            </a:xfrm>
            <a:prstGeom prst="ellipse">
              <a:avLst/>
            </a:prstGeom>
            <a:solidFill>
              <a:srgbClr val="FF4D5E"/>
            </a:solidFill>
            <a:ln w="25400" cap="flat" cmpd="sng" algn="ctr">
              <a:noFill/>
              <a:prstDash val="solid"/>
            </a:ln>
            <a:effectLst>
              <a:innerShdw blurRad="368300" dist="254000">
                <a:prstClr val="black">
                  <a:alpha val="22000"/>
                </a:prstClr>
              </a:innerShdw>
            </a:effectLst>
          </p:spPr>
          <p:txBody>
            <a:bodyPr rtlCol="0" anchor="ctr"/>
            <a:lstStyle/>
            <a:p>
              <a:pPr algn="ctr" defTabSz="822960" fontAlgn="base">
                <a:spcBef>
                  <a:spcPct val="0"/>
                </a:spcBef>
                <a:spcAft>
                  <a:spcPct val="0"/>
                </a:spcAft>
                <a:defRPr/>
              </a:pPr>
              <a:endParaRPr lang="zh-CN" altLang="en-US" sz="1620" kern="0">
                <a:solidFill>
                  <a:prstClr val="white"/>
                </a:solidFill>
                <a:latin typeface="Calibri"/>
                <a:ea typeface="微软雅黑"/>
              </a:endParaRPr>
            </a:p>
          </p:txBody>
        </p:sp>
      </p:grpSp>
      <p:grpSp>
        <p:nvGrpSpPr>
          <p:cNvPr id="46" name="Group 34"/>
          <p:cNvGrpSpPr/>
          <p:nvPr/>
        </p:nvGrpSpPr>
        <p:grpSpPr>
          <a:xfrm>
            <a:off x="4234592" y="1405047"/>
            <a:ext cx="269545" cy="219335"/>
            <a:chOff x="1550139" y="1314466"/>
            <a:chExt cx="509139" cy="414300"/>
          </a:xfrm>
          <a:solidFill>
            <a:sysClr val="window" lastClr="FFFFFF"/>
          </a:solidFill>
        </p:grpSpPr>
        <p:sp>
          <p:nvSpPr>
            <p:cNvPr id="47" name="Freeform 5"/>
            <p:cNvSpPr>
              <a:spLocks noEditPoints="1"/>
            </p:cNvSpPr>
            <p:nvPr/>
          </p:nvSpPr>
          <p:spPr bwMode="auto">
            <a:xfrm>
              <a:off x="1550139" y="1314466"/>
              <a:ext cx="509139" cy="414300"/>
            </a:xfrm>
            <a:custGeom>
              <a:avLst/>
              <a:gdLst>
                <a:gd name="T0" fmla="*/ 78 w 153"/>
                <a:gd name="T1" fmla="*/ 0 h 125"/>
                <a:gd name="T2" fmla="*/ 0 w 153"/>
                <a:gd name="T3" fmla="*/ 69 h 125"/>
                <a:gd name="T4" fmla="*/ 15 w 153"/>
                <a:gd name="T5" fmla="*/ 69 h 125"/>
                <a:gd name="T6" fmla="*/ 21 w 153"/>
                <a:gd name="T7" fmla="*/ 64 h 125"/>
                <a:gd name="T8" fmla="*/ 21 w 153"/>
                <a:gd name="T9" fmla="*/ 121 h 125"/>
                <a:gd name="T10" fmla="*/ 24 w 153"/>
                <a:gd name="T11" fmla="*/ 125 h 125"/>
                <a:gd name="T12" fmla="*/ 62 w 153"/>
                <a:gd name="T13" fmla="*/ 125 h 125"/>
                <a:gd name="T14" fmla="*/ 63 w 153"/>
                <a:gd name="T15" fmla="*/ 93 h 125"/>
                <a:gd name="T16" fmla="*/ 67 w 153"/>
                <a:gd name="T17" fmla="*/ 88 h 125"/>
                <a:gd name="T18" fmla="*/ 83 w 153"/>
                <a:gd name="T19" fmla="*/ 88 h 125"/>
                <a:gd name="T20" fmla="*/ 89 w 153"/>
                <a:gd name="T21" fmla="*/ 93 h 125"/>
                <a:gd name="T22" fmla="*/ 89 w 153"/>
                <a:gd name="T23" fmla="*/ 125 h 125"/>
                <a:gd name="T24" fmla="*/ 126 w 153"/>
                <a:gd name="T25" fmla="*/ 125 h 125"/>
                <a:gd name="T26" fmla="*/ 130 w 153"/>
                <a:gd name="T27" fmla="*/ 120 h 125"/>
                <a:gd name="T28" fmla="*/ 130 w 153"/>
                <a:gd name="T29" fmla="*/ 63 h 125"/>
                <a:gd name="T30" fmla="*/ 136 w 153"/>
                <a:gd name="T31" fmla="*/ 69 h 125"/>
                <a:gd name="T32" fmla="*/ 153 w 153"/>
                <a:gd name="T33" fmla="*/ 69 h 125"/>
                <a:gd name="T34" fmla="*/ 78 w 153"/>
                <a:gd name="T35" fmla="*/ 0 h 125"/>
                <a:gd name="T36" fmla="*/ 76 w 153"/>
                <a:gd name="T37" fmla="*/ 76 h 125"/>
                <a:gd name="T38" fmla="*/ 60 w 153"/>
                <a:gd name="T39" fmla="*/ 60 h 125"/>
                <a:gd name="T40" fmla="*/ 76 w 153"/>
                <a:gd name="T41" fmla="*/ 43 h 125"/>
                <a:gd name="T42" fmla="*/ 92 w 153"/>
                <a:gd name="T43" fmla="*/ 60 h 125"/>
                <a:gd name="T44" fmla="*/ 76 w 153"/>
                <a:gd name="T45" fmla="*/ 7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3" h="125">
                  <a:moveTo>
                    <a:pt x="78" y="0"/>
                  </a:moveTo>
                  <a:cubicBezTo>
                    <a:pt x="0" y="69"/>
                    <a:pt x="0" y="69"/>
                    <a:pt x="0" y="69"/>
                  </a:cubicBezTo>
                  <a:cubicBezTo>
                    <a:pt x="0" y="69"/>
                    <a:pt x="5" y="78"/>
                    <a:pt x="15" y="69"/>
                  </a:cubicBezTo>
                  <a:cubicBezTo>
                    <a:pt x="21" y="64"/>
                    <a:pt x="21" y="64"/>
                    <a:pt x="21" y="64"/>
                  </a:cubicBezTo>
                  <a:cubicBezTo>
                    <a:pt x="21" y="121"/>
                    <a:pt x="21" y="121"/>
                    <a:pt x="21" y="121"/>
                  </a:cubicBezTo>
                  <a:cubicBezTo>
                    <a:pt x="21" y="121"/>
                    <a:pt x="21" y="125"/>
                    <a:pt x="24" y="125"/>
                  </a:cubicBezTo>
                  <a:cubicBezTo>
                    <a:pt x="28" y="125"/>
                    <a:pt x="62" y="125"/>
                    <a:pt x="62" y="125"/>
                  </a:cubicBezTo>
                  <a:cubicBezTo>
                    <a:pt x="63" y="93"/>
                    <a:pt x="63" y="93"/>
                    <a:pt x="63" y="93"/>
                  </a:cubicBezTo>
                  <a:cubicBezTo>
                    <a:pt x="63" y="93"/>
                    <a:pt x="62" y="88"/>
                    <a:pt x="67" y="88"/>
                  </a:cubicBezTo>
                  <a:cubicBezTo>
                    <a:pt x="83" y="88"/>
                    <a:pt x="83" y="88"/>
                    <a:pt x="83" y="88"/>
                  </a:cubicBezTo>
                  <a:cubicBezTo>
                    <a:pt x="89" y="88"/>
                    <a:pt x="89" y="93"/>
                    <a:pt x="89" y="93"/>
                  </a:cubicBezTo>
                  <a:cubicBezTo>
                    <a:pt x="89" y="125"/>
                    <a:pt x="89" y="125"/>
                    <a:pt x="89" y="125"/>
                  </a:cubicBezTo>
                  <a:cubicBezTo>
                    <a:pt x="89" y="125"/>
                    <a:pt x="121" y="125"/>
                    <a:pt x="126" y="125"/>
                  </a:cubicBezTo>
                  <a:cubicBezTo>
                    <a:pt x="131" y="125"/>
                    <a:pt x="130" y="120"/>
                    <a:pt x="130" y="120"/>
                  </a:cubicBezTo>
                  <a:cubicBezTo>
                    <a:pt x="130" y="63"/>
                    <a:pt x="130" y="63"/>
                    <a:pt x="130" y="63"/>
                  </a:cubicBezTo>
                  <a:cubicBezTo>
                    <a:pt x="136" y="69"/>
                    <a:pt x="136" y="69"/>
                    <a:pt x="136" y="69"/>
                  </a:cubicBezTo>
                  <a:cubicBezTo>
                    <a:pt x="148" y="77"/>
                    <a:pt x="153" y="69"/>
                    <a:pt x="153" y="69"/>
                  </a:cubicBezTo>
                  <a:lnTo>
                    <a:pt x="78" y="0"/>
                  </a:lnTo>
                  <a:close/>
                  <a:moveTo>
                    <a:pt x="76" y="76"/>
                  </a:moveTo>
                  <a:cubicBezTo>
                    <a:pt x="67" y="76"/>
                    <a:pt x="60" y="69"/>
                    <a:pt x="60" y="60"/>
                  </a:cubicBezTo>
                  <a:cubicBezTo>
                    <a:pt x="60" y="50"/>
                    <a:pt x="67" y="43"/>
                    <a:pt x="76" y="43"/>
                  </a:cubicBezTo>
                  <a:cubicBezTo>
                    <a:pt x="85" y="43"/>
                    <a:pt x="92" y="50"/>
                    <a:pt x="92" y="60"/>
                  </a:cubicBezTo>
                  <a:cubicBezTo>
                    <a:pt x="92" y="69"/>
                    <a:pt x="85" y="76"/>
                    <a:pt x="76"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pPr defTabSz="822960" fontAlgn="base">
                <a:spcBef>
                  <a:spcPct val="0"/>
                </a:spcBef>
                <a:spcAft>
                  <a:spcPct val="0"/>
                </a:spcAft>
                <a:defRPr/>
              </a:pPr>
              <a:endParaRPr lang="en-US" sz="1620" kern="0">
                <a:solidFill>
                  <a:prstClr val="black"/>
                </a:solidFill>
                <a:ea typeface="宋体" charset="-122"/>
              </a:endParaRPr>
            </a:p>
          </p:txBody>
        </p:sp>
        <p:sp>
          <p:nvSpPr>
            <p:cNvPr id="48" name="Freeform 6"/>
            <p:cNvSpPr>
              <a:spLocks/>
            </p:cNvSpPr>
            <p:nvPr/>
          </p:nvSpPr>
          <p:spPr bwMode="auto">
            <a:xfrm>
              <a:off x="1949464" y="1366877"/>
              <a:ext cx="49916" cy="102328"/>
            </a:xfrm>
            <a:custGeom>
              <a:avLst/>
              <a:gdLst>
                <a:gd name="T0" fmla="*/ 20 w 20"/>
                <a:gd name="T1" fmla="*/ 41 h 41"/>
                <a:gd name="T2" fmla="*/ 20 w 20"/>
                <a:gd name="T3" fmla="*/ 0 h 41"/>
                <a:gd name="T4" fmla="*/ 0 w 20"/>
                <a:gd name="T5" fmla="*/ 0 h 41"/>
                <a:gd name="T6" fmla="*/ 0 w 20"/>
                <a:gd name="T7" fmla="*/ 24 h 41"/>
                <a:gd name="T8" fmla="*/ 20 w 20"/>
                <a:gd name="T9" fmla="*/ 41 h 41"/>
              </a:gdLst>
              <a:ahLst/>
              <a:cxnLst>
                <a:cxn ang="0">
                  <a:pos x="T0" y="T1"/>
                </a:cxn>
                <a:cxn ang="0">
                  <a:pos x="T2" y="T3"/>
                </a:cxn>
                <a:cxn ang="0">
                  <a:pos x="T4" y="T5"/>
                </a:cxn>
                <a:cxn ang="0">
                  <a:pos x="T6" y="T7"/>
                </a:cxn>
                <a:cxn ang="0">
                  <a:pos x="T8" y="T9"/>
                </a:cxn>
              </a:cxnLst>
              <a:rect l="0" t="0" r="r" b="b"/>
              <a:pathLst>
                <a:path w="20" h="41">
                  <a:moveTo>
                    <a:pt x="20" y="41"/>
                  </a:moveTo>
                  <a:lnTo>
                    <a:pt x="20" y="0"/>
                  </a:lnTo>
                  <a:lnTo>
                    <a:pt x="0" y="0"/>
                  </a:lnTo>
                  <a:lnTo>
                    <a:pt x="0" y="24"/>
                  </a:lnTo>
                  <a:lnTo>
                    <a:pt x="20"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pPr defTabSz="822960" fontAlgn="base">
                <a:spcBef>
                  <a:spcPct val="0"/>
                </a:spcBef>
                <a:spcAft>
                  <a:spcPct val="0"/>
                </a:spcAft>
                <a:defRPr/>
              </a:pPr>
              <a:endParaRPr lang="en-US" sz="1620" kern="0">
                <a:solidFill>
                  <a:prstClr val="black"/>
                </a:solidFill>
                <a:ea typeface="宋体" charset="-122"/>
              </a:endParaRPr>
            </a:p>
          </p:txBody>
        </p:sp>
        <p:sp>
          <p:nvSpPr>
            <p:cNvPr id="49" name="Oval 7"/>
            <p:cNvSpPr>
              <a:spLocks noChangeArrowheads="1"/>
            </p:cNvSpPr>
            <p:nvPr/>
          </p:nvSpPr>
          <p:spPr bwMode="auto">
            <a:xfrm>
              <a:off x="1777255" y="1484179"/>
              <a:ext cx="52412" cy="549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pPr defTabSz="822960" fontAlgn="base">
                <a:spcBef>
                  <a:spcPct val="0"/>
                </a:spcBef>
                <a:spcAft>
                  <a:spcPct val="0"/>
                </a:spcAft>
                <a:defRPr/>
              </a:pPr>
              <a:endParaRPr lang="en-US" sz="1620" kern="0">
                <a:solidFill>
                  <a:prstClr val="black"/>
                </a:solidFill>
                <a:ea typeface="宋体" charset="-122"/>
              </a:endParaRPr>
            </a:p>
          </p:txBody>
        </p:sp>
      </p:grpSp>
      <p:sp>
        <p:nvSpPr>
          <p:cNvPr id="50" name="矩形 3"/>
          <p:cNvSpPr>
            <a:spLocks noChangeArrowheads="1"/>
          </p:cNvSpPr>
          <p:nvPr/>
        </p:nvSpPr>
        <p:spPr bwMode="auto">
          <a:xfrm>
            <a:off x="4835521" y="1423553"/>
            <a:ext cx="644026" cy="270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1724" tIns="30863" rIns="61724" bIns="30863">
            <a:spAutoFit/>
          </a:bodyPr>
          <a:lstStyle/>
          <a:p>
            <a:pPr fontAlgn="base">
              <a:spcBef>
                <a:spcPct val="0"/>
              </a:spcBef>
              <a:spcAft>
                <a:spcPct val="0"/>
              </a:spcAft>
            </a:pPr>
            <a:r>
              <a:rPr lang="zh-CN" altLang="en-US" sz="1350" dirty="0">
                <a:solidFill>
                  <a:srgbClr val="C00000"/>
                </a:solidFill>
                <a:latin typeface="微软雅黑" pitchFamily="34" charset="-122"/>
                <a:ea typeface="微软雅黑" pitchFamily="34" charset="-122"/>
                <a:sym typeface="Arial" pitchFamily="34" charset="0"/>
              </a:rPr>
              <a:t>阶段一</a:t>
            </a:r>
          </a:p>
        </p:txBody>
      </p:sp>
      <p:sp>
        <p:nvSpPr>
          <p:cNvPr id="51" name="文本框 13"/>
          <p:cNvSpPr txBox="1"/>
          <p:nvPr/>
        </p:nvSpPr>
        <p:spPr>
          <a:xfrm>
            <a:off x="5601416" y="1290594"/>
            <a:ext cx="2194560" cy="508596"/>
          </a:xfrm>
          <a:prstGeom prst="rect">
            <a:avLst/>
          </a:prstGeom>
          <a:noFill/>
        </p:spPr>
        <p:txBody>
          <a:bodyPr wrap="square" lIns="59242" tIns="29620" rIns="59242" bIns="29620" rtlCol="0">
            <a:spAutoFit/>
          </a:bodyPr>
          <a:lstStyle/>
          <a:p>
            <a:pPr fontAlgn="base">
              <a:lnSpc>
                <a:spcPct val="120000"/>
              </a:lnSpc>
              <a:spcBef>
                <a:spcPct val="0"/>
              </a:spcBef>
              <a:spcAft>
                <a:spcPct val="0"/>
              </a:spcAft>
            </a:pPr>
            <a:r>
              <a:rPr lang="zh-CN" altLang="en-US" sz="810" dirty="0">
                <a:solidFill>
                  <a:prstClr val="black">
                    <a:lumMod val="65000"/>
                    <a:lumOff val="35000"/>
                  </a:prst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在此录入上述图表的综合描述说明，在此录入上述图表的综合描述说明，在此录入上述图表的综合描述说明。</a:t>
            </a:r>
          </a:p>
        </p:txBody>
      </p:sp>
      <p:sp>
        <p:nvSpPr>
          <p:cNvPr id="52" name="矩形 3"/>
          <p:cNvSpPr>
            <a:spLocks noChangeArrowheads="1"/>
          </p:cNvSpPr>
          <p:nvPr/>
        </p:nvSpPr>
        <p:spPr bwMode="auto">
          <a:xfrm>
            <a:off x="5607224" y="1967949"/>
            <a:ext cx="644026" cy="270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1724" tIns="30863" rIns="61724" bIns="30863">
            <a:spAutoFit/>
          </a:bodyPr>
          <a:lstStyle/>
          <a:p>
            <a:pPr fontAlgn="base">
              <a:spcBef>
                <a:spcPct val="0"/>
              </a:spcBef>
              <a:spcAft>
                <a:spcPct val="0"/>
              </a:spcAft>
            </a:pPr>
            <a:r>
              <a:rPr lang="zh-CN" altLang="en-US" sz="1350" dirty="0">
                <a:solidFill>
                  <a:srgbClr val="C00000"/>
                </a:solidFill>
                <a:latin typeface="微软雅黑" pitchFamily="34" charset="-122"/>
                <a:ea typeface="微软雅黑" pitchFamily="34" charset="-122"/>
                <a:sym typeface="Arial" pitchFamily="34" charset="0"/>
              </a:rPr>
              <a:t>阶段二</a:t>
            </a:r>
          </a:p>
        </p:txBody>
      </p:sp>
      <p:sp>
        <p:nvSpPr>
          <p:cNvPr id="53" name="文本框 13"/>
          <p:cNvSpPr txBox="1"/>
          <p:nvPr/>
        </p:nvSpPr>
        <p:spPr>
          <a:xfrm>
            <a:off x="5601416" y="2242270"/>
            <a:ext cx="2194560" cy="508596"/>
          </a:xfrm>
          <a:prstGeom prst="rect">
            <a:avLst/>
          </a:prstGeom>
          <a:noFill/>
        </p:spPr>
        <p:txBody>
          <a:bodyPr wrap="square" lIns="59242" tIns="29620" rIns="59242" bIns="29620" rtlCol="0">
            <a:spAutoFit/>
          </a:bodyPr>
          <a:lstStyle/>
          <a:p>
            <a:pPr fontAlgn="base">
              <a:lnSpc>
                <a:spcPct val="120000"/>
              </a:lnSpc>
              <a:spcBef>
                <a:spcPct val="0"/>
              </a:spcBef>
              <a:spcAft>
                <a:spcPct val="0"/>
              </a:spcAft>
            </a:pPr>
            <a:r>
              <a:rPr lang="zh-CN" altLang="en-US" sz="810" dirty="0">
                <a:solidFill>
                  <a:prstClr val="black">
                    <a:lumMod val="65000"/>
                    <a:lumOff val="35000"/>
                  </a:prst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在此录入上述图表的综合描述说明，在此录入上述图表的综合描述说明，在此录入上述图表的综合描述说明。</a:t>
            </a:r>
          </a:p>
        </p:txBody>
      </p:sp>
      <p:sp>
        <p:nvSpPr>
          <p:cNvPr id="54" name="Freeform 20"/>
          <p:cNvSpPr>
            <a:spLocks noEditPoints="1"/>
          </p:cNvSpPr>
          <p:nvPr/>
        </p:nvSpPr>
        <p:spPr bwMode="auto">
          <a:xfrm>
            <a:off x="4912894" y="2219603"/>
            <a:ext cx="268555" cy="182493"/>
          </a:xfrm>
          <a:custGeom>
            <a:avLst/>
            <a:gdLst>
              <a:gd name="T0" fmla="*/ 135 w 157"/>
              <a:gd name="T1" fmla="*/ 46 h 107"/>
              <a:gd name="T2" fmla="*/ 136 w 157"/>
              <a:gd name="T3" fmla="*/ 37 h 107"/>
              <a:gd name="T4" fmla="*/ 99 w 157"/>
              <a:gd name="T5" fmla="*/ 0 h 107"/>
              <a:gd name="T6" fmla="*/ 73 w 157"/>
              <a:gd name="T7" fmla="*/ 18 h 107"/>
              <a:gd name="T8" fmla="*/ 45 w 157"/>
              <a:gd name="T9" fmla="*/ 8 h 107"/>
              <a:gd name="T10" fmla="*/ 19 w 157"/>
              <a:gd name="T11" fmla="*/ 40 h 107"/>
              <a:gd name="T12" fmla="*/ 20 w 157"/>
              <a:gd name="T13" fmla="*/ 47 h 107"/>
              <a:gd name="T14" fmla="*/ 0 w 157"/>
              <a:gd name="T15" fmla="*/ 76 h 107"/>
              <a:gd name="T16" fmla="*/ 31 w 157"/>
              <a:gd name="T17" fmla="*/ 107 h 107"/>
              <a:gd name="T18" fmla="*/ 126 w 157"/>
              <a:gd name="T19" fmla="*/ 107 h 107"/>
              <a:gd name="T20" fmla="*/ 157 w 157"/>
              <a:gd name="T21" fmla="*/ 76 h 107"/>
              <a:gd name="T22" fmla="*/ 135 w 157"/>
              <a:gd name="T23" fmla="*/ 46 h 107"/>
              <a:gd name="T24" fmla="*/ 120 w 157"/>
              <a:gd name="T25" fmla="*/ 100 h 107"/>
              <a:gd name="T26" fmla="*/ 79 w 157"/>
              <a:gd name="T27" fmla="*/ 100 h 107"/>
              <a:gd name="T28" fmla="*/ 103 w 157"/>
              <a:gd name="T29" fmla="*/ 75 h 107"/>
              <a:gd name="T30" fmla="*/ 102 w 157"/>
              <a:gd name="T31" fmla="*/ 72 h 107"/>
              <a:gd name="T32" fmla="*/ 92 w 157"/>
              <a:gd name="T33" fmla="*/ 72 h 107"/>
              <a:gd name="T34" fmla="*/ 92 w 157"/>
              <a:gd name="T35" fmla="*/ 68 h 107"/>
              <a:gd name="T36" fmla="*/ 92 w 157"/>
              <a:gd name="T37" fmla="*/ 37 h 107"/>
              <a:gd name="T38" fmla="*/ 90 w 157"/>
              <a:gd name="T39" fmla="*/ 36 h 107"/>
              <a:gd name="T40" fmla="*/ 64 w 157"/>
              <a:gd name="T41" fmla="*/ 36 h 107"/>
              <a:gd name="T42" fmla="*/ 62 w 157"/>
              <a:gd name="T43" fmla="*/ 38 h 107"/>
              <a:gd name="T44" fmla="*/ 62 w 157"/>
              <a:gd name="T45" fmla="*/ 68 h 107"/>
              <a:gd name="T46" fmla="*/ 62 w 157"/>
              <a:gd name="T47" fmla="*/ 73 h 107"/>
              <a:gd name="T48" fmla="*/ 51 w 157"/>
              <a:gd name="T49" fmla="*/ 73 h 107"/>
              <a:gd name="T50" fmla="*/ 50 w 157"/>
              <a:gd name="T51" fmla="*/ 76 h 107"/>
              <a:gd name="T52" fmla="*/ 75 w 157"/>
              <a:gd name="T53" fmla="*/ 100 h 107"/>
              <a:gd name="T54" fmla="*/ 38 w 157"/>
              <a:gd name="T55" fmla="*/ 100 h 107"/>
              <a:gd name="T56" fmla="*/ 11 w 157"/>
              <a:gd name="T57" fmla="*/ 74 h 107"/>
              <a:gd name="T58" fmla="*/ 29 w 157"/>
              <a:gd name="T59" fmla="*/ 50 h 107"/>
              <a:gd name="T60" fmla="*/ 28 w 157"/>
              <a:gd name="T61" fmla="*/ 44 h 107"/>
              <a:gd name="T62" fmla="*/ 50 w 157"/>
              <a:gd name="T63" fmla="*/ 17 h 107"/>
              <a:gd name="T64" fmla="*/ 74 w 157"/>
              <a:gd name="T65" fmla="*/ 29 h 107"/>
              <a:gd name="T66" fmla="*/ 97 w 157"/>
              <a:gd name="T67" fmla="*/ 11 h 107"/>
              <a:gd name="T68" fmla="*/ 128 w 157"/>
              <a:gd name="T69" fmla="*/ 42 h 107"/>
              <a:gd name="T70" fmla="*/ 127 w 157"/>
              <a:gd name="T71" fmla="*/ 50 h 107"/>
              <a:gd name="T72" fmla="*/ 147 w 157"/>
              <a:gd name="T73" fmla="*/ 74 h 107"/>
              <a:gd name="T74" fmla="*/ 120 w 157"/>
              <a:gd name="T75" fmla="*/ 10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7" h="107">
                <a:moveTo>
                  <a:pt x="135" y="46"/>
                </a:moveTo>
                <a:cubicBezTo>
                  <a:pt x="136" y="43"/>
                  <a:pt x="136" y="40"/>
                  <a:pt x="136" y="37"/>
                </a:cubicBezTo>
                <a:cubicBezTo>
                  <a:pt x="136" y="17"/>
                  <a:pt x="120" y="0"/>
                  <a:pt x="99" y="0"/>
                </a:cubicBezTo>
                <a:cubicBezTo>
                  <a:pt x="76" y="0"/>
                  <a:pt x="73" y="18"/>
                  <a:pt x="73" y="18"/>
                </a:cubicBezTo>
                <a:cubicBezTo>
                  <a:pt x="73" y="18"/>
                  <a:pt x="63" y="6"/>
                  <a:pt x="45" y="8"/>
                </a:cubicBezTo>
                <a:cubicBezTo>
                  <a:pt x="30" y="11"/>
                  <a:pt x="19" y="25"/>
                  <a:pt x="19" y="40"/>
                </a:cubicBezTo>
                <a:cubicBezTo>
                  <a:pt x="19" y="42"/>
                  <a:pt x="20" y="45"/>
                  <a:pt x="20" y="47"/>
                </a:cubicBezTo>
                <a:cubicBezTo>
                  <a:pt x="9" y="51"/>
                  <a:pt x="0" y="63"/>
                  <a:pt x="0" y="76"/>
                </a:cubicBezTo>
                <a:cubicBezTo>
                  <a:pt x="0" y="93"/>
                  <a:pt x="14" y="107"/>
                  <a:pt x="31" y="107"/>
                </a:cubicBezTo>
                <a:cubicBezTo>
                  <a:pt x="126" y="107"/>
                  <a:pt x="126" y="107"/>
                  <a:pt x="126" y="107"/>
                </a:cubicBezTo>
                <a:cubicBezTo>
                  <a:pt x="143" y="107"/>
                  <a:pt x="157" y="93"/>
                  <a:pt x="157" y="76"/>
                </a:cubicBezTo>
                <a:cubicBezTo>
                  <a:pt x="157" y="62"/>
                  <a:pt x="148" y="50"/>
                  <a:pt x="135" y="46"/>
                </a:cubicBezTo>
                <a:close/>
                <a:moveTo>
                  <a:pt x="120" y="100"/>
                </a:moveTo>
                <a:cubicBezTo>
                  <a:pt x="79" y="100"/>
                  <a:pt x="79" y="100"/>
                  <a:pt x="79" y="100"/>
                </a:cubicBezTo>
                <a:cubicBezTo>
                  <a:pt x="82" y="97"/>
                  <a:pt x="103" y="75"/>
                  <a:pt x="103" y="75"/>
                </a:cubicBezTo>
                <a:cubicBezTo>
                  <a:pt x="103" y="75"/>
                  <a:pt x="106" y="72"/>
                  <a:pt x="102" y="72"/>
                </a:cubicBezTo>
                <a:cubicBezTo>
                  <a:pt x="98" y="72"/>
                  <a:pt x="92" y="72"/>
                  <a:pt x="92" y="72"/>
                </a:cubicBezTo>
                <a:cubicBezTo>
                  <a:pt x="92" y="72"/>
                  <a:pt x="92" y="71"/>
                  <a:pt x="92" y="68"/>
                </a:cubicBezTo>
                <a:cubicBezTo>
                  <a:pt x="92" y="60"/>
                  <a:pt x="92" y="43"/>
                  <a:pt x="92" y="37"/>
                </a:cubicBezTo>
                <a:cubicBezTo>
                  <a:pt x="92" y="37"/>
                  <a:pt x="92" y="36"/>
                  <a:pt x="90" y="36"/>
                </a:cubicBezTo>
                <a:cubicBezTo>
                  <a:pt x="88" y="36"/>
                  <a:pt x="67" y="36"/>
                  <a:pt x="64" y="36"/>
                </a:cubicBezTo>
                <a:cubicBezTo>
                  <a:pt x="61" y="36"/>
                  <a:pt x="62" y="38"/>
                  <a:pt x="62" y="38"/>
                </a:cubicBezTo>
                <a:cubicBezTo>
                  <a:pt x="62" y="44"/>
                  <a:pt x="62" y="60"/>
                  <a:pt x="62" y="68"/>
                </a:cubicBezTo>
                <a:cubicBezTo>
                  <a:pt x="62" y="71"/>
                  <a:pt x="62" y="73"/>
                  <a:pt x="62" y="73"/>
                </a:cubicBezTo>
                <a:cubicBezTo>
                  <a:pt x="62" y="73"/>
                  <a:pt x="54" y="73"/>
                  <a:pt x="51" y="73"/>
                </a:cubicBezTo>
                <a:cubicBezTo>
                  <a:pt x="47" y="73"/>
                  <a:pt x="50" y="76"/>
                  <a:pt x="50" y="76"/>
                </a:cubicBezTo>
                <a:cubicBezTo>
                  <a:pt x="75" y="100"/>
                  <a:pt x="75" y="100"/>
                  <a:pt x="75" y="100"/>
                </a:cubicBezTo>
                <a:cubicBezTo>
                  <a:pt x="38" y="100"/>
                  <a:pt x="38" y="100"/>
                  <a:pt x="38" y="100"/>
                </a:cubicBezTo>
                <a:cubicBezTo>
                  <a:pt x="23" y="100"/>
                  <a:pt x="11" y="89"/>
                  <a:pt x="11" y="74"/>
                </a:cubicBezTo>
                <a:cubicBezTo>
                  <a:pt x="11" y="63"/>
                  <a:pt x="18" y="54"/>
                  <a:pt x="29" y="50"/>
                </a:cubicBezTo>
                <a:cubicBezTo>
                  <a:pt x="28" y="48"/>
                  <a:pt x="28" y="46"/>
                  <a:pt x="28" y="44"/>
                </a:cubicBezTo>
                <a:cubicBezTo>
                  <a:pt x="28" y="32"/>
                  <a:pt x="37" y="20"/>
                  <a:pt x="50" y="17"/>
                </a:cubicBezTo>
                <a:cubicBezTo>
                  <a:pt x="65" y="15"/>
                  <a:pt x="74" y="29"/>
                  <a:pt x="74" y="29"/>
                </a:cubicBezTo>
                <a:cubicBezTo>
                  <a:pt x="74" y="29"/>
                  <a:pt x="77" y="11"/>
                  <a:pt x="97" y="11"/>
                </a:cubicBezTo>
                <a:cubicBezTo>
                  <a:pt x="115" y="11"/>
                  <a:pt x="128" y="25"/>
                  <a:pt x="128" y="42"/>
                </a:cubicBezTo>
                <a:cubicBezTo>
                  <a:pt x="128" y="45"/>
                  <a:pt x="127" y="47"/>
                  <a:pt x="127" y="50"/>
                </a:cubicBezTo>
                <a:cubicBezTo>
                  <a:pt x="138" y="53"/>
                  <a:pt x="147" y="63"/>
                  <a:pt x="147" y="74"/>
                </a:cubicBezTo>
                <a:cubicBezTo>
                  <a:pt x="147" y="89"/>
                  <a:pt x="135" y="100"/>
                  <a:pt x="120" y="100"/>
                </a:cubicBezTo>
                <a:close/>
              </a:path>
            </a:pathLst>
          </a:custGeom>
          <a:solidFill>
            <a:sysClr val="window" lastClr="FFFFFF"/>
          </a:solidFill>
          <a:ln>
            <a:noFill/>
          </a:ln>
        </p:spPr>
        <p:txBody>
          <a:bodyPr vert="horz" wrap="square" lIns="82296" tIns="41148" rIns="82296" bIns="41148" numCol="1" anchor="t" anchorCtr="0" compatLnSpc="1">
            <a:prstTxWarp prst="textNoShape">
              <a:avLst/>
            </a:prstTxWarp>
          </a:bodyPr>
          <a:lstStyle/>
          <a:p>
            <a:pPr defTabSz="822960" fontAlgn="base">
              <a:spcBef>
                <a:spcPct val="0"/>
              </a:spcBef>
              <a:spcAft>
                <a:spcPct val="0"/>
              </a:spcAft>
              <a:defRPr/>
            </a:pPr>
            <a:endParaRPr lang="en-US" sz="1620" kern="0">
              <a:solidFill>
                <a:prstClr val="black"/>
              </a:solidFill>
              <a:ea typeface="宋体" charset="-122"/>
            </a:endParaRPr>
          </a:p>
        </p:txBody>
      </p:sp>
      <p:sp>
        <p:nvSpPr>
          <p:cNvPr id="55" name="矩形 3"/>
          <p:cNvSpPr>
            <a:spLocks noChangeArrowheads="1"/>
          </p:cNvSpPr>
          <p:nvPr/>
        </p:nvSpPr>
        <p:spPr bwMode="auto">
          <a:xfrm>
            <a:off x="2437408" y="2310850"/>
            <a:ext cx="644026" cy="270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1724" tIns="30863" rIns="61724" bIns="30863">
            <a:spAutoFit/>
          </a:bodyPr>
          <a:lstStyle/>
          <a:p>
            <a:pPr fontAlgn="base">
              <a:spcBef>
                <a:spcPct val="0"/>
              </a:spcBef>
              <a:spcAft>
                <a:spcPct val="0"/>
              </a:spcAft>
            </a:pPr>
            <a:r>
              <a:rPr lang="zh-CN" altLang="en-US" sz="1350" dirty="0">
                <a:solidFill>
                  <a:srgbClr val="C00000"/>
                </a:solidFill>
                <a:latin typeface="微软雅黑" pitchFamily="34" charset="-122"/>
                <a:ea typeface="微软雅黑" pitchFamily="34" charset="-122"/>
                <a:sym typeface="Arial" pitchFamily="34" charset="0"/>
              </a:rPr>
              <a:t>阶段三</a:t>
            </a:r>
          </a:p>
        </p:txBody>
      </p:sp>
      <p:sp>
        <p:nvSpPr>
          <p:cNvPr id="56" name="文本框 13"/>
          <p:cNvSpPr txBox="1"/>
          <p:nvPr/>
        </p:nvSpPr>
        <p:spPr>
          <a:xfrm>
            <a:off x="1075134" y="2575393"/>
            <a:ext cx="2100292" cy="508596"/>
          </a:xfrm>
          <a:prstGeom prst="rect">
            <a:avLst/>
          </a:prstGeom>
          <a:noFill/>
        </p:spPr>
        <p:txBody>
          <a:bodyPr wrap="square" lIns="59242" tIns="29620" rIns="59242" bIns="29620" rtlCol="0">
            <a:spAutoFit/>
          </a:bodyPr>
          <a:lstStyle/>
          <a:p>
            <a:pPr algn="r" fontAlgn="base">
              <a:lnSpc>
                <a:spcPct val="120000"/>
              </a:lnSpc>
              <a:spcBef>
                <a:spcPct val="0"/>
              </a:spcBef>
              <a:spcAft>
                <a:spcPct val="0"/>
              </a:spcAft>
            </a:pPr>
            <a:r>
              <a:rPr lang="zh-CN" altLang="en-US" sz="810" dirty="0">
                <a:solidFill>
                  <a:prstClr val="black">
                    <a:lumMod val="65000"/>
                    <a:lumOff val="35000"/>
                  </a:prst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在此录入上述图表的综合描述说明，在此录入上述图表的综合描述说明，在此录入上述图表的综合描述说明。</a:t>
            </a:r>
          </a:p>
        </p:txBody>
      </p:sp>
      <p:grpSp>
        <p:nvGrpSpPr>
          <p:cNvPr id="57" name="Group 20"/>
          <p:cNvGrpSpPr/>
          <p:nvPr/>
        </p:nvGrpSpPr>
        <p:grpSpPr>
          <a:xfrm>
            <a:off x="3533821" y="2667023"/>
            <a:ext cx="278472" cy="192881"/>
            <a:chOff x="7416800" y="1122363"/>
            <a:chExt cx="366713" cy="254000"/>
          </a:xfrm>
          <a:solidFill>
            <a:sysClr val="window" lastClr="FFFFFF"/>
          </a:solidFill>
        </p:grpSpPr>
        <p:sp>
          <p:nvSpPr>
            <p:cNvPr id="58" name="Freeform 48"/>
            <p:cNvSpPr>
              <a:spLocks noEditPoints="1"/>
            </p:cNvSpPr>
            <p:nvPr/>
          </p:nvSpPr>
          <p:spPr bwMode="auto">
            <a:xfrm>
              <a:off x="7416800" y="1122363"/>
              <a:ext cx="260350" cy="254000"/>
            </a:xfrm>
            <a:custGeom>
              <a:avLst/>
              <a:gdLst>
                <a:gd name="T0" fmla="*/ 86 w 99"/>
                <a:gd name="T1" fmla="*/ 59 h 97"/>
                <a:gd name="T2" fmla="*/ 99 w 99"/>
                <a:gd name="T3" fmla="*/ 53 h 97"/>
                <a:gd name="T4" fmla="*/ 99 w 99"/>
                <a:gd name="T5" fmla="*/ 42 h 97"/>
                <a:gd name="T6" fmla="*/ 86 w 99"/>
                <a:gd name="T7" fmla="*/ 37 h 97"/>
                <a:gd name="T8" fmla="*/ 83 w 99"/>
                <a:gd name="T9" fmla="*/ 31 h 97"/>
                <a:gd name="T10" fmla="*/ 89 w 99"/>
                <a:gd name="T11" fmla="*/ 17 h 97"/>
                <a:gd name="T12" fmla="*/ 81 w 99"/>
                <a:gd name="T13" fmla="*/ 10 h 97"/>
                <a:gd name="T14" fmla="*/ 67 w 99"/>
                <a:gd name="T15" fmla="*/ 15 h 97"/>
                <a:gd name="T16" fmla="*/ 61 w 99"/>
                <a:gd name="T17" fmla="*/ 13 h 97"/>
                <a:gd name="T18" fmla="*/ 55 w 99"/>
                <a:gd name="T19" fmla="*/ 0 h 97"/>
                <a:gd name="T20" fmla="*/ 44 w 99"/>
                <a:gd name="T21" fmla="*/ 0 h 97"/>
                <a:gd name="T22" fmla="*/ 39 w 99"/>
                <a:gd name="T23" fmla="*/ 13 h 97"/>
                <a:gd name="T24" fmla="*/ 32 w 99"/>
                <a:gd name="T25" fmla="*/ 15 h 97"/>
                <a:gd name="T26" fmla="*/ 19 w 99"/>
                <a:gd name="T27" fmla="*/ 10 h 97"/>
                <a:gd name="T28" fmla="*/ 11 w 99"/>
                <a:gd name="T29" fmla="*/ 18 h 97"/>
                <a:gd name="T30" fmla="*/ 16 w 99"/>
                <a:gd name="T31" fmla="*/ 31 h 97"/>
                <a:gd name="T32" fmla="*/ 14 w 99"/>
                <a:gd name="T33" fmla="*/ 37 h 97"/>
                <a:gd name="T34" fmla="*/ 0 w 99"/>
                <a:gd name="T35" fmla="*/ 43 h 97"/>
                <a:gd name="T36" fmla="*/ 0 w 99"/>
                <a:gd name="T37" fmla="*/ 54 h 97"/>
                <a:gd name="T38" fmla="*/ 14 w 99"/>
                <a:gd name="T39" fmla="*/ 59 h 97"/>
                <a:gd name="T40" fmla="*/ 16 w 99"/>
                <a:gd name="T41" fmla="*/ 65 h 97"/>
                <a:gd name="T42" fmla="*/ 11 w 99"/>
                <a:gd name="T43" fmla="*/ 79 h 97"/>
                <a:gd name="T44" fmla="*/ 19 w 99"/>
                <a:gd name="T45" fmla="*/ 86 h 97"/>
                <a:gd name="T46" fmla="*/ 33 w 99"/>
                <a:gd name="T47" fmla="*/ 81 h 97"/>
                <a:gd name="T48" fmla="*/ 39 w 99"/>
                <a:gd name="T49" fmla="*/ 83 h 97"/>
                <a:gd name="T50" fmla="*/ 45 w 99"/>
                <a:gd name="T51" fmla="*/ 97 h 97"/>
                <a:gd name="T52" fmla="*/ 56 w 99"/>
                <a:gd name="T53" fmla="*/ 97 h 97"/>
                <a:gd name="T54" fmla="*/ 61 w 99"/>
                <a:gd name="T55" fmla="*/ 83 h 97"/>
                <a:gd name="T56" fmla="*/ 67 w 99"/>
                <a:gd name="T57" fmla="*/ 81 h 97"/>
                <a:gd name="T58" fmla="*/ 81 w 99"/>
                <a:gd name="T59" fmla="*/ 86 h 97"/>
                <a:gd name="T60" fmla="*/ 89 w 99"/>
                <a:gd name="T61" fmla="*/ 78 h 97"/>
                <a:gd name="T62" fmla="*/ 83 w 99"/>
                <a:gd name="T63" fmla="*/ 65 h 97"/>
                <a:gd name="T64" fmla="*/ 86 w 99"/>
                <a:gd name="T65" fmla="*/ 59 h 97"/>
                <a:gd name="T66" fmla="*/ 50 w 99"/>
                <a:gd name="T67" fmla="*/ 64 h 97"/>
                <a:gd name="T68" fmla="*/ 34 w 99"/>
                <a:gd name="T69" fmla="*/ 48 h 97"/>
                <a:gd name="T70" fmla="*/ 50 w 99"/>
                <a:gd name="T71" fmla="*/ 33 h 97"/>
                <a:gd name="T72" fmla="*/ 66 w 99"/>
                <a:gd name="T73" fmla="*/ 48 h 97"/>
                <a:gd name="T74" fmla="*/ 50 w 99"/>
                <a:gd name="T75" fmla="*/ 6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9" h="97">
                  <a:moveTo>
                    <a:pt x="86" y="59"/>
                  </a:moveTo>
                  <a:cubicBezTo>
                    <a:pt x="86" y="59"/>
                    <a:pt x="99" y="54"/>
                    <a:pt x="99" y="53"/>
                  </a:cubicBezTo>
                  <a:cubicBezTo>
                    <a:pt x="99" y="42"/>
                    <a:pt x="99" y="42"/>
                    <a:pt x="99" y="42"/>
                  </a:cubicBezTo>
                  <a:cubicBezTo>
                    <a:pt x="99" y="42"/>
                    <a:pt x="86" y="37"/>
                    <a:pt x="86" y="37"/>
                  </a:cubicBezTo>
                  <a:cubicBezTo>
                    <a:pt x="83" y="31"/>
                    <a:pt x="83" y="31"/>
                    <a:pt x="83" y="31"/>
                  </a:cubicBezTo>
                  <a:cubicBezTo>
                    <a:pt x="83" y="31"/>
                    <a:pt x="89" y="18"/>
                    <a:pt x="89" y="17"/>
                  </a:cubicBezTo>
                  <a:cubicBezTo>
                    <a:pt x="81" y="10"/>
                    <a:pt x="81" y="10"/>
                    <a:pt x="81" y="10"/>
                  </a:cubicBezTo>
                  <a:cubicBezTo>
                    <a:pt x="80" y="9"/>
                    <a:pt x="67" y="15"/>
                    <a:pt x="67" y="15"/>
                  </a:cubicBezTo>
                  <a:cubicBezTo>
                    <a:pt x="61" y="13"/>
                    <a:pt x="61" y="13"/>
                    <a:pt x="61" y="13"/>
                  </a:cubicBezTo>
                  <a:cubicBezTo>
                    <a:pt x="61" y="13"/>
                    <a:pt x="56" y="0"/>
                    <a:pt x="55" y="0"/>
                  </a:cubicBezTo>
                  <a:cubicBezTo>
                    <a:pt x="44" y="0"/>
                    <a:pt x="44" y="0"/>
                    <a:pt x="44" y="0"/>
                  </a:cubicBezTo>
                  <a:cubicBezTo>
                    <a:pt x="43" y="0"/>
                    <a:pt x="39" y="13"/>
                    <a:pt x="39" y="13"/>
                  </a:cubicBezTo>
                  <a:cubicBezTo>
                    <a:pt x="32" y="15"/>
                    <a:pt x="32" y="15"/>
                    <a:pt x="32" y="15"/>
                  </a:cubicBezTo>
                  <a:cubicBezTo>
                    <a:pt x="32" y="15"/>
                    <a:pt x="19" y="10"/>
                    <a:pt x="19" y="10"/>
                  </a:cubicBezTo>
                  <a:cubicBezTo>
                    <a:pt x="11" y="18"/>
                    <a:pt x="11" y="18"/>
                    <a:pt x="11" y="18"/>
                  </a:cubicBezTo>
                  <a:cubicBezTo>
                    <a:pt x="10" y="18"/>
                    <a:pt x="16" y="31"/>
                    <a:pt x="16" y="31"/>
                  </a:cubicBezTo>
                  <a:cubicBezTo>
                    <a:pt x="14" y="37"/>
                    <a:pt x="14" y="37"/>
                    <a:pt x="14" y="37"/>
                  </a:cubicBezTo>
                  <a:cubicBezTo>
                    <a:pt x="14" y="37"/>
                    <a:pt x="0" y="42"/>
                    <a:pt x="0" y="43"/>
                  </a:cubicBezTo>
                  <a:cubicBezTo>
                    <a:pt x="0" y="54"/>
                    <a:pt x="0" y="54"/>
                    <a:pt x="0" y="54"/>
                  </a:cubicBezTo>
                  <a:cubicBezTo>
                    <a:pt x="0" y="54"/>
                    <a:pt x="14" y="59"/>
                    <a:pt x="14" y="59"/>
                  </a:cubicBezTo>
                  <a:cubicBezTo>
                    <a:pt x="16" y="65"/>
                    <a:pt x="16" y="65"/>
                    <a:pt x="16" y="65"/>
                  </a:cubicBezTo>
                  <a:cubicBezTo>
                    <a:pt x="16" y="65"/>
                    <a:pt x="11" y="78"/>
                    <a:pt x="11" y="79"/>
                  </a:cubicBezTo>
                  <a:cubicBezTo>
                    <a:pt x="19" y="86"/>
                    <a:pt x="19" y="86"/>
                    <a:pt x="19" y="86"/>
                  </a:cubicBezTo>
                  <a:cubicBezTo>
                    <a:pt x="19" y="87"/>
                    <a:pt x="33" y="81"/>
                    <a:pt x="33" y="81"/>
                  </a:cubicBezTo>
                  <a:cubicBezTo>
                    <a:pt x="39" y="83"/>
                    <a:pt x="39" y="83"/>
                    <a:pt x="39" y="83"/>
                  </a:cubicBezTo>
                  <a:cubicBezTo>
                    <a:pt x="39" y="83"/>
                    <a:pt x="44" y="97"/>
                    <a:pt x="45" y="97"/>
                  </a:cubicBezTo>
                  <a:cubicBezTo>
                    <a:pt x="56" y="97"/>
                    <a:pt x="56" y="97"/>
                    <a:pt x="56" y="97"/>
                  </a:cubicBezTo>
                  <a:cubicBezTo>
                    <a:pt x="56" y="97"/>
                    <a:pt x="61" y="83"/>
                    <a:pt x="61" y="83"/>
                  </a:cubicBezTo>
                  <a:cubicBezTo>
                    <a:pt x="67" y="81"/>
                    <a:pt x="67" y="81"/>
                    <a:pt x="67" y="81"/>
                  </a:cubicBezTo>
                  <a:cubicBezTo>
                    <a:pt x="67" y="81"/>
                    <a:pt x="81" y="86"/>
                    <a:pt x="81" y="86"/>
                  </a:cubicBezTo>
                  <a:cubicBezTo>
                    <a:pt x="89" y="78"/>
                    <a:pt x="89" y="78"/>
                    <a:pt x="89" y="78"/>
                  </a:cubicBezTo>
                  <a:cubicBezTo>
                    <a:pt x="89" y="78"/>
                    <a:pt x="83" y="65"/>
                    <a:pt x="83" y="65"/>
                  </a:cubicBezTo>
                  <a:lnTo>
                    <a:pt x="86" y="59"/>
                  </a:lnTo>
                  <a:close/>
                  <a:moveTo>
                    <a:pt x="50" y="64"/>
                  </a:moveTo>
                  <a:cubicBezTo>
                    <a:pt x="41" y="64"/>
                    <a:pt x="34" y="57"/>
                    <a:pt x="34" y="48"/>
                  </a:cubicBezTo>
                  <a:cubicBezTo>
                    <a:pt x="34" y="39"/>
                    <a:pt x="41" y="33"/>
                    <a:pt x="50" y="33"/>
                  </a:cubicBezTo>
                  <a:cubicBezTo>
                    <a:pt x="59" y="33"/>
                    <a:pt x="66" y="39"/>
                    <a:pt x="66" y="48"/>
                  </a:cubicBezTo>
                  <a:cubicBezTo>
                    <a:pt x="66" y="57"/>
                    <a:pt x="59" y="64"/>
                    <a:pt x="50"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pPr defTabSz="822960" fontAlgn="base">
                <a:spcBef>
                  <a:spcPct val="0"/>
                </a:spcBef>
                <a:spcAft>
                  <a:spcPct val="0"/>
                </a:spcAft>
                <a:defRPr/>
              </a:pPr>
              <a:endParaRPr lang="en-US" sz="1620" kern="0">
                <a:solidFill>
                  <a:prstClr val="black"/>
                </a:solidFill>
                <a:ea typeface="宋体" charset="-122"/>
              </a:endParaRPr>
            </a:p>
          </p:txBody>
        </p:sp>
        <p:sp>
          <p:nvSpPr>
            <p:cNvPr id="59" name="Freeform 49"/>
            <p:cNvSpPr>
              <a:spLocks noEditPoints="1"/>
            </p:cNvSpPr>
            <p:nvPr/>
          </p:nvSpPr>
          <p:spPr bwMode="auto">
            <a:xfrm>
              <a:off x="7661275" y="1247775"/>
              <a:ext cx="122238" cy="123825"/>
            </a:xfrm>
            <a:custGeom>
              <a:avLst/>
              <a:gdLst>
                <a:gd name="T0" fmla="*/ 41 w 47"/>
                <a:gd name="T1" fmla="*/ 22 h 47"/>
                <a:gd name="T2" fmla="*/ 41 w 47"/>
                <a:gd name="T3" fmla="*/ 19 h 47"/>
                <a:gd name="T4" fmla="*/ 45 w 47"/>
                <a:gd name="T5" fmla="*/ 13 h 47"/>
                <a:gd name="T6" fmla="*/ 42 w 47"/>
                <a:gd name="T7" fmla="*/ 9 h 47"/>
                <a:gd name="T8" fmla="*/ 35 w 47"/>
                <a:gd name="T9" fmla="*/ 10 h 47"/>
                <a:gd name="T10" fmla="*/ 33 w 47"/>
                <a:gd name="T11" fmla="*/ 8 h 47"/>
                <a:gd name="T12" fmla="*/ 32 w 47"/>
                <a:gd name="T13" fmla="*/ 1 h 47"/>
                <a:gd name="T14" fmla="*/ 27 w 47"/>
                <a:gd name="T15" fmla="*/ 0 h 47"/>
                <a:gd name="T16" fmla="*/ 22 w 47"/>
                <a:gd name="T17" fmla="*/ 6 h 47"/>
                <a:gd name="T18" fmla="*/ 19 w 47"/>
                <a:gd name="T19" fmla="*/ 6 h 47"/>
                <a:gd name="T20" fmla="*/ 14 w 47"/>
                <a:gd name="T21" fmla="*/ 2 h 47"/>
                <a:gd name="T22" fmla="*/ 9 w 47"/>
                <a:gd name="T23" fmla="*/ 5 h 47"/>
                <a:gd name="T24" fmla="*/ 10 w 47"/>
                <a:gd name="T25" fmla="*/ 12 h 47"/>
                <a:gd name="T26" fmla="*/ 9 w 47"/>
                <a:gd name="T27" fmla="*/ 14 h 47"/>
                <a:gd name="T28" fmla="*/ 2 w 47"/>
                <a:gd name="T29" fmla="*/ 16 h 47"/>
                <a:gd name="T30" fmla="*/ 0 w 47"/>
                <a:gd name="T31" fmla="*/ 21 h 47"/>
                <a:gd name="T32" fmla="*/ 6 w 47"/>
                <a:gd name="T33" fmla="*/ 25 h 47"/>
                <a:gd name="T34" fmla="*/ 6 w 47"/>
                <a:gd name="T35" fmla="*/ 28 h 47"/>
                <a:gd name="T36" fmla="*/ 2 w 47"/>
                <a:gd name="T37" fmla="*/ 34 h 47"/>
                <a:gd name="T38" fmla="*/ 5 w 47"/>
                <a:gd name="T39" fmla="*/ 38 h 47"/>
                <a:gd name="T40" fmla="*/ 12 w 47"/>
                <a:gd name="T41" fmla="*/ 37 h 47"/>
                <a:gd name="T42" fmla="*/ 14 w 47"/>
                <a:gd name="T43" fmla="*/ 39 h 47"/>
                <a:gd name="T44" fmla="*/ 16 w 47"/>
                <a:gd name="T45" fmla="*/ 46 h 47"/>
                <a:gd name="T46" fmla="*/ 20 w 47"/>
                <a:gd name="T47" fmla="*/ 47 h 47"/>
                <a:gd name="T48" fmla="*/ 25 w 47"/>
                <a:gd name="T49" fmla="*/ 42 h 47"/>
                <a:gd name="T50" fmla="*/ 28 w 47"/>
                <a:gd name="T51" fmla="*/ 41 h 47"/>
                <a:gd name="T52" fmla="*/ 33 w 47"/>
                <a:gd name="T53" fmla="*/ 45 h 47"/>
                <a:gd name="T54" fmla="*/ 38 w 47"/>
                <a:gd name="T55" fmla="*/ 42 h 47"/>
                <a:gd name="T56" fmla="*/ 37 w 47"/>
                <a:gd name="T57" fmla="*/ 35 h 47"/>
                <a:gd name="T58" fmla="*/ 39 w 47"/>
                <a:gd name="T59" fmla="*/ 33 h 47"/>
                <a:gd name="T60" fmla="*/ 45 w 47"/>
                <a:gd name="T61" fmla="*/ 32 h 47"/>
                <a:gd name="T62" fmla="*/ 47 w 47"/>
                <a:gd name="T63" fmla="*/ 27 h 47"/>
                <a:gd name="T64" fmla="*/ 41 w 47"/>
                <a:gd name="T65" fmla="*/ 22 h 47"/>
                <a:gd name="T66" fmla="*/ 31 w 47"/>
                <a:gd name="T67" fmla="*/ 25 h 47"/>
                <a:gd name="T68" fmla="*/ 22 w 47"/>
                <a:gd name="T69" fmla="*/ 31 h 47"/>
                <a:gd name="T70" fmla="*/ 16 w 47"/>
                <a:gd name="T71" fmla="*/ 22 h 47"/>
                <a:gd name="T72" fmla="*/ 25 w 47"/>
                <a:gd name="T73" fmla="*/ 16 h 47"/>
                <a:gd name="T74" fmla="*/ 31 w 47"/>
                <a:gd name="T75" fmla="*/ 2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47">
                  <a:moveTo>
                    <a:pt x="41" y="22"/>
                  </a:moveTo>
                  <a:cubicBezTo>
                    <a:pt x="41" y="19"/>
                    <a:pt x="41" y="19"/>
                    <a:pt x="41" y="19"/>
                  </a:cubicBezTo>
                  <a:cubicBezTo>
                    <a:pt x="41" y="19"/>
                    <a:pt x="45" y="14"/>
                    <a:pt x="45" y="13"/>
                  </a:cubicBezTo>
                  <a:cubicBezTo>
                    <a:pt x="42" y="9"/>
                    <a:pt x="42" y="9"/>
                    <a:pt x="42" y="9"/>
                  </a:cubicBezTo>
                  <a:cubicBezTo>
                    <a:pt x="42" y="9"/>
                    <a:pt x="35" y="10"/>
                    <a:pt x="35" y="10"/>
                  </a:cubicBezTo>
                  <a:cubicBezTo>
                    <a:pt x="33" y="8"/>
                    <a:pt x="33" y="8"/>
                    <a:pt x="33" y="8"/>
                  </a:cubicBezTo>
                  <a:cubicBezTo>
                    <a:pt x="33" y="8"/>
                    <a:pt x="32" y="1"/>
                    <a:pt x="32" y="1"/>
                  </a:cubicBezTo>
                  <a:cubicBezTo>
                    <a:pt x="27" y="0"/>
                    <a:pt x="27" y="0"/>
                    <a:pt x="27" y="0"/>
                  </a:cubicBezTo>
                  <a:cubicBezTo>
                    <a:pt x="26" y="0"/>
                    <a:pt x="22" y="6"/>
                    <a:pt x="22" y="6"/>
                  </a:cubicBezTo>
                  <a:cubicBezTo>
                    <a:pt x="19" y="6"/>
                    <a:pt x="19" y="6"/>
                    <a:pt x="19" y="6"/>
                  </a:cubicBezTo>
                  <a:cubicBezTo>
                    <a:pt x="19" y="6"/>
                    <a:pt x="14" y="2"/>
                    <a:pt x="14" y="2"/>
                  </a:cubicBezTo>
                  <a:cubicBezTo>
                    <a:pt x="9" y="5"/>
                    <a:pt x="9" y="5"/>
                    <a:pt x="9" y="5"/>
                  </a:cubicBezTo>
                  <a:cubicBezTo>
                    <a:pt x="9" y="5"/>
                    <a:pt x="10" y="12"/>
                    <a:pt x="10" y="12"/>
                  </a:cubicBezTo>
                  <a:cubicBezTo>
                    <a:pt x="9" y="14"/>
                    <a:pt x="9" y="14"/>
                    <a:pt x="9" y="14"/>
                  </a:cubicBezTo>
                  <a:cubicBezTo>
                    <a:pt x="9" y="14"/>
                    <a:pt x="2" y="15"/>
                    <a:pt x="2" y="16"/>
                  </a:cubicBezTo>
                  <a:cubicBezTo>
                    <a:pt x="0" y="21"/>
                    <a:pt x="0" y="21"/>
                    <a:pt x="0" y="21"/>
                  </a:cubicBezTo>
                  <a:cubicBezTo>
                    <a:pt x="0" y="21"/>
                    <a:pt x="6" y="25"/>
                    <a:pt x="6" y="25"/>
                  </a:cubicBezTo>
                  <a:cubicBezTo>
                    <a:pt x="6" y="28"/>
                    <a:pt x="6" y="28"/>
                    <a:pt x="6" y="28"/>
                  </a:cubicBezTo>
                  <a:cubicBezTo>
                    <a:pt x="6" y="28"/>
                    <a:pt x="2" y="34"/>
                    <a:pt x="2" y="34"/>
                  </a:cubicBezTo>
                  <a:cubicBezTo>
                    <a:pt x="5" y="38"/>
                    <a:pt x="5" y="38"/>
                    <a:pt x="5" y="38"/>
                  </a:cubicBezTo>
                  <a:cubicBezTo>
                    <a:pt x="5" y="39"/>
                    <a:pt x="12" y="37"/>
                    <a:pt x="12" y="37"/>
                  </a:cubicBezTo>
                  <a:cubicBezTo>
                    <a:pt x="14" y="39"/>
                    <a:pt x="14" y="39"/>
                    <a:pt x="14" y="39"/>
                  </a:cubicBezTo>
                  <a:cubicBezTo>
                    <a:pt x="14" y="39"/>
                    <a:pt x="15" y="46"/>
                    <a:pt x="16" y="46"/>
                  </a:cubicBezTo>
                  <a:cubicBezTo>
                    <a:pt x="20" y="47"/>
                    <a:pt x="20" y="47"/>
                    <a:pt x="20" y="47"/>
                  </a:cubicBezTo>
                  <a:cubicBezTo>
                    <a:pt x="21" y="47"/>
                    <a:pt x="25" y="42"/>
                    <a:pt x="25" y="42"/>
                  </a:cubicBezTo>
                  <a:cubicBezTo>
                    <a:pt x="28" y="41"/>
                    <a:pt x="28" y="41"/>
                    <a:pt x="28" y="41"/>
                  </a:cubicBezTo>
                  <a:cubicBezTo>
                    <a:pt x="28" y="41"/>
                    <a:pt x="33" y="45"/>
                    <a:pt x="33" y="45"/>
                  </a:cubicBezTo>
                  <a:cubicBezTo>
                    <a:pt x="38" y="42"/>
                    <a:pt x="38" y="42"/>
                    <a:pt x="38" y="42"/>
                  </a:cubicBezTo>
                  <a:cubicBezTo>
                    <a:pt x="38" y="42"/>
                    <a:pt x="37" y="35"/>
                    <a:pt x="37" y="35"/>
                  </a:cubicBezTo>
                  <a:cubicBezTo>
                    <a:pt x="39" y="33"/>
                    <a:pt x="39" y="33"/>
                    <a:pt x="39" y="33"/>
                  </a:cubicBezTo>
                  <a:cubicBezTo>
                    <a:pt x="39" y="33"/>
                    <a:pt x="45" y="32"/>
                    <a:pt x="45" y="32"/>
                  </a:cubicBezTo>
                  <a:cubicBezTo>
                    <a:pt x="47" y="27"/>
                    <a:pt x="47" y="27"/>
                    <a:pt x="47" y="27"/>
                  </a:cubicBezTo>
                  <a:cubicBezTo>
                    <a:pt x="47" y="26"/>
                    <a:pt x="41" y="22"/>
                    <a:pt x="41" y="22"/>
                  </a:cubicBezTo>
                  <a:close/>
                  <a:moveTo>
                    <a:pt x="31" y="25"/>
                  </a:moveTo>
                  <a:cubicBezTo>
                    <a:pt x="30" y="29"/>
                    <a:pt x="26" y="32"/>
                    <a:pt x="22" y="31"/>
                  </a:cubicBezTo>
                  <a:cubicBezTo>
                    <a:pt x="18" y="30"/>
                    <a:pt x="15" y="26"/>
                    <a:pt x="16" y="22"/>
                  </a:cubicBezTo>
                  <a:cubicBezTo>
                    <a:pt x="17" y="18"/>
                    <a:pt x="21" y="15"/>
                    <a:pt x="25" y="16"/>
                  </a:cubicBezTo>
                  <a:cubicBezTo>
                    <a:pt x="29" y="17"/>
                    <a:pt x="32" y="21"/>
                    <a:pt x="31"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pPr defTabSz="822960" fontAlgn="base">
                <a:spcBef>
                  <a:spcPct val="0"/>
                </a:spcBef>
                <a:spcAft>
                  <a:spcPct val="0"/>
                </a:spcAft>
                <a:defRPr/>
              </a:pPr>
              <a:endParaRPr lang="en-US" sz="1620" kern="0">
                <a:solidFill>
                  <a:prstClr val="black"/>
                </a:solidFill>
                <a:ea typeface="宋体" charset="-122"/>
              </a:endParaRPr>
            </a:p>
          </p:txBody>
        </p:sp>
      </p:grpSp>
      <p:sp>
        <p:nvSpPr>
          <p:cNvPr id="60" name="矩形 3"/>
          <p:cNvSpPr>
            <a:spLocks noChangeArrowheads="1"/>
          </p:cNvSpPr>
          <p:nvPr/>
        </p:nvSpPr>
        <p:spPr bwMode="auto">
          <a:xfrm>
            <a:off x="5601415" y="2859490"/>
            <a:ext cx="644026" cy="270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1724" tIns="30863" rIns="61724" bIns="30863">
            <a:spAutoFit/>
          </a:bodyPr>
          <a:lstStyle/>
          <a:p>
            <a:pPr fontAlgn="base">
              <a:spcBef>
                <a:spcPct val="0"/>
              </a:spcBef>
              <a:spcAft>
                <a:spcPct val="0"/>
              </a:spcAft>
            </a:pPr>
            <a:r>
              <a:rPr lang="zh-CN" altLang="en-US" sz="1350" dirty="0">
                <a:solidFill>
                  <a:srgbClr val="C00000"/>
                </a:solidFill>
                <a:latin typeface="微软雅黑" pitchFamily="34" charset="-122"/>
                <a:ea typeface="微软雅黑" pitchFamily="34" charset="-122"/>
                <a:sym typeface="Arial" pitchFamily="34" charset="0"/>
              </a:rPr>
              <a:t>阶段四</a:t>
            </a:r>
          </a:p>
        </p:txBody>
      </p:sp>
      <p:sp>
        <p:nvSpPr>
          <p:cNvPr id="61" name="文本框 13"/>
          <p:cNvSpPr txBox="1"/>
          <p:nvPr/>
        </p:nvSpPr>
        <p:spPr>
          <a:xfrm>
            <a:off x="5601416" y="3122380"/>
            <a:ext cx="2194560" cy="508596"/>
          </a:xfrm>
          <a:prstGeom prst="rect">
            <a:avLst/>
          </a:prstGeom>
          <a:noFill/>
        </p:spPr>
        <p:txBody>
          <a:bodyPr wrap="square" lIns="59242" tIns="29620" rIns="59242" bIns="29620" rtlCol="0">
            <a:spAutoFit/>
          </a:bodyPr>
          <a:lstStyle/>
          <a:p>
            <a:pPr fontAlgn="base">
              <a:lnSpc>
                <a:spcPct val="120000"/>
              </a:lnSpc>
              <a:spcBef>
                <a:spcPct val="0"/>
              </a:spcBef>
              <a:spcAft>
                <a:spcPct val="0"/>
              </a:spcAft>
            </a:pPr>
            <a:r>
              <a:rPr lang="zh-CN" altLang="en-US" sz="810" dirty="0">
                <a:solidFill>
                  <a:prstClr val="black">
                    <a:lumMod val="65000"/>
                    <a:lumOff val="35000"/>
                  </a:prst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在此录入上述图表的综合描述说明，在此录入上述图表的综合描述说明，在此录入上述图表的综合描述说明。</a:t>
            </a:r>
          </a:p>
        </p:txBody>
      </p:sp>
      <p:grpSp>
        <p:nvGrpSpPr>
          <p:cNvPr id="62" name="组合 61"/>
          <p:cNvGrpSpPr/>
          <p:nvPr/>
        </p:nvGrpSpPr>
        <p:grpSpPr>
          <a:xfrm>
            <a:off x="4914226" y="3038250"/>
            <a:ext cx="285046" cy="272479"/>
            <a:chOff x="3294063" y="754063"/>
            <a:chExt cx="5600701" cy="5353051"/>
          </a:xfrm>
          <a:solidFill>
            <a:sysClr val="window" lastClr="FFFFFF"/>
          </a:solidFill>
        </p:grpSpPr>
        <p:sp>
          <p:nvSpPr>
            <p:cNvPr id="63" name="Freeform 458"/>
            <p:cNvSpPr>
              <a:spLocks/>
            </p:cNvSpPr>
            <p:nvPr/>
          </p:nvSpPr>
          <p:spPr bwMode="auto">
            <a:xfrm>
              <a:off x="8235951" y="3122613"/>
              <a:ext cx="658813" cy="307975"/>
            </a:xfrm>
            <a:custGeom>
              <a:avLst/>
              <a:gdLst>
                <a:gd name="T0" fmla="*/ 135 w 175"/>
                <a:gd name="T1" fmla="*/ 0 h 82"/>
                <a:gd name="T2" fmla="*/ 175 w 175"/>
                <a:gd name="T3" fmla="*/ 41 h 82"/>
                <a:gd name="T4" fmla="*/ 135 w 175"/>
                <a:gd name="T5" fmla="*/ 82 h 82"/>
                <a:gd name="T6" fmla="*/ 41 w 175"/>
                <a:gd name="T7" fmla="*/ 82 h 82"/>
                <a:gd name="T8" fmla="*/ 0 w 175"/>
                <a:gd name="T9" fmla="*/ 41 h 82"/>
                <a:gd name="T10" fmla="*/ 12 w 175"/>
                <a:gd name="T11" fmla="*/ 12 h 82"/>
                <a:gd name="T12" fmla="*/ 41 w 175"/>
                <a:gd name="T13" fmla="*/ 0 h 82"/>
                <a:gd name="T14" fmla="*/ 135 w 175"/>
                <a:gd name="T15" fmla="*/ 0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 h="82">
                  <a:moveTo>
                    <a:pt x="135" y="0"/>
                  </a:moveTo>
                  <a:cubicBezTo>
                    <a:pt x="157" y="0"/>
                    <a:pt x="175" y="19"/>
                    <a:pt x="175" y="41"/>
                  </a:cubicBezTo>
                  <a:cubicBezTo>
                    <a:pt x="175" y="64"/>
                    <a:pt x="157" y="82"/>
                    <a:pt x="135" y="82"/>
                  </a:cubicBezTo>
                  <a:cubicBezTo>
                    <a:pt x="41" y="82"/>
                    <a:pt x="41" y="82"/>
                    <a:pt x="41" y="82"/>
                  </a:cubicBezTo>
                  <a:cubicBezTo>
                    <a:pt x="19" y="82"/>
                    <a:pt x="0" y="64"/>
                    <a:pt x="0" y="41"/>
                  </a:cubicBezTo>
                  <a:cubicBezTo>
                    <a:pt x="0" y="30"/>
                    <a:pt x="5" y="20"/>
                    <a:pt x="12" y="12"/>
                  </a:cubicBezTo>
                  <a:cubicBezTo>
                    <a:pt x="20" y="5"/>
                    <a:pt x="30" y="0"/>
                    <a:pt x="41" y="0"/>
                  </a:cubicBez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pPr defTabSz="616366">
                <a:defRPr/>
              </a:pPr>
              <a:endParaRPr lang="zh-CN" altLang="en-US" sz="1260" kern="0">
                <a:solidFill>
                  <a:prstClr val="black"/>
                </a:solidFill>
              </a:endParaRPr>
            </a:p>
          </p:txBody>
        </p:sp>
        <p:sp>
          <p:nvSpPr>
            <p:cNvPr id="64" name="Freeform 459"/>
            <p:cNvSpPr>
              <a:spLocks/>
            </p:cNvSpPr>
            <p:nvPr/>
          </p:nvSpPr>
          <p:spPr bwMode="auto">
            <a:xfrm>
              <a:off x="7646988" y="1539876"/>
              <a:ext cx="571500" cy="587375"/>
            </a:xfrm>
            <a:custGeom>
              <a:avLst/>
              <a:gdLst>
                <a:gd name="T0" fmla="*/ 136 w 152"/>
                <a:gd name="T1" fmla="*/ 16 h 156"/>
                <a:gd name="T2" fmla="*/ 136 w 152"/>
                <a:gd name="T3" fmla="*/ 74 h 156"/>
                <a:gd name="T4" fmla="*/ 70 w 152"/>
                <a:gd name="T5" fmla="*/ 140 h 156"/>
                <a:gd name="T6" fmla="*/ 12 w 152"/>
                <a:gd name="T7" fmla="*/ 140 h 156"/>
                <a:gd name="T8" fmla="*/ 0 w 152"/>
                <a:gd name="T9" fmla="*/ 111 h 156"/>
                <a:gd name="T10" fmla="*/ 12 w 152"/>
                <a:gd name="T11" fmla="*/ 82 h 156"/>
                <a:gd name="T12" fmla="*/ 78 w 152"/>
                <a:gd name="T13" fmla="*/ 16 h 156"/>
                <a:gd name="T14" fmla="*/ 136 w 152"/>
                <a:gd name="T15" fmla="*/ 1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156">
                  <a:moveTo>
                    <a:pt x="136" y="16"/>
                  </a:moveTo>
                  <a:cubicBezTo>
                    <a:pt x="152" y="32"/>
                    <a:pt x="152" y="58"/>
                    <a:pt x="136" y="74"/>
                  </a:cubicBezTo>
                  <a:cubicBezTo>
                    <a:pt x="70" y="140"/>
                    <a:pt x="70" y="140"/>
                    <a:pt x="70" y="140"/>
                  </a:cubicBezTo>
                  <a:cubicBezTo>
                    <a:pt x="54" y="156"/>
                    <a:pt x="28" y="156"/>
                    <a:pt x="12" y="140"/>
                  </a:cubicBezTo>
                  <a:cubicBezTo>
                    <a:pt x="4" y="132"/>
                    <a:pt x="0" y="121"/>
                    <a:pt x="0" y="111"/>
                  </a:cubicBezTo>
                  <a:cubicBezTo>
                    <a:pt x="0" y="100"/>
                    <a:pt x="4" y="90"/>
                    <a:pt x="12" y="82"/>
                  </a:cubicBezTo>
                  <a:cubicBezTo>
                    <a:pt x="78" y="16"/>
                    <a:pt x="78" y="16"/>
                    <a:pt x="78" y="16"/>
                  </a:cubicBezTo>
                  <a:cubicBezTo>
                    <a:pt x="94" y="0"/>
                    <a:pt x="120" y="0"/>
                    <a:pt x="13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pPr defTabSz="616366">
                <a:defRPr/>
              </a:pPr>
              <a:endParaRPr lang="zh-CN" altLang="en-US" sz="1260" kern="0">
                <a:solidFill>
                  <a:prstClr val="black"/>
                </a:solidFill>
              </a:endParaRPr>
            </a:p>
          </p:txBody>
        </p:sp>
        <p:sp>
          <p:nvSpPr>
            <p:cNvPr id="65" name="Freeform 460"/>
            <p:cNvSpPr>
              <a:spLocks noEditPoints="1"/>
            </p:cNvSpPr>
            <p:nvPr/>
          </p:nvSpPr>
          <p:spPr bwMode="auto">
            <a:xfrm>
              <a:off x="4170363" y="1525588"/>
              <a:ext cx="3863975" cy="3567113"/>
            </a:xfrm>
            <a:custGeom>
              <a:avLst/>
              <a:gdLst>
                <a:gd name="T0" fmla="*/ 1028 w 1028"/>
                <a:gd name="T1" fmla="*/ 514 h 949"/>
                <a:gd name="T2" fmla="*/ 787 w 1028"/>
                <a:gd name="T3" fmla="*/ 949 h 949"/>
                <a:gd name="T4" fmla="*/ 241 w 1028"/>
                <a:gd name="T5" fmla="*/ 949 h 949"/>
                <a:gd name="T6" fmla="*/ 0 w 1028"/>
                <a:gd name="T7" fmla="*/ 514 h 949"/>
                <a:gd name="T8" fmla="*/ 514 w 1028"/>
                <a:gd name="T9" fmla="*/ 0 h 949"/>
                <a:gd name="T10" fmla="*/ 1028 w 1028"/>
                <a:gd name="T11" fmla="*/ 514 h 949"/>
                <a:gd name="T12" fmla="*/ 714 w 1028"/>
                <a:gd name="T13" fmla="*/ 345 h 949"/>
                <a:gd name="T14" fmla="*/ 714 w 1028"/>
                <a:gd name="T15" fmla="*/ 251 h 949"/>
                <a:gd name="T16" fmla="*/ 632 w 1028"/>
                <a:gd name="T17" fmla="*/ 187 h 949"/>
                <a:gd name="T18" fmla="*/ 563 w 1028"/>
                <a:gd name="T19" fmla="*/ 187 h 949"/>
                <a:gd name="T20" fmla="*/ 563 w 1028"/>
                <a:gd name="T21" fmla="*/ 153 h 949"/>
                <a:gd name="T22" fmla="*/ 466 w 1028"/>
                <a:gd name="T23" fmla="*/ 153 h 949"/>
                <a:gd name="T24" fmla="*/ 466 w 1028"/>
                <a:gd name="T25" fmla="*/ 187 h 949"/>
                <a:gd name="T26" fmla="*/ 397 w 1028"/>
                <a:gd name="T27" fmla="*/ 187 h 949"/>
                <a:gd name="T28" fmla="*/ 316 w 1028"/>
                <a:gd name="T29" fmla="*/ 251 h 949"/>
                <a:gd name="T30" fmla="*/ 316 w 1028"/>
                <a:gd name="T31" fmla="*/ 438 h 949"/>
                <a:gd name="T32" fmla="*/ 397 w 1028"/>
                <a:gd name="T33" fmla="*/ 503 h 949"/>
                <a:gd name="T34" fmla="*/ 466 w 1028"/>
                <a:gd name="T35" fmla="*/ 503 h 949"/>
                <a:gd name="T36" fmla="*/ 466 w 1028"/>
                <a:gd name="T37" fmla="*/ 701 h 949"/>
                <a:gd name="T38" fmla="*/ 440 w 1028"/>
                <a:gd name="T39" fmla="*/ 701 h 949"/>
                <a:gd name="T40" fmla="*/ 389 w 1028"/>
                <a:gd name="T41" fmla="*/ 661 h 949"/>
                <a:gd name="T42" fmla="*/ 389 w 1028"/>
                <a:gd name="T43" fmla="*/ 602 h 949"/>
                <a:gd name="T44" fmla="*/ 315 w 1028"/>
                <a:gd name="T45" fmla="*/ 602 h 949"/>
                <a:gd name="T46" fmla="*/ 315 w 1028"/>
                <a:gd name="T47" fmla="*/ 696 h 949"/>
                <a:gd name="T48" fmla="*/ 396 w 1028"/>
                <a:gd name="T49" fmla="*/ 760 h 949"/>
                <a:gd name="T50" fmla="*/ 466 w 1028"/>
                <a:gd name="T51" fmla="*/ 760 h 949"/>
                <a:gd name="T52" fmla="*/ 466 w 1028"/>
                <a:gd name="T53" fmla="*/ 796 h 949"/>
                <a:gd name="T54" fmla="*/ 563 w 1028"/>
                <a:gd name="T55" fmla="*/ 796 h 949"/>
                <a:gd name="T56" fmla="*/ 563 w 1028"/>
                <a:gd name="T57" fmla="*/ 760 h 949"/>
                <a:gd name="T58" fmla="*/ 632 w 1028"/>
                <a:gd name="T59" fmla="*/ 760 h 949"/>
                <a:gd name="T60" fmla="*/ 713 w 1028"/>
                <a:gd name="T61" fmla="*/ 696 h 949"/>
                <a:gd name="T62" fmla="*/ 713 w 1028"/>
                <a:gd name="T63" fmla="*/ 509 h 949"/>
                <a:gd name="T64" fmla="*/ 632 w 1028"/>
                <a:gd name="T65" fmla="*/ 444 h 949"/>
                <a:gd name="T66" fmla="*/ 563 w 1028"/>
                <a:gd name="T67" fmla="*/ 444 h 949"/>
                <a:gd name="T68" fmla="*/ 563 w 1028"/>
                <a:gd name="T69" fmla="*/ 246 h 949"/>
                <a:gd name="T70" fmla="*/ 588 w 1028"/>
                <a:gd name="T71" fmla="*/ 246 h 949"/>
                <a:gd name="T72" fmla="*/ 639 w 1028"/>
                <a:gd name="T73" fmla="*/ 286 h 949"/>
                <a:gd name="T74" fmla="*/ 639 w 1028"/>
                <a:gd name="T75" fmla="*/ 345 h 949"/>
                <a:gd name="T76" fmla="*/ 714 w 1028"/>
                <a:gd name="T77" fmla="*/ 345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8" h="949">
                  <a:moveTo>
                    <a:pt x="1028" y="514"/>
                  </a:moveTo>
                  <a:cubicBezTo>
                    <a:pt x="1028" y="697"/>
                    <a:pt x="932" y="858"/>
                    <a:pt x="787" y="949"/>
                  </a:cubicBezTo>
                  <a:cubicBezTo>
                    <a:pt x="241" y="949"/>
                    <a:pt x="241" y="949"/>
                    <a:pt x="241" y="949"/>
                  </a:cubicBezTo>
                  <a:cubicBezTo>
                    <a:pt x="97" y="858"/>
                    <a:pt x="0" y="697"/>
                    <a:pt x="0" y="514"/>
                  </a:cubicBezTo>
                  <a:cubicBezTo>
                    <a:pt x="0" y="230"/>
                    <a:pt x="231" y="0"/>
                    <a:pt x="514" y="0"/>
                  </a:cubicBezTo>
                  <a:cubicBezTo>
                    <a:pt x="798" y="0"/>
                    <a:pt x="1028" y="230"/>
                    <a:pt x="1028" y="514"/>
                  </a:cubicBezTo>
                  <a:close/>
                  <a:moveTo>
                    <a:pt x="714" y="345"/>
                  </a:moveTo>
                  <a:cubicBezTo>
                    <a:pt x="714" y="251"/>
                    <a:pt x="714" y="251"/>
                    <a:pt x="714" y="251"/>
                  </a:cubicBezTo>
                  <a:cubicBezTo>
                    <a:pt x="714" y="216"/>
                    <a:pt x="677" y="187"/>
                    <a:pt x="632" y="187"/>
                  </a:cubicBezTo>
                  <a:cubicBezTo>
                    <a:pt x="563" y="187"/>
                    <a:pt x="563" y="187"/>
                    <a:pt x="563" y="187"/>
                  </a:cubicBezTo>
                  <a:cubicBezTo>
                    <a:pt x="563" y="153"/>
                    <a:pt x="563" y="153"/>
                    <a:pt x="563" y="153"/>
                  </a:cubicBezTo>
                  <a:cubicBezTo>
                    <a:pt x="466" y="153"/>
                    <a:pt x="466" y="153"/>
                    <a:pt x="466" y="153"/>
                  </a:cubicBezTo>
                  <a:cubicBezTo>
                    <a:pt x="466" y="187"/>
                    <a:pt x="466" y="187"/>
                    <a:pt x="466" y="187"/>
                  </a:cubicBezTo>
                  <a:cubicBezTo>
                    <a:pt x="397" y="187"/>
                    <a:pt x="397" y="187"/>
                    <a:pt x="397" y="187"/>
                  </a:cubicBezTo>
                  <a:cubicBezTo>
                    <a:pt x="352" y="187"/>
                    <a:pt x="316" y="216"/>
                    <a:pt x="316" y="251"/>
                  </a:cubicBezTo>
                  <a:cubicBezTo>
                    <a:pt x="316" y="438"/>
                    <a:pt x="316" y="438"/>
                    <a:pt x="316" y="438"/>
                  </a:cubicBezTo>
                  <a:cubicBezTo>
                    <a:pt x="316" y="474"/>
                    <a:pt x="352" y="503"/>
                    <a:pt x="397" y="503"/>
                  </a:cubicBezTo>
                  <a:cubicBezTo>
                    <a:pt x="466" y="503"/>
                    <a:pt x="466" y="503"/>
                    <a:pt x="466" y="503"/>
                  </a:cubicBezTo>
                  <a:cubicBezTo>
                    <a:pt x="466" y="701"/>
                    <a:pt x="466" y="701"/>
                    <a:pt x="466" y="701"/>
                  </a:cubicBezTo>
                  <a:cubicBezTo>
                    <a:pt x="440" y="701"/>
                    <a:pt x="440" y="701"/>
                    <a:pt x="440" y="701"/>
                  </a:cubicBezTo>
                  <a:cubicBezTo>
                    <a:pt x="412" y="701"/>
                    <a:pt x="389" y="683"/>
                    <a:pt x="389" y="661"/>
                  </a:cubicBezTo>
                  <a:cubicBezTo>
                    <a:pt x="389" y="602"/>
                    <a:pt x="389" y="602"/>
                    <a:pt x="389" y="602"/>
                  </a:cubicBezTo>
                  <a:cubicBezTo>
                    <a:pt x="315" y="602"/>
                    <a:pt x="315" y="602"/>
                    <a:pt x="315" y="602"/>
                  </a:cubicBezTo>
                  <a:cubicBezTo>
                    <a:pt x="315" y="696"/>
                    <a:pt x="315" y="696"/>
                    <a:pt x="315" y="696"/>
                  </a:cubicBezTo>
                  <a:cubicBezTo>
                    <a:pt x="315" y="731"/>
                    <a:pt x="351" y="760"/>
                    <a:pt x="396" y="760"/>
                  </a:cubicBezTo>
                  <a:cubicBezTo>
                    <a:pt x="466" y="760"/>
                    <a:pt x="466" y="760"/>
                    <a:pt x="466" y="760"/>
                  </a:cubicBezTo>
                  <a:cubicBezTo>
                    <a:pt x="466" y="796"/>
                    <a:pt x="466" y="796"/>
                    <a:pt x="466" y="796"/>
                  </a:cubicBezTo>
                  <a:cubicBezTo>
                    <a:pt x="563" y="796"/>
                    <a:pt x="563" y="796"/>
                    <a:pt x="563" y="796"/>
                  </a:cubicBezTo>
                  <a:cubicBezTo>
                    <a:pt x="563" y="760"/>
                    <a:pt x="563" y="760"/>
                    <a:pt x="563" y="760"/>
                  </a:cubicBezTo>
                  <a:cubicBezTo>
                    <a:pt x="632" y="760"/>
                    <a:pt x="632" y="760"/>
                    <a:pt x="632" y="760"/>
                  </a:cubicBezTo>
                  <a:cubicBezTo>
                    <a:pt x="677" y="760"/>
                    <a:pt x="713" y="731"/>
                    <a:pt x="713" y="696"/>
                  </a:cubicBezTo>
                  <a:cubicBezTo>
                    <a:pt x="713" y="509"/>
                    <a:pt x="713" y="509"/>
                    <a:pt x="713" y="509"/>
                  </a:cubicBezTo>
                  <a:cubicBezTo>
                    <a:pt x="713" y="473"/>
                    <a:pt x="677" y="444"/>
                    <a:pt x="632" y="444"/>
                  </a:cubicBezTo>
                  <a:cubicBezTo>
                    <a:pt x="563" y="444"/>
                    <a:pt x="563" y="444"/>
                    <a:pt x="563" y="444"/>
                  </a:cubicBezTo>
                  <a:cubicBezTo>
                    <a:pt x="563" y="246"/>
                    <a:pt x="563" y="246"/>
                    <a:pt x="563" y="246"/>
                  </a:cubicBezTo>
                  <a:cubicBezTo>
                    <a:pt x="588" y="246"/>
                    <a:pt x="588" y="246"/>
                    <a:pt x="588" y="246"/>
                  </a:cubicBezTo>
                  <a:cubicBezTo>
                    <a:pt x="617" y="246"/>
                    <a:pt x="639" y="264"/>
                    <a:pt x="639" y="286"/>
                  </a:cubicBezTo>
                  <a:cubicBezTo>
                    <a:pt x="639" y="345"/>
                    <a:pt x="639" y="345"/>
                    <a:pt x="639" y="345"/>
                  </a:cubicBezTo>
                  <a:lnTo>
                    <a:pt x="714" y="3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pPr defTabSz="616366">
                <a:defRPr/>
              </a:pPr>
              <a:endParaRPr lang="zh-CN" altLang="en-US" sz="1260" kern="0">
                <a:solidFill>
                  <a:prstClr val="black"/>
                </a:solidFill>
              </a:endParaRPr>
            </a:p>
          </p:txBody>
        </p:sp>
        <p:sp>
          <p:nvSpPr>
            <p:cNvPr id="66" name="Freeform 461"/>
            <p:cNvSpPr>
              <a:spLocks/>
            </p:cNvSpPr>
            <p:nvPr/>
          </p:nvSpPr>
          <p:spPr bwMode="auto">
            <a:xfrm>
              <a:off x="5187951" y="5254626"/>
              <a:ext cx="1827213" cy="209550"/>
            </a:xfrm>
            <a:custGeom>
              <a:avLst/>
              <a:gdLst>
                <a:gd name="T0" fmla="*/ 436 w 486"/>
                <a:gd name="T1" fmla="*/ 0 h 56"/>
                <a:gd name="T2" fmla="*/ 486 w 486"/>
                <a:gd name="T3" fmla="*/ 28 h 56"/>
                <a:gd name="T4" fmla="*/ 436 w 486"/>
                <a:gd name="T5" fmla="*/ 56 h 56"/>
                <a:gd name="T6" fmla="*/ 51 w 486"/>
                <a:gd name="T7" fmla="*/ 56 h 56"/>
                <a:gd name="T8" fmla="*/ 0 w 486"/>
                <a:gd name="T9" fmla="*/ 28 h 56"/>
                <a:gd name="T10" fmla="*/ 15 w 486"/>
                <a:gd name="T11" fmla="*/ 8 h 56"/>
                <a:gd name="T12" fmla="*/ 51 w 486"/>
                <a:gd name="T13" fmla="*/ 0 h 56"/>
                <a:gd name="T14" fmla="*/ 436 w 486"/>
                <a:gd name="T15" fmla="*/ 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 h="56">
                  <a:moveTo>
                    <a:pt x="436" y="0"/>
                  </a:moveTo>
                  <a:cubicBezTo>
                    <a:pt x="464" y="0"/>
                    <a:pt x="486" y="13"/>
                    <a:pt x="486" y="28"/>
                  </a:cubicBezTo>
                  <a:cubicBezTo>
                    <a:pt x="486" y="44"/>
                    <a:pt x="464" y="56"/>
                    <a:pt x="436" y="56"/>
                  </a:cubicBezTo>
                  <a:cubicBezTo>
                    <a:pt x="51" y="56"/>
                    <a:pt x="51" y="56"/>
                    <a:pt x="51" y="56"/>
                  </a:cubicBezTo>
                  <a:cubicBezTo>
                    <a:pt x="23" y="56"/>
                    <a:pt x="0" y="44"/>
                    <a:pt x="0" y="28"/>
                  </a:cubicBezTo>
                  <a:cubicBezTo>
                    <a:pt x="0" y="20"/>
                    <a:pt x="6" y="13"/>
                    <a:pt x="15" y="8"/>
                  </a:cubicBezTo>
                  <a:cubicBezTo>
                    <a:pt x="24" y="3"/>
                    <a:pt x="37" y="0"/>
                    <a:pt x="51" y="0"/>
                  </a:cubicBezTo>
                  <a:lnTo>
                    <a:pt x="4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pPr defTabSz="616366">
                <a:defRPr/>
              </a:pPr>
              <a:endParaRPr lang="zh-CN" altLang="en-US" sz="1260" kern="0">
                <a:solidFill>
                  <a:prstClr val="black"/>
                </a:solidFill>
              </a:endParaRPr>
            </a:p>
          </p:txBody>
        </p:sp>
        <p:sp>
          <p:nvSpPr>
            <p:cNvPr id="67" name="Freeform 462"/>
            <p:cNvSpPr>
              <a:spLocks/>
            </p:cNvSpPr>
            <p:nvPr/>
          </p:nvSpPr>
          <p:spPr bwMode="auto">
            <a:xfrm>
              <a:off x="5368926" y="5576888"/>
              <a:ext cx="1470025" cy="211138"/>
            </a:xfrm>
            <a:custGeom>
              <a:avLst/>
              <a:gdLst>
                <a:gd name="T0" fmla="*/ 341 w 391"/>
                <a:gd name="T1" fmla="*/ 0 h 56"/>
                <a:gd name="T2" fmla="*/ 391 w 391"/>
                <a:gd name="T3" fmla="*/ 28 h 56"/>
                <a:gd name="T4" fmla="*/ 341 w 391"/>
                <a:gd name="T5" fmla="*/ 56 h 56"/>
                <a:gd name="T6" fmla="*/ 50 w 391"/>
                <a:gd name="T7" fmla="*/ 56 h 56"/>
                <a:gd name="T8" fmla="*/ 0 w 391"/>
                <a:gd name="T9" fmla="*/ 28 h 56"/>
                <a:gd name="T10" fmla="*/ 14 w 391"/>
                <a:gd name="T11" fmla="*/ 8 h 56"/>
                <a:gd name="T12" fmla="*/ 50 w 391"/>
                <a:gd name="T13" fmla="*/ 0 h 56"/>
                <a:gd name="T14" fmla="*/ 341 w 391"/>
                <a:gd name="T15" fmla="*/ 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1" h="56">
                  <a:moveTo>
                    <a:pt x="341" y="0"/>
                  </a:moveTo>
                  <a:cubicBezTo>
                    <a:pt x="369" y="0"/>
                    <a:pt x="391" y="12"/>
                    <a:pt x="391" y="28"/>
                  </a:cubicBezTo>
                  <a:cubicBezTo>
                    <a:pt x="391" y="43"/>
                    <a:pt x="369" y="56"/>
                    <a:pt x="341" y="56"/>
                  </a:cubicBezTo>
                  <a:cubicBezTo>
                    <a:pt x="50" y="56"/>
                    <a:pt x="50" y="56"/>
                    <a:pt x="50" y="56"/>
                  </a:cubicBezTo>
                  <a:cubicBezTo>
                    <a:pt x="22" y="56"/>
                    <a:pt x="0" y="43"/>
                    <a:pt x="0" y="28"/>
                  </a:cubicBezTo>
                  <a:cubicBezTo>
                    <a:pt x="0" y="20"/>
                    <a:pt x="5" y="13"/>
                    <a:pt x="14" y="8"/>
                  </a:cubicBezTo>
                  <a:cubicBezTo>
                    <a:pt x="24" y="3"/>
                    <a:pt x="36" y="0"/>
                    <a:pt x="50" y="0"/>
                  </a:cubicBezTo>
                  <a:lnTo>
                    <a:pt x="3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pPr defTabSz="616366">
                <a:defRPr/>
              </a:pPr>
              <a:endParaRPr lang="zh-CN" altLang="en-US" sz="1260" kern="0">
                <a:solidFill>
                  <a:prstClr val="black"/>
                </a:solidFill>
              </a:endParaRPr>
            </a:p>
          </p:txBody>
        </p:sp>
        <p:sp>
          <p:nvSpPr>
            <p:cNvPr id="68" name="Freeform 463"/>
            <p:cNvSpPr>
              <a:spLocks/>
            </p:cNvSpPr>
            <p:nvPr/>
          </p:nvSpPr>
          <p:spPr bwMode="auto">
            <a:xfrm>
              <a:off x="5556251" y="5895976"/>
              <a:ext cx="1090613" cy="211138"/>
            </a:xfrm>
            <a:custGeom>
              <a:avLst/>
              <a:gdLst>
                <a:gd name="T0" fmla="*/ 240 w 290"/>
                <a:gd name="T1" fmla="*/ 0 h 56"/>
                <a:gd name="T2" fmla="*/ 290 w 290"/>
                <a:gd name="T3" fmla="*/ 28 h 56"/>
                <a:gd name="T4" fmla="*/ 240 w 290"/>
                <a:gd name="T5" fmla="*/ 56 h 56"/>
                <a:gd name="T6" fmla="*/ 50 w 290"/>
                <a:gd name="T7" fmla="*/ 56 h 56"/>
                <a:gd name="T8" fmla="*/ 0 w 290"/>
                <a:gd name="T9" fmla="*/ 28 h 56"/>
                <a:gd name="T10" fmla="*/ 15 w 290"/>
                <a:gd name="T11" fmla="*/ 8 h 56"/>
                <a:gd name="T12" fmla="*/ 50 w 290"/>
                <a:gd name="T13" fmla="*/ 0 h 56"/>
                <a:gd name="T14" fmla="*/ 240 w 290"/>
                <a:gd name="T15" fmla="*/ 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56">
                  <a:moveTo>
                    <a:pt x="240" y="0"/>
                  </a:moveTo>
                  <a:cubicBezTo>
                    <a:pt x="268" y="0"/>
                    <a:pt x="290" y="12"/>
                    <a:pt x="290" y="28"/>
                  </a:cubicBezTo>
                  <a:cubicBezTo>
                    <a:pt x="290" y="43"/>
                    <a:pt x="268" y="56"/>
                    <a:pt x="240" y="56"/>
                  </a:cubicBezTo>
                  <a:cubicBezTo>
                    <a:pt x="50" y="56"/>
                    <a:pt x="50" y="56"/>
                    <a:pt x="50" y="56"/>
                  </a:cubicBezTo>
                  <a:cubicBezTo>
                    <a:pt x="23" y="56"/>
                    <a:pt x="0" y="43"/>
                    <a:pt x="0" y="28"/>
                  </a:cubicBezTo>
                  <a:cubicBezTo>
                    <a:pt x="0" y="20"/>
                    <a:pt x="6" y="13"/>
                    <a:pt x="15" y="8"/>
                  </a:cubicBezTo>
                  <a:cubicBezTo>
                    <a:pt x="24" y="3"/>
                    <a:pt x="37" y="0"/>
                    <a:pt x="50" y="0"/>
                  </a:cubicBezTo>
                  <a:lnTo>
                    <a:pt x="24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pPr defTabSz="616366">
                <a:defRPr/>
              </a:pPr>
              <a:endParaRPr lang="zh-CN" altLang="en-US" sz="1260" kern="0">
                <a:solidFill>
                  <a:prstClr val="black"/>
                </a:solidFill>
              </a:endParaRPr>
            </a:p>
          </p:txBody>
        </p:sp>
        <p:sp>
          <p:nvSpPr>
            <p:cNvPr id="69" name="Freeform 464"/>
            <p:cNvSpPr>
              <a:spLocks/>
            </p:cNvSpPr>
            <p:nvPr/>
          </p:nvSpPr>
          <p:spPr bwMode="auto">
            <a:xfrm>
              <a:off x="6286501" y="3416301"/>
              <a:ext cx="285750" cy="744538"/>
            </a:xfrm>
            <a:custGeom>
              <a:avLst/>
              <a:gdLst>
                <a:gd name="T0" fmla="*/ 76 w 76"/>
                <a:gd name="T1" fmla="*/ 41 h 198"/>
                <a:gd name="T2" fmla="*/ 76 w 76"/>
                <a:gd name="T3" fmla="*/ 158 h 198"/>
                <a:gd name="T4" fmla="*/ 25 w 76"/>
                <a:gd name="T5" fmla="*/ 198 h 198"/>
                <a:gd name="T6" fmla="*/ 0 w 76"/>
                <a:gd name="T7" fmla="*/ 198 h 198"/>
                <a:gd name="T8" fmla="*/ 0 w 76"/>
                <a:gd name="T9" fmla="*/ 0 h 198"/>
                <a:gd name="T10" fmla="*/ 25 w 76"/>
                <a:gd name="T11" fmla="*/ 0 h 198"/>
                <a:gd name="T12" fmla="*/ 76 w 76"/>
                <a:gd name="T13" fmla="*/ 41 h 198"/>
              </a:gdLst>
              <a:ahLst/>
              <a:cxnLst>
                <a:cxn ang="0">
                  <a:pos x="T0" y="T1"/>
                </a:cxn>
                <a:cxn ang="0">
                  <a:pos x="T2" y="T3"/>
                </a:cxn>
                <a:cxn ang="0">
                  <a:pos x="T4" y="T5"/>
                </a:cxn>
                <a:cxn ang="0">
                  <a:pos x="T6" y="T7"/>
                </a:cxn>
                <a:cxn ang="0">
                  <a:pos x="T8" y="T9"/>
                </a:cxn>
                <a:cxn ang="0">
                  <a:pos x="T10" y="T11"/>
                </a:cxn>
                <a:cxn ang="0">
                  <a:pos x="T12" y="T13"/>
                </a:cxn>
              </a:cxnLst>
              <a:rect l="0" t="0" r="r" b="b"/>
              <a:pathLst>
                <a:path w="76" h="198">
                  <a:moveTo>
                    <a:pt x="76" y="41"/>
                  </a:moveTo>
                  <a:cubicBezTo>
                    <a:pt x="76" y="158"/>
                    <a:pt x="76" y="158"/>
                    <a:pt x="76" y="158"/>
                  </a:cubicBezTo>
                  <a:cubicBezTo>
                    <a:pt x="76" y="180"/>
                    <a:pt x="53" y="198"/>
                    <a:pt x="25" y="198"/>
                  </a:cubicBezTo>
                  <a:cubicBezTo>
                    <a:pt x="0" y="198"/>
                    <a:pt x="0" y="198"/>
                    <a:pt x="0" y="198"/>
                  </a:cubicBezTo>
                  <a:cubicBezTo>
                    <a:pt x="0" y="0"/>
                    <a:pt x="0" y="0"/>
                    <a:pt x="0" y="0"/>
                  </a:cubicBezTo>
                  <a:cubicBezTo>
                    <a:pt x="25" y="0"/>
                    <a:pt x="25" y="0"/>
                    <a:pt x="25" y="0"/>
                  </a:cubicBezTo>
                  <a:cubicBezTo>
                    <a:pt x="53" y="0"/>
                    <a:pt x="76" y="18"/>
                    <a:pt x="76"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pPr defTabSz="616366">
                <a:defRPr/>
              </a:pPr>
              <a:endParaRPr lang="zh-CN" altLang="en-US" sz="1260" kern="0">
                <a:solidFill>
                  <a:prstClr val="black"/>
                </a:solidFill>
              </a:endParaRPr>
            </a:p>
          </p:txBody>
        </p:sp>
        <p:sp>
          <p:nvSpPr>
            <p:cNvPr id="70" name="Freeform 465"/>
            <p:cNvSpPr>
              <a:spLocks/>
            </p:cNvSpPr>
            <p:nvPr/>
          </p:nvSpPr>
          <p:spPr bwMode="auto">
            <a:xfrm>
              <a:off x="5948363" y="754063"/>
              <a:ext cx="307975" cy="658813"/>
            </a:xfrm>
            <a:custGeom>
              <a:avLst/>
              <a:gdLst>
                <a:gd name="T0" fmla="*/ 82 w 82"/>
                <a:gd name="T1" fmla="*/ 41 h 175"/>
                <a:gd name="T2" fmla="*/ 82 w 82"/>
                <a:gd name="T3" fmla="*/ 134 h 175"/>
                <a:gd name="T4" fmla="*/ 41 w 82"/>
                <a:gd name="T5" fmla="*/ 175 h 175"/>
                <a:gd name="T6" fmla="*/ 12 w 82"/>
                <a:gd name="T7" fmla="*/ 163 h 175"/>
                <a:gd name="T8" fmla="*/ 0 w 82"/>
                <a:gd name="T9" fmla="*/ 134 h 175"/>
                <a:gd name="T10" fmla="*/ 0 w 82"/>
                <a:gd name="T11" fmla="*/ 41 h 175"/>
                <a:gd name="T12" fmla="*/ 41 w 82"/>
                <a:gd name="T13" fmla="*/ 0 h 175"/>
                <a:gd name="T14" fmla="*/ 82 w 82"/>
                <a:gd name="T15" fmla="*/ 41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175">
                  <a:moveTo>
                    <a:pt x="82" y="41"/>
                  </a:moveTo>
                  <a:cubicBezTo>
                    <a:pt x="82" y="134"/>
                    <a:pt x="82" y="134"/>
                    <a:pt x="82" y="134"/>
                  </a:cubicBezTo>
                  <a:cubicBezTo>
                    <a:pt x="82" y="157"/>
                    <a:pt x="64" y="175"/>
                    <a:pt x="41" y="175"/>
                  </a:cubicBezTo>
                  <a:cubicBezTo>
                    <a:pt x="30" y="175"/>
                    <a:pt x="20" y="171"/>
                    <a:pt x="12" y="163"/>
                  </a:cubicBezTo>
                  <a:cubicBezTo>
                    <a:pt x="5" y="156"/>
                    <a:pt x="0" y="146"/>
                    <a:pt x="0" y="134"/>
                  </a:cubicBezTo>
                  <a:cubicBezTo>
                    <a:pt x="0" y="41"/>
                    <a:pt x="0" y="41"/>
                    <a:pt x="0" y="41"/>
                  </a:cubicBezTo>
                  <a:cubicBezTo>
                    <a:pt x="0" y="19"/>
                    <a:pt x="19" y="0"/>
                    <a:pt x="41" y="0"/>
                  </a:cubicBezTo>
                  <a:cubicBezTo>
                    <a:pt x="64" y="0"/>
                    <a:pt x="82" y="19"/>
                    <a:pt x="82"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pPr defTabSz="616366">
                <a:defRPr/>
              </a:pPr>
              <a:endParaRPr lang="zh-CN" altLang="en-US" sz="1260" kern="0">
                <a:solidFill>
                  <a:prstClr val="black"/>
                </a:solidFill>
              </a:endParaRPr>
            </a:p>
          </p:txBody>
        </p:sp>
        <p:sp>
          <p:nvSpPr>
            <p:cNvPr id="71" name="Freeform 466"/>
            <p:cNvSpPr>
              <a:spLocks/>
            </p:cNvSpPr>
            <p:nvPr/>
          </p:nvSpPr>
          <p:spPr bwMode="auto">
            <a:xfrm>
              <a:off x="5635626" y="2449513"/>
              <a:ext cx="285750" cy="744538"/>
            </a:xfrm>
            <a:custGeom>
              <a:avLst/>
              <a:gdLst>
                <a:gd name="T0" fmla="*/ 76 w 76"/>
                <a:gd name="T1" fmla="*/ 0 h 198"/>
                <a:gd name="T2" fmla="*/ 76 w 76"/>
                <a:gd name="T3" fmla="*/ 198 h 198"/>
                <a:gd name="T4" fmla="*/ 51 w 76"/>
                <a:gd name="T5" fmla="*/ 198 h 198"/>
                <a:gd name="T6" fmla="*/ 0 w 76"/>
                <a:gd name="T7" fmla="*/ 157 h 198"/>
                <a:gd name="T8" fmla="*/ 0 w 76"/>
                <a:gd name="T9" fmla="*/ 40 h 198"/>
                <a:gd name="T10" fmla="*/ 51 w 76"/>
                <a:gd name="T11" fmla="*/ 0 h 198"/>
                <a:gd name="T12" fmla="*/ 76 w 76"/>
                <a:gd name="T13" fmla="*/ 0 h 198"/>
              </a:gdLst>
              <a:ahLst/>
              <a:cxnLst>
                <a:cxn ang="0">
                  <a:pos x="T0" y="T1"/>
                </a:cxn>
                <a:cxn ang="0">
                  <a:pos x="T2" y="T3"/>
                </a:cxn>
                <a:cxn ang="0">
                  <a:pos x="T4" y="T5"/>
                </a:cxn>
                <a:cxn ang="0">
                  <a:pos x="T6" y="T7"/>
                </a:cxn>
                <a:cxn ang="0">
                  <a:pos x="T8" y="T9"/>
                </a:cxn>
                <a:cxn ang="0">
                  <a:pos x="T10" y="T11"/>
                </a:cxn>
                <a:cxn ang="0">
                  <a:pos x="T12" y="T13"/>
                </a:cxn>
              </a:cxnLst>
              <a:rect l="0" t="0" r="r" b="b"/>
              <a:pathLst>
                <a:path w="76" h="198">
                  <a:moveTo>
                    <a:pt x="76" y="0"/>
                  </a:moveTo>
                  <a:cubicBezTo>
                    <a:pt x="76" y="198"/>
                    <a:pt x="76" y="198"/>
                    <a:pt x="76" y="198"/>
                  </a:cubicBezTo>
                  <a:cubicBezTo>
                    <a:pt x="51" y="198"/>
                    <a:pt x="51" y="198"/>
                    <a:pt x="51" y="198"/>
                  </a:cubicBezTo>
                  <a:cubicBezTo>
                    <a:pt x="23" y="198"/>
                    <a:pt x="0" y="180"/>
                    <a:pt x="0" y="157"/>
                  </a:cubicBezTo>
                  <a:cubicBezTo>
                    <a:pt x="0" y="40"/>
                    <a:pt x="0" y="40"/>
                    <a:pt x="0" y="40"/>
                  </a:cubicBezTo>
                  <a:cubicBezTo>
                    <a:pt x="0" y="18"/>
                    <a:pt x="23" y="0"/>
                    <a:pt x="51" y="0"/>
                  </a:cubicBez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pPr defTabSz="616366">
                <a:defRPr/>
              </a:pPr>
              <a:endParaRPr lang="zh-CN" altLang="en-US" sz="1260" kern="0">
                <a:solidFill>
                  <a:prstClr val="black"/>
                </a:solidFill>
              </a:endParaRPr>
            </a:p>
          </p:txBody>
        </p:sp>
        <p:sp>
          <p:nvSpPr>
            <p:cNvPr id="72" name="Freeform 467"/>
            <p:cNvSpPr>
              <a:spLocks/>
            </p:cNvSpPr>
            <p:nvPr/>
          </p:nvSpPr>
          <p:spPr bwMode="auto">
            <a:xfrm>
              <a:off x="3951288" y="1539876"/>
              <a:ext cx="571500" cy="587375"/>
            </a:xfrm>
            <a:custGeom>
              <a:avLst/>
              <a:gdLst>
                <a:gd name="T0" fmla="*/ 140 w 152"/>
                <a:gd name="T1" fmla="*/ 82 h 156"/>
                <a:gd name="T2" fmla="*/ 152 w 152"/>
                <a:gd name="T3" fmla="*/ 111 h 156"/>
                <a:gd name="T4" fmla="*/ 140 w 152"/>
                <a:gd name="T5" fmla="*/ 140 h 156"/>
                <a:gd name="T6" fmla="*/ 82 w 152"/>
                <a:gd name="T7" fmla="*/ 140 h 156"/>
                <a:gd name="T8" fmla="*/ 16 w 152"/>
                <a:gd name="T9" fmla="*/ 74 h 156"/>
                <a:gd name="T10" fmla="*/ 16 w 152"/>
                <a:gd name="T11" fmla="*/ 16 h 156"/>
                <a:gd name="T12" fmla="*/ 74 w 152"/>
                <a:gd name="T13" fmla="*/ 16 h 156"/>
                <a:gd name="T14" fmla="*/ 140 w 152"/>
                <a:gd name="T15" fmla="*/ 82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156">
                  <a:moveTo>
                    <a:pt x="140" y="82"/>
                  </a:moveTo>
                  <a:cubicBezTo>
                    <a:pt x="148" y="90"/>
                    <a:pt x="152" y="100"/>
                    <a:pt x="152" y="111"/>
                  </a:cubicBezTo>
                  <a:cubicBezTo>
                    <a:pt x="152" y="121"/>
                    <a:pt x="148" y="132"/>
                    <a:pt x="140" y="140"/>
                  </a:cubicBezTo>
                  <a:cubicBezTo>
                    <a:pt x="124" y="156"/>
                    <a:pt x="98" y="156"/>
                    <a:pt x="82" y="140"/>
                  </a:cubicBezTo>
                  <a:cubicBezTo>
                    <a:pt x="16" y="74"/>
                    <a:pt x="16" y="74"/>
                    <a:pt x="16" y="74"/>
                  </a:cubicBezTo>
                  <a:cubicBezTo>
                    <a:pt x="0" y="58"/>
                    <a:pt x="0" y="32"/>
                    <a:pt x="16" y="16"/>
                  </a:cubicBezTo>
                  <a:cubicBezTo>
                    <a:pt x="32" y="0"/>
                    <a:pt x="58" y="0"/>
                    <a:pt x="74" y="16"/>
                  </a:cubicBezTo>
                  <a:lnTo>
                    <a:pt x="14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pPr defTabSz="616366">
                <a:defRPr/>
              </a:pPr>
              <a:endParaRPr lang="zh-CN" altLang="en-US" sz="1260" kern="0">
                <a:solidFill>
                  <a:prstClr val="black"/>
                </a:solidFill>
              </a:endParaRPr>
            </a:p>
          </p:txBody>
        </p:sp>
        <p:sp>
          <p:nvSpPr>
            <p:cNvPr id="73" name="Freeform 468"/>
            <p:cNvSpPr>
              <a:spLocks/>
            </p:cNvSpPr>
            <p:nvPr/>
          </p:nvSpPr>
          <p:spPr bwMode="auto">
            <a:xfrm>
              <a:off x="3294063" y="3122613"/>
              <a:ext cx="657225" cy="307975"/>
            </a:xfrm>
            <a:custGeom>
              <a:avLst/>
              <a:gdLst>
                <a:gd name="T0" fmla="*/ 134 w 175"/>
                <a:gd name="T1" fmla="*/ 0 h 82"/>
                <a:gd name="T2" fmla="*/ 175 w 175"/>
                <a:gd name="T3" fmla="*/ 41 h 82"/>
                <a:gd name="T4" fmla="*/ 134 w 175"/>
                <a:gd name="T5" fmla="*/ 82 h 82"/>
                <a:gd name="T6" fmla="*/ 41 w 175"/>
                <a:gd name="T7" fmla="*/ 82 h 82"/>
                <a:gd name="T8" fmla="*/ 0 w 175"/>
                <a:gd name="T9" fmla="*/ 41 h 82"/>
                <a:gd name="T10" fmla="*/ 12 w 175"/>
                <a:gd name="T11" fmla="*/ 12 h 82"/>
                <a:gd name="T12" fmla="*/ 41 w 175"/>
                <a:gd name="T13" fmla="*/ 0 h 82"/>
                <a:gd name="T14" fmla="*/ 134 w 175"/>
                <a:gd name="T15" fmla="*/ 0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 h="82">
                  <a:moveTo>
                    <a:pt x="134" y="0"/>
                  </a:moveTo>
                  <a:cubicBezTo>
                    <a:pt x="156" y="0"/>
                    <a:pt x="175" y="19"/>
                    <a:pt x="175" y="41"/>
                  </a:cubicBezTo>
                  <a:cubicBezTo>
                    <a:pt x="175" y="64"/>
                    <a:pt x="156" y="82"/>
                    <a:pt x="134" y="82"/>
                  </a:cubicBezTo>
                  <a:cubicBezTo>
                    <a:pt x="41" y="82"/>
                    <a:pt x="41" y="82"/>
                    <a:pt x="41" y="82"/>
                  </a:cubicBezTo>
                  <a:cubicBezTo>
                    <a:pt x="18" y="82"/>
                    <a:pt x="0" y="64"/>
                    <a:pt x="0" y="41"/>
                  </a:cubicBezTo>
                  <a:cubicBezTo>
                    <a:pt x="0" y="30"/>
                    <a:pt x="4" y="20"/>
                    <a:pt x="12" y="12"/>
                  </a:cubicBezTo>
                  <a:cubicBezTo>
                    <a:pt x="19" y="5"/>
                    <a:pt x="29" y="0"/>
                    <a:pt x="41" y="0"/>
                  </a:cubicBezTo>
                  <a:lnTo>
                    <a:pt x="1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pPr defTabSz="616366">
                <a:defRPr/>
              </a:pPr>
              <a:endParaRPr lang="zh-CN" altLang="en-US" sz="1260" kern="0">
                <a:solidFill>
                  <a:prstClr val="black"/>
                </a:solidFill>
              </a:endParaRPr>
            </a:p>
          </p:txBody>
        </p:sp>
      </p:grpSp>
      <p:sp>
        <p:nvSpPr>
          <p:cNvPr id="74" name="矩形 3"/>
          <p:cNvSpPr>
            <a:spLocks noChangeArrowheads="1"/>
          </p:cNvSpPr>
          <p:nvPr/>
        </p:nvSpPr>
        <p:spPr bwMode="auto">
          <a:xfrm>
            <a:off x="2437408" y="3356695"/>
            <a:ext cx="644026" cy="270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1724" tIns="30863" rIns="61724" bIns="30863">
            <a:spAutoFit/>
          </a:bodyPr>
          <a:lstStyle/>
          <a:p>
            <a:pPr fontAlgn="base">
              <a:spcBef>
                <a:spcPct val="0"/>
              </a:spcBef>
              <a:spcAft>
                <a:spcPct val="0"/>
              </a:spcAft>
            </a:pPr>
            <a:r>
              <a:rPr lang="zh-CN" altLang="en-US" sz="1350" dirty="0">
                <a:solidFill>
                  <a:srgbClr val="C00000"/>
                </a:solidFill>
                <a:latin typeface="微软雅黑" pitchFamily="34" charset="-122"/>
                <a:ea typeface="微软雅黑" pitchFamily="34" charset="-122"/>
                <a:sym typeface="Arial" pitchFamily="34" charset="0"/>
              </a:rPr>
              <a:t>阶段五</a:t>
            </a:r>
          </a:p>
        </p:txBody>
      </p:sp>
      <p:sp>
        <p:nvSpPr>
          <p:cNvPr id="75" name="文本框 13"/>
          <p:cNvSpPr txBox="1"/>
          <p:nvPr/>
        </p:nvSpPr>
        <p:spPr>
          <a:xfrm>
            <a:off x="1075134" y="3595521"/>
            <a:ext cx="2100292" cy="508596"/>
          </a:xfrm>
          <a:prstGeom prst="rect">
            <a:avLst/>
          </a:prstGeom>
          <a:noFill/>
        </p:spPr>
        <p:txBody>
          <a:bodyPr wrap="square" lIns="59242" tIns="29620" rIns="59242" bIns="29620" rtlCol="0">
            <a:spAutoFit/>
          </a:bodyPr>
          <a:lstStyle/>
          <a:p>
            <a:pPr algn="r" fontAlgn="base">
              <a:lnSpc>
                <a:spcPct val="120000"/>
              </a:lnSpc>
              <a:spcBef>
                <a:spcPct val="0"/>
              </a:spcBef>
              <a:spcAft>
                <a:spcPct val="0"/>
              </a:spcAft>
            </a:pPr>
            <a:r>
              <a:rPr lang="zh-CN" altLang="en-US" sz="810" dirty="0">
                <a:solidFill>
                  <a:prstClr val="black">
                    <a:lumMod val="65000"/>
                    <a:lumOff val="35000"/>
                  </a:prst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在此录入上述图表的综合描述说明，在此录入上述图表的综合描述说明，在此录入上述图表的综合描述说明。</a:t>
            </a:r>
          </a:p>
        </p:txBody>
      </p:sp>
      <p:grpSp>
        <p:nvGrpSpPr>
          <p:cNvPr id="76" name="Group 23"/>
          <p:cNvGrpSpPr/>
          <p:nvPr/>
        </p:nvGrpSpPr>
        <p:grpSpPr>
          <a:xfrm>
            <a:off x="3587086" y="3545291"/>
            <a:ext cx="231251" cy="201603"/>
            <a:chOff x="7540014" y="4306907"/>
            <a:chExt cx="389342" cy="339426"/>
          </a:xfrm>
          <a:solidFill>
            <a:sysClr val="window" lastClr="FFFFFF"/>
          </a:solidFill>
        </p:grpSpPr>
        <p:sp>
          <p:nvSpPr>
            <p:cNvPr id="77" name="Freeform 110"/>
            <p:cNvSpPr>
              <a:spLocks/>
            </p:cNvSpPr>
            <p:nvPr/>
          </p:nvSpPr>
          <p:spPr bwMode="auto">
            <a:xfrm>
              <a:off x="7799575" y="4409234"/>
              <a:ext cx="102328" cy="102328"/>
            </a:xfrm>
            <a:custGeom>
              <a:avLst/>
              <a:gdLst>
                <a:gd name="T0" fmla="*/ 0 w 41"/>
                <a:gd name="T1" fmla="*/ 39 h 41"/>
                <a:gd name="T2" fmla="*/ 3 w 41"/>
                <a:gd name="T3" fmla="*/ 41 h 41"/>
                <a:gd name="T4" fmla="*/ 41 w 41"/>
                <a:gd name="T5" fmla="*/ 3 h 41"/>
                <a:gd name="T6" fmla="*/ 39 w 41"/>
                <a:gd name="T7" fmla="*/ 0 h 41"/>
                <a:gd name="T8" fmla="*/ 0 w 41"/>
                <a:gd name="T9" fmla="*/ 39 h 41"/>
              </a:gdLst>
              <a:ahLst/>
              <a:cxnLst>
                <a:cxn ang="0">
                  <a:pos x="T0" y="T1"/>
                </a:cxn>
                <a:cxn ang="0">
                  <a:pos x="T2" y="T3"/>
                </a:cxn>
                <a:cxn ang="0">
                  <a:pos x="T4" y="T5"/>
                </a:cxn>
                <a:cxn ang="0">
                  <a:pos x="T6" y="T7"/>
                </a:cxn>
                <a:cxn ang="0">
                  <a:pos x="T8" y="T9"/>
                </a:cxn>
              </a:cxnLst>
              <a:rect l="0" t="0" r="r" b="b"/>
              <a:pathLst>
                <a:path w="41" h="41">
                  <a:moveTo>
                    <a:pt x="0" y="39"/>
                  </a:moveTo>
                  <a:lnTo>
                    <a:pt x="3" y="41"/>
                  </a:lnTo>
                  <a:lnTo>
                    <a:pt x="41" y="3"/>
                  </a:lnTo>
                  <a:lnTo>
                    <a:pt x="39" y="0"/>
                  </a:lnTo>
                  <a:lnTo>
                    <a:pt x="0"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pPr defTabSz="822960" fontAlgn="base">
                <a:spcBef>
                  <a:spcPct val="0"/>
                </a:spcBef>
                <a:spcAft>
                  <a:spcPct val="0"/>
                </a:spcAft>
                <a:defRPr/>
              </a:pPr>
              <a:endParaRPr lang="en-US" sz="1620" kern="0">
                <a:solidFill>
                  <a:prstClr val="black"/>
                </a:solidFill>
                <a:ea typeface="宋体" charset="-122"/>
              </a:endParaRPr>
            </a:p>
          </p:txBody>
        </p:sp>
        <p:sp>
          <p:nvSpPr>
            <p:cNvPr id="78" name="Freeform 111"/>
            <p:cNvSpPr>
              <a:spLocks/>
            </p:cNvSpPr>
            <p:nvPr/>
          </p:nvSpPr>
          <p:spPr bwMode="auto">
            <a:xfrm>
              <a:off x="7777112" y="4381780"/>
              <a:ext cx="109814" cy="114806"/>
            </a:xfrm>
            <a:custGeom>
              <a:avLst/>
              <a:gdLst>
                <a:gd name="T0" fmla="*/ 37 w 44"/>
                <a:gd name="T1" fmla="*/ 0 h 46"/>
                <a:gd name="T2" fmla="*/ 0 w 44"/>
                <a:gd name="T3" fmla="*/ 39 h 46"/>
                <a:gd name="T4" fmla="*/ 6 w 44"/>
                <a:gd name="T5" fmla="*/ 46 h 46"/>
                <a:gd name="T6" fmla="*/ 44 w 44"/>
                <a:gd name="T7" fmla="*/ 8 h 46"/>
                <a:gd name="T8" fmla="*/ 37 w 44"/>
                <a:gd name="T9" fmla="*/ 0 h 46"/>
              </a:gdLst>
              <a:ahLst/>
              <a:cxnLst>
                <a:cxn ang="0">
                  <a:pos x="T0" y="T1"/>
                </a:cxn>
                <a:cxn ang="0">
                  <a:pos x="T2" y="T3"/>
                </a:cxn>
                <a:cxn ang="0">
                  <a:pos x="T4" y="T5"/>
                </a:cxn>
                <a:cxn ang="0">
                  <a:pos x="T6" y="T7"/>
                </a:cxn>
                <a:cxn ang="0">
                  <a:pos x="T8" y="T9"/>
                </a:cxn>
              </a:cxnLst>
              <a:rect l="0" t="0" r="r" b="b"/>
              <a:pathLst>
                <a:path w="44" h="46">
                  <a:moveTo>
                    <a:pt x="37" y="0"/>
                  </a:moveTo>
                  <a:lnTo>
                    <a:pt x="0" y="39"/>
                  </a:lnTo>
                  <a:lnTo>
                    <a:pt x="6" y="46"/>
                  </a:lnTo>
                  <a:lnTo>
                    <a:pt x="44" y="8"/>
                  </a:ln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pPr defTabSz="822960" fontAlgn="base">
                <a:spcBef>
                  <a:spcPct val="0"/>
                </a:spcBef>
                <a:spcAft>
                  <a:spcPct val="0"/>
                </a:spcAft>
                <a:defRPr/>
              </a:pPr>
              <a:endParaRPr lang="en-US" sz="1620" kern="0">
                <a:solidFill>
                  <a:prstClr val="black"/>
                </a:solidFill>
                <a:ea typeface="宋体" charset="-122"/>
              </a:endParaRPr>
            </a:p>
          </p:txBody>
        </p:sp>
        <p:sp>
          <p:nvSpPr>
            <p:cNvPr id="79" name="Freeform 112"/>
            <p:cNvSpPr>
              <a:spLocks/>
            </p:cNvSpPr>
            <p:nvPr/>
          </p:nvSpPr>
          <p:spPr bwMode="auto">
            <a:xfrm>
              <a:off x="7757146" y="4366805"/>
              <a:ext cx="104823" cy="104823"/>
            </a:xfrm>
            <a:custGeom>
              <a:avLst/>
              <a:gdLst>
                <a:gd name="T0" fmla="*/ 0 w 42"/>
                <a:gd name="T1" fmla="*/ 38 h 42"/>
                <a:gd name="T2" fmla="*/ 4 w 42"/>
                <a:gd name="T3" fmla="*/ 42 h 42"/>
                <a:gd name="T4" fmla="*/ 42 w 42"/>
                <a:gd name="T5" fmla="*/ 4 h 42"/>
                <a:gd name="T6" fmla="*/ 38 w 42"/>
                <a:gd name="T7" fmla="*/ 0 h 42"/>
                <a:gd name="T8" fmla="*/ 0 w 42"/>
                <a:gd name="T9" fmla="*/ 38 h 42"/>
              </a:gdLst>
              <a:ahLst/>
              <a:cxnLst>
                <a:cxn ang="0">
                  <a:pos x="T0" y="T1"/>
                </a:cxn>
                <a:cxn ang="0">
                  <a:pos x="T2" y="T3"/>
                </a:cxn>
                <a:cxn ang="0">
                  <a:pos x="T4" y="T5"/>
                </a:cxn>
                <a:cxn ang="0">
                  <a:pos x="T6" y="T7"/>
                </a:cxn>
                <a:cxn ang="0">
                  <a:pos x="T8" y="T9"/>
                </a:cxn>
              </a:cxnLst>
              <a:rect l="0" t="0" r="r" b="b"/>
              <a:pathLst>
                <a:path w="42" h="42">
                  <a:moveTo>
                    <a:pt x="0" y="38"/>
                  </a:moveTo>
                  <a:lnTo>
                    <a:pt x="4" y="42"/>
                  </a:lnTo>
                  <a:lnTo>
                    <a:pt x="42" y="4"/>
                  </a:lnTo>
                  <a:lnTo>
                    <a:pt x="38" y="0"/>
                  </a:lnTo>
                  <a:lnTo>
                    <a:pt x="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pPr defTabSz="822960" fontAlgn="base">
                <a:spcBef>
                  <a:spcPct val="0"/>
                </a:spcBef>
                <a:spcAft>
                  <a:spcPct val="0"/>
                </a:spcAft>
                <a:defRPr/>
              </a:pPr>
              <a:endParaRPr lang="en-US" sz="1620" kern="0">
                <a:solidFill>
                  <a:prstClr val="black"/>
                </a:solidFill>
                <a:ea typeface="宋体" charset="-122"/>
              </a:endParaRPr>
            </a:p>
          </p:txBody>
        </p:sp>
        <p:sp>
          <p:nvSpPr>
            <p:cNvPr id="80" name="Freeform 113"/>
            <p:cNvSpPr>
              <a:spLocks/>
            </p:cNvSpPr>
            <p:nvPr/>
          </p:nvSpPr>
          <p:spPr bwMode="auto">
            <a:xfrm>
              <a:off x="7729693" y="4469133"/>
              <a:ext cx="69882" cy="69882"/>
            </a:xfrm>
            <a:custGeom>
              <a:avLst/>
              <a:gdLst>
                <a:gd name="T0" fmla="*/ 28 w 28"/>
                <a:gd name="T1" fmla="*/ 20 h 28"/>
                <a:gd name="T2" fmla="*/ 8 w 28"/>
                <a:gd name="T3" fmla="*/ 0 h 28"/>
                <a:gd name="T4" fmla="*/ 0 w 28"/>
                <a:gd name="T5" fmla="*/ 20 h 28"/>
                <a:gd name="T6" fmla="*/ 9 w 28"/>
                <a:gd name="T7" fmla="*/ 28 h 28"/>
                <a:gd name="T8" fmla="*/ 28 w 28"/>
                <a:gd name="T9" fmla="*/ 20 h 28"/>
              </a:gdLst>
              <a:ahLst/>
              <a:cxnLst>
                <a:cxn ang="0">
                  <a:pos x="T0" y="T1"/>
                </a:cxn>
                <a:cxn ang="0">
                  <a:pos x="T2" y="T3"/>
                </a:cxn>
                <a:cxn ang="0">
                  <a:pos x="T4" y="T5"/>
                </a:cxn>
                <a:cxn ang="0">
                  <a:pos x="T6" y="T7"/>
                </a:cxn>
                <a:cxn ang="0">
                  <a:pos x="T8" y="T9"/>
                </a:cxn>
              </a:cxnLst>
              <a:rect l="0" t="0" r="r" b="b"/>
              <a:pathLst>
                <a:path w="28" h="28">
                  <a:moveTo>
                    <a:pt x="28" y="20"/>
                  </a:moveTo>
                  <a:lnTo>
                    <a:pt x="8" y="0"/>
                  </a:lnTo>
                  <a:lnTo>
                    <a:pt x="0" y="20"/>
                  </a:lnTo>
                  <a:lnTo>
                    <a:pt x="9" y="28"/>
                  </a:lnTo>
                  <a:lnTo>
                    <a:pt x="28"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pPr defTabSz="822960" fontAlgn="base">
                <a:spcBef>
                  <a:spcPct val="0"/>
                </a:spcBef>
                <a:spcAft>
                  <a:spcPct val="0"/>
                </a:spcAft>
                <a:defRPr/>
              </a:pPr>
              <a:endParaRPr lang="en-US" sz="1620" kern="0">
                <a:solidFill>
                  <a:prstClr val="black"/>
                </a:solidFill>
                <a:ea typeface="宋体" charset="-122"/>
              </a:endParaRPr>
            </a:p>
          </p:txBody>
        </p:sp>
        <p:sp>
          <p:nvSpPr>
            <p:cNvPr id="81" name="Freeform 114"/>
            <p:cNvSpPr>
              <a:spLocks/>
            </p:cNvSpPr>
            <p:nvPr/>
          </p:nvSpPr>
          <p:spPr bwMode="auto">
            <a:xfrm>
              <a:off x="7712222" y="4526535"/>
              <a:ext cx="34941" cy="32446"/>
            </a:xfrm>
            <a:custGeom>
              <a:avLst/>
              <a:gdLst>
                <a:gd name="T0" fmla="*/ 0 w 14"/>
                <a:gd name="T1" fmla="*/ 13 h 13"/>
                <a:gd name="T2" fmla="*/ 14 w 14"/>
                <a:gd name="T3" fmla="*/ 6 h 13"/>
                <a:gd name="T4" fmla="*/ 6 w 14"/>
                <a:gd name="T5" fmla="*/ 0 h 13"/>
                <a:gd name="T6" fmla="*/ 0 w 14"/>
                <a:gd name="T7" fmla="*/ 13 h 13"/>
              </a:gdLst>
              <a:ahLst/>
              <a:cxnLst>
                <a:cxn ang="0">
                  <a:pos x="T0" y="T1"/>
                </a:cxn>
                <a:cxn ang="0">
                  <a:pos x="T2" y="T3"/>
                </a:cxn>
                <a:cxn ang="0">
                  <a:pos x="T4" y="T5"/>
                </a:cxn>
                <a:cxn ang="0">
                  <a:pos x="T6" y="T7"/>
                </a:cxn>
              </a:cxnLst>
              <a:rect l="0" t="0" r="r" b="b"/>
              <a:pathLst>
                <a:path w="14" h="13">
                  <a:moveTo>
                    <a:pt x="0" y="13"/>
                  </a:moveTo>
                  <a:lnTo>
                    <a:pt x="14" y="6"/>
                  </a:lnTo>
                  <a:lnTo>
                    <a:pt x="6" y="0"/>
                  </a:ln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pPr defTabSz="822960" fontAlgn="base">
                <a:spcBef>
                  <a:spcPct val="0"/>
                </a:spcBef>
                <a:spcAft>
                  <a:spcPct val="0"/>
                </a:spcAft>
                <a:defRPr/>
              </a:pPr>
              <a:endParaRPr lang="en-US" sz="1620" kern="0">
                <a:solidFill>
                  <a:prstClr val="black"/>
                </a:solidFill>
                <a:ea typeface="宋体" charset="-122"/>
              </a:endParaRPr>
            </a:p>
          </p:txBody>
        </p:sp>
        <p:sp>
          <p:nvSpPr>
            <p:cNvPr id="82" name="Freeform 115"/>
            <p:cNvSpPr>
              <a:spLocks/>
            </p:cNvSpPr>
            <p:nvPr/>
          </p:nvSpPr>
          <p:spPr bwMode="auto">
            <a:xfrm>
              <a:off x="7859474" y="4341848"/>
              <a:ext cx="69882" cy="69882"/>
            </a:xfrm>
            <a:custGeom>
              <a:avLst/>
              <a:gdLst>
                <a:gd name="T0" fmla="*/ 7 w 28"/>
                <a:gd name="T1" fmla="*/ 0 h 28"/>
                <a:gd name="T2" fmla="*/ 0 w 28"/>
                <a:gd name="T3" fmla="*/ 8 h 28"/>
                <a:gd name="T4" fmla="*/ 20 w 28"/>
                <a:gd name="T5" fmla="*/ 28 h 28"/>
                <a:gd name="T6" fmla="*/ 28 w 28"/>
                <a:gd name="T7" fmla="*/ 20 h 28"/>
                <a:gd name="T8" fmla="*/ 7 w 28"/>
                <a:gd name="T9" fmla="*/ 0 h 28"/>
              </a:gdLst>
              <a:ahLst/>
              <a:cxnLst>
                <a:cxn ang="0">
                  <a:pos x="T0" y="T1"/>
                </a:cxn>
                <a:cxn ang="0">
                  <a:pos x="T2" y="T3"/>
                </a:cxn>
                <a:cxn ang="0">
                  <a:pos x="T4" y="T5"/>
                </a:cxn>
                <a:cxn ang="0">
                  <a:pos x="T6" y="T7"/>
                </a:cxn>
                <a:cxn ang="0">
                  <a:pos x="T8" y="T9"/>
                </a:cxn>
              </a:cxnLst>
              <a:rect l="0" t="0" r="r" b="b"/>
              <a:pathLst>
                <a:path w="28" h="28">
                  <a:moveTo>
                    <a:pt x="7" y="0"/>
                  </a:moveTo>
                  <a:lnTo>
                    <a:pt x="0" y="8"/>
                  </a:lnTo>
                  <a:lnTo>
                    <a:pt x="20" y="28"/>
                  </a:lnTo>
                  <a:lnTo>
                    <a:pt x="28" y="20"/>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pPr defTabSz="822960" fontAlgn="base">
                <a:spcBef>
                  <a:spcPct val="0"/>
                </a:spcBef>
                <a:spcAft>
                  <a:spcPct val="0"/>
                </a:spcAft>
                <a:defRPr/>
              </a:pPr>
              <a:endParaRPr lang="en-US" sz="1620" kern="0">
                <a:solidFill>
                  <a:prstClr val="black"/>
                </a:solidFill>
                <a:ea typeface="宋体" charset="-122"/>
              </a:endParaRPr>
            </a:p>
          </p:txBody>
        </p:sp>
        <p:sp>
          <p:nvSpPr>
            <p:cNvPr id="83" name="Freeform 116"/>
            <p:cNvSpPr>
              <a:spLocks/>
            </p:cNvSpPr>
            <p:nvPr/>
          </p:nvSpPr>
          <p:spPr bwMode="auto">
            <a:xfrm>
              <a:off x="7540014" y="4306907"/>
              <a:ext cx="279527" cy="339426"/>
            </a:xfrm>
            <a:custGeom>
              <a:avLst/>
              <a:gdLst>
                <a:gd name="T0" fmla="*/ 104 w 112"/>
                <a:gd name="T1" fmla="*/ 101 h 136"/>
                <a:gd name="T2" fmla="*/ 83 w 112"/>
                <a:gd name="T3" fmla="*/ 101 h 136"/>
                <a:gd name="T4" fmla="*/ 83 w 112"/>
                <a:gd name="T5" fmla="*/ 129 h 136"/>
                <a:gd name="T6" fmla="*/ 7 w 112"/>
                <a:gd name="T7" fmla="*/ 129 h 136"/>
                <a:gd name="T8" fmla="*/ 7 w 112"/>
                <a:gd name="T9" fmla="*/ 32 h 136"/>
                <a:gd name="T10" fmla="*/ 104 w 112"/>
                <a:gd name="T11" fmla="*/ 32 h 136"/>
                <a:gd name="T12" fmla="*/ 104 w 112"/>
                <a:gd name="T13" fmla="*/ 40 h 136"/>
                <a:gd name="T14" fmla="*/ 112 w 112"/>
                <a:gd name="T15" fmla="*/ 32 h 136"/>
                <a:gd name="T16" fmla="*/ 112 w 112"/>
                <a:gd name="T17" fmla="*/ 6 h 136"/>
                <a:gd name="T18" fmla="*/ 97 w 112"/>
                <a:gd name="T19" fmla="*/ 6 h 136"/>
                <a:gd name="T20" fmla="*/ 97 w 112"/>
                <a:gd name="T21" fmla="*/ 20 h 136"/>
                <a:gd name="T22" fmla="*/ 95 w 112"/>
                <a:gd name="T23" fmla="*/ 20 h 136"/>
                <a:gd name="T24" fmla="*/ 95 w 112"/>
                <a:gd name="T25" fmla="*/ 0 h 136"/>
                <a:gd name="T26" fmla="*/ 89 w 112"/>
                <a:gd name="T27" fmla="*/ 0 h 136"/>
                <a:gd name="T28" fmla="*/ 89 w 112"/>
                <a:gd name="T29" fmla="*/ 20 h 136"/>
                <a:gd name="T30" fmla="*/ 87 w 112"/>
                <a:gd name="T31" fmla="*/ 20 h 136"/>
                <a:gd name="T32" fmla="*/ 87 w 112"/>
                <a:gd name="T33" fmla="*/ 6 h 136"/>
                <a:gd name="T34" fmla="*/ 79 w 112"/>
                <a:gd name="T35" fmla="*/ 6 h 136"/>
                <a:gd name="T36" fmla="*/ 79 w 112"/>
                <a:gd name="T37" fmla="*/ 20 h 136"/>
                <a:gd name="T38" fmla="*/ 76 w 112"/>
                <a:gd name="T39" fmla="*/ 20 h 136"/>
                <a:gd name="T40" fmla="*/ 76 w 112"/>
                <a:gd name="T41" fmla="*/ 0 h 136"/>
                <a:gd name="T42" fmla="*/ 72 w 112"/>
                <a:gd name="T43" fmla="*/ 0 h 136"/>
                <a:gd name="T44" fmla="*/ 72 w 112"/>
                <a:gd name="T45" fmla="*/ 20 h 136"/>
                <a:gd name="T46" fmla="*/ 68 w 112"/>
                <a:gd name="T47" fmla="*/ 20 h 136"/>
                <a:gd name="T48" fmla="*/ 68 w 112"/>
                <a:gd name="T49" fmla="*/ 6 h 136"/>
                <a:gd name="T50" fmla="*/ 60 w 112"/>
                <a:gd name="T51" fmla="*/ 6 h 136"/>
                <a:gd name="T52" fmla="*/ 60 w 112"/>
                <a:gd name="T53" fmla="*/ 20 h 136"/>
                <a:gd name="T54" fmla="*/ 57 w 112"/>
                <a:gd name="T55" fmla="*/ 20 h 136"/>
                <a:gd name="T56" fmla="*/ 57 w 112"/>
                <a:gd name="T57" fmla="*/ 0 h 136"/>
                <a:gd name="T58" fmla="*/ 53 w 112"/>
                <a:gd name="T59" fmla="*/ 0 h 136"/>
                <a:gd name="T60" fmla="*/ 53 w 112"/>
                <a:gd name="T61" fmla="*/ 20 h 136"/>
                <a:gd name="T62" fmla="*/ 51 w 112"/>
                <a:gd name="T63" fmla="*/ 20 h 136"/>
                <a:gd name="T64" fmla="*/ 51 w 112"/>
                <a:gd name="T65" fmla="*/ 6 h 136"/>
                <a:gd name="T66" fmla="*/ 43 w 112"/>
                <a:gd name="T67" fmla="*/ 6 h 136"/>
                <a:gd name="T68" fmla="*/ 43 w 112"/>
                <a:gd name="T69" fmla="*/ 20 h 136"/>
                <a:gd name="T70" fmla="*/ 40 w 112"/>
                <a:gd name="T71" fmla="*/ 20 h 136"/>
                <a:gd name="T72" fmla="*/ 40 w 112"/>
                <a:gd name="T73" fmla="*/ 0 h 136"/>
                <a:gd name="T74" fmla="*/ 35 w 112"/>
                <a:gd name="T75" fmla="*/ 0 h 136"/>
                <a:gd name="T76" fmla="*/ 35 w 112"/>
                <a:gd name="T77" fmla="*/ 20 h 136"/>
                <a:gd name="T78" fmla="*/ 32 w 112"/>
                <a:gd name="T79" fmla="*/ 20 h 136"/>
                <a:gd name="T80" fmla="*/ 32 w 112"/>
                <a:gd name="T81" fmla="*/ 6 h 136"/>
                <a:gd name="T82" fmla="*/ 25 w 112"/>
                <a:gd name="T83" fmla="*/ 6 h 136"/>
                <a:gd name="T84" fmla="*/ 25 w 112"/>
                <a:gd name="T85" fmla="*/ 20 h 136"/>
                <a:gd name="T86" fmla="*/ 23 w 112"/>
                <a:gd name="T87" fmla="*/ 20 h 136"/>
                <a:gd name="T88" fmla="*/ 23 w 112"/>
                <a:gd name="T89" fmla="*/ 0 h 136"/>
                <a:gd name="T90" fmla="*/ 17 w 112"/>
                <a:gd name="T91" fmla="*/ 0 h 136"/>
                <a:gd name="T92" fmla="*/ 17 w 112"/>
                <a:gd name="T93" fmla="*/ 20 h 136"/>
                <a:gd name="T94" fmla="*/ 15 w 112"/>
                <a:gd name="T95" fmla="*/ 20 h 136"/>
                <a:gd name="T96" fmla="*/ 15 w 112"/>
                <a:gd name="T97" fmla="*/ 6 h 136"/>
                <a:gd name="T98" fmla="*/ 0 w 112"/>
                <a:gd name="T99" fmla="*/ 6 h 136"/>
                <a:gd name="T100" fmla="*/ 0 w 112"/>
                <a:gd name="T101" fmla="*/ 24 h 136"/>
                <a:gd name="T102" fmla="*/ 0 w 112"/>
                <a:gd name="T103" fmla="*/ 28 h 136"/>
                <a:gd name="T104" fmla="*/ 0 w 112"/>
                <a:gd name="T105" fmla="*/ 136 h 136"/>
                <a:gd name="T106" fmla="*/ 89 w 112"/>
                <a:gd name="T107" fmla="*/ 136 h 136"/>
                <a:gd name="T108" fmla="*/ 112 w 112"/>
                <a:gd name="T109" fmla="*/ 110 h 136"/>
                <a:gd name="T110" fmla="*/ 112 w 112"/>
                <a:gd name="T111" fmla="*/ 84 h 136"/>
                <a:gd name="T112" fmla="*/ 104 w 112"/>
                <a:gd name="T113" fmla="*/ 92 h 136"/>
                <a:gd name="T114" fmla="*/ 104 w 112"/>
                <a:gd name="T115" fmla="*/ 10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pPr defTabSz="822960" fontAlgn="base">
                <a:spcBef>
                  <a:spcPct val="0"/>
                </a:spcBef>
                <a:spcAft>
                  <a:spcPct val="0"/>
                </a:spcAft>
                <a:defRPr/>
              </a:pPr>
              <a:endParaRPr lang="en-US" sz="1620" kern="0">
                <a:solidFill>
                  <a:prstClr val="black"/>
                </a:solidFill>
                <a:ea typeface="宋体" charset="-122"/>
              </a:endParaRPr>
            </a:p>
          </p:txBody>
        </p:sp>
        <p:sp>
          <p:nvSpPr>
            <p:cNvPr id="84" name="Rectangle 117"/>
            <p:cNvSpPr>
              <a:spLocks noChangeArrowheads="1"/>
            </p:cNvSpPr>
            <p:nvPr/>
          </p:nvSpPr>
          <p:spPr bwMode="auto">
            <a:xfrm>
              <a:off x="7589930" y="4421713"/>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pPr defTabSz="822960" fontAlgn="base">
                <a:spcBef>
                  <a:spcPct val="0"/>
                </a:spcBef>
                <a:spcAft>
                  <a:spcPct val="0"/>
                </a:spcAft>
                <a:defRPr/>
              </a:pPr>
              <a:endParaRPr lang="en-US" sz="1620" kern="0">
                <a:solidFill>
                  <a:prstClr val="black"/>
                </a:solidFill>
                <a:ea typeface="宋体" charset="-122"/>
              </a:endParaRPr>
            </a:p>
          </p:txBody>
        </p:sp>
        <p:sp>
          <p:nvSpPr>
            <p:cNvPr id="85" name="Rectangle 118"/>
            <p:cNvSpPr>
              <a:spLocks noChangeArrowheads="1"/>
            </p:cNvSpPr>
            <p:nvPr/>
          </p:nvSpPr>
          <p:spPr bwMode="auto">
            <a:xfrm>
              <a:off x="7589930" y="4461645"/>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pPr defTabSz="822960" fontAlgn="base">
                <a:spcBef>
                  <a:spcPct val="0"/>
                </a:spcBef>
                <a:spcAft>
                  <a:spcPct val="0"/>
                </a:spcAft>
                <a:defRPr/>
              </a:pPr>
              <a:endParaRPr lang="en-US" sz="1620" kern="0">
                <a:solidFill>
                  <a:prstClr val="black"/>
                </a:solidFill>
                <a:ea typeface="宋体" charset="-122"/>
              </a:endParaRPr>
            </a:p>
          </p:txBody>
        </p:sp>
        <p:sp>
          <p:nvSpPr>
            <p:cNvPr id="86" name="Rectangle 119"/>
            <p:cNvSpPr>
              <a:spLocks noChangeArrowheads="1"/>
            </p:cNvSpPr>
            <p:nvPr/>
          </p:nvSpPr>
          <p:spPr bwMode="auto">
            <a:xfrm>
              <a:off x="7589930" y="4506569"/>
              <a:ext cx="109814" cy="14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pPr defTabSz="822960" fontAlgn="base">
                <a:spcBef>
                  <a:spcPct val="0"/>
                </a:spcBef>
                <a:spcAft>
                  <a:spcPct val="0"/>
                </a:spcAft>
                <a:defRPr/>
              </a:pPr>
              <a:endParaRPr lang="en-US" sz="1620" kern="0">
                <a:solidFill>
                  <a:prstClr val="black"/>
                </a:solidFill>
                <a:ea typeface="宋体" charset="-122"/>
              </a:endParaRPr>
            </a:p>
          </p:txBody>
        </p:sp>
        <p:sp>
          <p:nvSpPr>
            <p:cNvPr id="87" name="Rectangle 120"/>
            <p:cNvSpPr>
              <a:spLocks noChangeArrowheads="1"/>
            </p:cNvSpPr>
            <p:nvPr/>
          </p:nvSpPr>
          <p:spPr bwMode="auto">
            <a:xfrm>
              <a:off x="7589930" y="4548998"/>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pPr defTabSz="822960" fontAlgn="base">
                <a:spcBef>
                  <a:spcPct val="0"/>
                </a:spcBef>
                <a:spcAft>
                  <a:spcPct val="0"/>
                </a:spcAft>
                <a:defRPr/>
              </a:pPr>
              <a:endParaRPr lang="en-US" sz="1620" kern="0">
                <a:solidFill>
                  <a:prstClr val="black"/>
                </a:solidFill>
                <a:ea typeface="宋体" charset="-122"/>
              </a:endParaRPr>
            </a:p>
          </p:txBody>
        </p:sp>
      </p:grpSp>
      <p:sp>
        <p:nvSpPr>
          <p:cNvPr id="88" name="矩形 3"/>
          <p:cNvSpPr>
            <a:spLocks noChangeArrowheads="1"/>
          </p:cNvSpPr>
          <p:nvPr/>
        </p:nvSpPr>
        <p:spPr bwMode="auto">
          <a:xfrm>
            <a:off x="4835521" y="4228571"/>
            <a:ext cx="644026" cy="270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1724" tIns="30863" rIns="61724" bIns="30863">
            <a:spAutoFit/>
          </a:bodyPr>
          <a:lstStyle/>
          <a:p>
            <a:pPr fontAlgn="base">
              <a:spcBef>
                <a:spcPct val="0"/>
              </a:spcBef>
              <a:spcAft>
                <a:spcPct val="0"/>
              </a:spcAft>
            </a:pPr>
            <a:r>
              <a:rPr lang="zh-CN" altLang="en-US" sz="1350" dirty="0">
                <a:solidFill>
                  <a:srgbClr val="C00000"/>
                </a:solidFill>
                <a:latin typeface="微软雅黑" pitchFamily="34" charset="-122"/>
                <a:ea typeface="微软雅黑" pitchFamily="34" charset="-122"/>
                <a:sym typeface="Arial" pitchFamily="34" charset="0"/>
              </a:rPr>
              <a:t>阶段六</a:t>
            </a:r>
          </a:p>
        </p:txBody>
      </p:sp>
      <p:sp>
        <p:nvSpPr>
          <p:cNvPr id="89" name="文本框 13"/>
          <p:cNvSpPr txBox="1"/>
          <p:nvPr/>
        </p:nvSpPr>
        <p:spPr>
          <a:xfrm>
            <a:off x="5601416" y="4095612"/>
            <a:ext cx="2194560" cy="508596"/>
          </a:xfrm>
          <a:prstGeom prst="rect">
            <a:avLst/>
          </a:prstGeom>
          <a:noFill/>
        </p:spPr>
        <p:txBody>
          <a:bodyPr wrap="square" lIns="59242" tIns="29620" rIns="59242" bIns="29620" rtlCol="0">
            <a:spAutoFit/>
          </a:bodyPr>
          <a:lstStyle/>
          <a:p>
            <a:pPr fontAlgn="base">
              <a:lnSpc>
                <a:spcPct val="120000"/>
              </a:lnSpc>
              <a:spcBef>
                <a:spcPct val="0"/>
              </a:spcBef>
              <a:spcAft>
                <a:spcPct val="0"/>
              </a:spcAft>
            </a:pPr>
            <a:r>
              <a:rPr lang="zh-CN" altLang="en-US" sz="810" dirty="0">
                <a:solidFill>
                  <a:prstClr val="black">
                    <a:lumMod val="65000"/>
                    <a:lumOff val="35000"/>
                  </a:prst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在此录入上述图表的综合描述说明，在此录入上述图表的综合描述说明，在此录入上述图表的综合描述说明。</a:t>
            </a:r>
          </a:p>
        </p:txBody>
      </p:sp>
      <p:grpSp>
        <p:nvGrpSpPr>
          <p:cNvPr id="90" name="Group 9"/>
          <p:cNvGrpSpPr/>
          <p:nvPr/>
        </p:nvGrpSpPr>
        <p:grpSpPr>
          <a:xfrm>
            <a:off x="4231745" y="4306040"/>
            <a:ext cx="259747" cy="192609"/>
            <a:chOff x="4572000" y="3414713"/>
            <a:chExt cx="374651" cy="277813"/>
          </a:xfrm>
          <a:solidFill>
            <a:sysClr val="window" lastClr="FFFFFF"/>
          </a:solidFill>
        </p:grpSpPr>
        <p:sp>
          <p:nvSpPr>
            <p:cNvPr id="91" name="Freeform 17"/>
            <p:cNvSpPr>
              <a:spLocks/>
            </p:cNvSpPr>
            <p:nvPr/>
          </p:nvSpPr>
          <p:spPr bwMode="auto">
            <a:xfrm>
              <a:off x="4713288" y="3481388"/>
              <a:ext cx="233363" cy="211138"/>
            </a:xfrm>
            <a:custGeom>
              <a:avLst/>
              <a:gdLst>
                <a:gd name="T0" fmla="*/ 89 w 89"/>
                <a:gd name="T1" fmla="*/ 33 h 81"/>
                <a:gd name="T2" fmla="*/ 43 w 89"/>
                <a:gd name="T3" fmla="*/ 0 h 81"/>
                <a:gd name="T4" fmla="*/ 40 w 89"/>
                <a:gd name="T5" fmla="*/ 1 h 81"/>
                <a:gd name="T6" fmla="*/ 43 w 89"/>
                <a:gd name="T7" fmla="*/ 11 h 81"/>
                <a:gd name="T8" fmla="*/ 0 w 89"/>
                <a:gd name="T9" fmla="*/ 44 h 81"/>
                <a:gd name="T10" fmla="*/ 0 w 89"/>
                <a:gd name="T11" fmla="*/ 44 h 81"/>
                <a:gd name="T12" fmla="*/ 40 w 89"/>
                <a:gd name="T13" fmla="*/ 65 h 81"/>
                <a:gd name="T14" fmla="*/ 74 w 89"/>
                <a:gd name="T15" fmla="*/ 81 h 81"/>
                <a:gd name="T16" fmla="*/ 64 w 89"/>
                <a:gd name="T17" fmla="*/ 62 h 81"/>
                <a:gd name="T18" fmla="*/ 89 w 89"/>
                <a:gd name="T19"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1">
                  <a:moveTo>
                    <a:pt x="89" y="33"/>
                  </a:moveTo>
                  <a:cubicBezTo>
                    <a:pt x="89" y="15"/>
                    <a:pt x="68" y="0"/>
                    <a:pt x="43" y="0"/>
                  </a:cubicBezTo>
                  <a:cubicBezTo>
                    <a:pt x="42" y="0"/>
                    <a:pt x="41" y="1"/>
                    <a:pt x="40" y="1"/>
                  </a:cubicBezTo>
                  <a:cubicBezTo>
                    <a:pt x="42" y="4"/>
                    <a:pt x="43" y="8"/>
                    <a:pt x="43" y="11"/>
                  </a:cubicBezTo>
                  <a:cubicBezTo>
                    <a:pt x="43" y="29"/>
                    <a:pt x="24" y="43"/>
                    <a:pt x="0" y="44"/>
                  </a:cubicBezTo>
                  <a:cubicBezTo>
                    <a:pt x="0" y="44"/>
                    <a:pt x="0" y="44"/>
                    <a:pt x="0" y="44"/>
                  </a:cubicBezTo>
                  <a:cubicBezTo>
                    <a:pt x="6" y="56"/>
                    <a:pt x="21" y="64"/>
                    <a:pt x="40" y="65"/>
                  </a:cubicBezTo>
                  <a:cubicBezTo>
                    <a:pt x="53" y="75"/>
                    <a:pt x="74" y="81"/>
                    <a:pt x="74" y="81"/>
                  </a:cubicBezTo>
                  <a:cubicBezTo>
                    <a:pt x="64" y="72"/>
                    <a:pt x="63" y="65"/>
                    <a:pt x="64" y="62"/>
                  </a:cubicBezTo>
                  <a:cubicBezTo>
                    <a:pt x="79" y="56"/>
                    <a:pt x="89" y="46"/>
                    <a:pt x="89"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pPr defTabSz="822960" fontAlgn="base">
                <a:spcBef>
                  <a:spcPct val="0"/>
                </a:spcBef>
                <a:spcAft>
                  <a:spcPct val="0"/>
                </a:spcAft>
                <a:defRPr/>
              </a:pPr>
              <a:endParaRPr lang="en-US" sz="1620" kern="0">
                <a:solidFill>
                  <a:prstClr val="black"/>
                </a:solidFill>
                <a:ea typeface="宋体" charset="-122"/>
              </a:endParaRPr>
            </a:p>
          </p:txBody>
        </p:sp>
        <p:sp>
          <p:nvSpPr>
            <p:cNvPr id="92" name="Freeform 18"/>
            <p:cNvSpPr>
              <a:spLocks/>
            </p:cNvSpPr>
            <p:nvPr/>
          </p:nvSpPr>
          <p:spPr bwMode="auto">
            <a:xfrm>
              <a:off x="4572000" y="3414713"/>
              <a:ext cx="241300" cy="209550"/>
            </a:xfrm>
            <a:custGeom>
              <a:avLst/>
              <a:gdLst>
                <a:gd name="T0" fmla="*/ 89 w 92"/>
                <a:gd name="T1" fmla="*/ 21 h 80"/>
                <a:gd name="T2" fmla="*/ 46 w 92"/>
                <a:gd name="T3" fmla="*/ 0 h 80"/>
                <a:gd name="T4" fmla="*/ 0 w 92"/>
                <a:gd name="T5" fmla="*/ 32 h 80"/>
                <a:gd name="T6" fmla="*/ 25 w 92"/>
                <a:gd name="T7" fmla="*/ 61 h 80"/>
                <a:gd name="T8" fmla="*/ 14 w 92"/>
                <a:gd name="T9" fmla="*/ 80 h 80"/>
                <a:gd name="T10" fmla="*/ 48 w 92"/>
                <a:gd name="T11" fmla="*/ 65 h 80"/>
                <a:gd name="T12" fmla="*/ 49 w 92"/>
                <a:gd name="T13" fmla="*/ 64 h 80"/>
                <a:gd name="T14" fmla="*/ 92 w 92"/>
                <a:gd name="T15" fmla="*/ 32 h 80"/>
                <a:gd name="T16" fmla="*/ 89 w 92"/>
                <a:gd name="T17"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0">
                  <a:moveTo>
                    <a:pt x="89" y="21"/>
                  </a:moveTo>
                  <a:cubicBezTo>
                    <a:pt x="83" y="9"/>
                    <a:pt x="66" y="0"/>
                    <a:pt x="46" y="0"/>
                  </a:cubicBezTo>
                  <a:cubicBezTo>
                    <a:pt x="20" y="0"/>
                    <a:pt x="0" y="14"/>
                    <a:pt x="0" y="32"/>
                  </a:cubicBezTo>
                  <a:cubicBezTo>
                    <a:pt x="0" y="45"/>
                    <a:pt x="10" y="56"/>
                    <a:pt x="25" y="61"/>
                  </a:cubicBezTo>
                  <a:cubicBezTo>
                    <a:pt x="26" y="65"/>
                    <a:pt x="25" y="71"/>
                    <a:pt x="14" y="80"/>
                  </a:cubicBezTo>
                  <a:cubicBezTo>
                    <a:pt x="14" y="80"/>
                    <a:pt x="36" y="75"/>
                    <a:pt x="48" y="65"/>
                  </a:cubicBezTo>
                  <a:cubicBezTo>
                    <a:pt x="49" y="64"/>
                    <a:pt x="49" y="64"/>
                    <a:pt x="49" y="64"/>
                  </a:cubicBezTo>
                  <a:cubicBezTo>
                    <a:pt x="73" y="63"/>
                    <a:pt x="92" y="49"/>
                    <a:pt x="92" y="32"/>
                  </a:cubicBezTo>
                  <a:cubicBezTo>
                    <a:pt x="92" y="28"/>
                    <a:pt x="91" y="25"/>
                    <a:pt x="89"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pPr defTabSz="822960" fontAlgn="base">
                <a:spcBef>
                  <a:spcPct val="0"/>
                </a:spcBef>
                <a:spcAft>
                  <a:spcPct val="0"/>
                </a:spcAft>
                <a:defRPr/>
              </a:pPr>
              <a:endParaRPr lang="en-US" sz="1620" kern="0">
                <a:solidFill>
                  <a:prstClr val="black"/>
                </a:solidFill>
                <a:ea typeface="宋体" charset="-122"/>
              </a:endParaRPr>
            </a:p>
          </p:txBody>
        </p:sp>
      </p:grpSp>
    </p:spTree>
    <p:extLst>
      <p:ext uri="{BB962C8B-B14F-4D97-AF65-F5344CB8AC3E}">
        <p14:creationId xmlns:p14="http://schemas.microsoft.com/office/powerpoint/2010/main" val="1938785674"/>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par>
                              <p:cTn id="21" fill="hold">
                                <p:stCondLst>
                                  <p:cond delay="1250"/>
                                </p:stCondLst>
                                <p:childTnLst>
                                  <p:par>
                                    <p:cTn id="22" presetID="22" presetClass="entr" presetSubtype="4"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500"/>
                                            <p:tgtEl>
                                              <p:spTgt spid="15"/>
                                            </p:tgtEl>
                                          </p:cBhvr>
                                        </p:animEffect>
                                      </p:childTnLst>
                                    </p:cTn>
                                  </p:par>
                                </p:childTnLst>
                              </p:cTn>
                            </p:par>
                            <p:par>
                              <p:cTn id="25" fill="hold">
                                <p:stCondLst>
                                  <p:cond delay="1750"/>
                                </p:stCondLst>
                                <p:childTnLst>
                                  <p:par>
                                    <p:cTn id="26" presetID="2" presetClass="entr" presetSubtype="12" accel="61000" fill="hold" nodeType="afterEffect" p14:presetBounceEnd="58000">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14:bounceEnd="58000">
                                          <p:cBhvr additive="base">
                                            <p:cTn id="28" dur="1400" fill="hold"/>
                                            <p:tgtEl>
                                              <p:spTgt spid="16"/>
                                            </p:tgtEl>
                                            <p:attrNameLst>
                                              <p:attrName>ppt_x</p:attrName>
                                            </p:attrNameLst>
                                          </p:cBhvr>
                                          <p:tavLst>
                                            <p:tav tm="0">
                                              <p:val>
                                                <p:strVal val="0-#ppt_w/2"/>
                                              </p:val>
                                            </p:tav>
                                            <p:tav tm="100000">
                                              <p:val>
                                                <p:strVal val="#ppt_x"/>
                                              </p:val>
                                            </p:tav>
                                          </p:tavLst>
                                        </p:anim>
                                        <p:anim calcmode="lin" valueType="num" p14:bounceEnd="58000">
                                          <p:cBhvr additive="base">
                                            <p:cTn id="29" dur="1400" fill="hold"/>
                                            <p:tgtEl>
                                              <p:spTgt spid="16"/>
                                            </p:tgtEl>
                                            <p:attrNameLst>
                                              <p:attrName>ppt_y</p:attrName>
                                            </p:attrNameLst>
                                          </p:cBhvr>
                                          <p:tavLst>
                                            <p:tav tm="0">
                                              <p:val>
                                                <p:strVal val="1+#ppt_h/2"/>
                                              </p:val>
                                            </p:tav>
                                            <p:tav tm="100000">
                                              <p:val>
                                                <p:strVal val="#ppt_y"/>
                                              </p:val>
                                            </p:tav>
                                          </p:tavLst>
                                        </p:anim>
                                      </p:childTnLst>
                                    </p:cTn>
                                  </p:par>
                                  <p:par>
                                    <p:cTn id="30" presetID="2" presetClass="entr" presetSubtype="3" accel="61000" fill="hold" nodeType="withEffect" p14:presetBounceEnd="58000">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14:bounceEnd="58000">
                                          <p:cBhvr additive="base">
                                            <p:cTn id="32" dur="1400" fill="hold"/>
                                            <p:tgtEl>
                                              <p:spTgt spid="21"/>
                                            </p:tgtEl>
                                            <p:attrNameLst>
                                              <p:attrName>ppt_x</p:attrName>
                                            </p:attrNameLst>
                                          </p:cBhvr>
                                          <p:tavLst>
                                            <p:tav tm="0">
                                              <p:val>
                                                <p:strVal val="1+#ppt_w/2"/>
                                              </p:val>
                                            </p:tav>
                                            <p:tav tm="100000">
                                              <p:val>
                                                <p:strVal val="#ppt_x"/>
                                              </p:val>
                                            </p:tav>
                                          </p:tavLst>
                                        </p:anim>
                                        <p:anim calcmode="lin" valueType="num" p14:bounceEnd="58000">
                                          <p:cBhvr additive="base">
                                            <p:cTn id="33" dur="1400" fill="hold"/>
                                            <p:tgtEl>
                                              <p:spTgt spid="21"/>
                                            </p:tgtEl>
                                            <p:attrNameLst>
                                              <p:attrName>ppt_y</p:attrName>
                                            </p:attrNameLst>
                                          </p:cBhvr>
                                          <p:tavLst>
                                            <p:tav tm="0">
                                              <p:val>
                                                <p:strVal val="0-#ppt_h/2"/>
                                              </p:val>
                                            </p:tav>
                                            <p:tav tm="100000">
                                              <p:val>
                                                <p:strVal val="#ppt_y"/>
                                              </p:val>
                                            </p:tav>
                                          </p:tavLst>
                                        </p:anim>
                                      </p:childTnLst>
                                    </p:cTn>
                                  </p:par>
                                  <p:par>
                                    <p:cTn id="34" presetID="2" presetClass="entr" presetSubtype="3" accel="61000" fill="hold" nodeType="withEffect" p14:presetBounceEnd="58000">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14:bounceEnd="58000">
                                          <p:cBhvr additive="base">
                                            <p:cTn id="36" dur="1400" fill="hold"/>
                                            <p:tgtEl>
                                              <p:spTgt spid="31"/>
                                            </p:tgtEl>
                                            <p:attrNameLst>
                                              <p:attrName>ppt_x</p:attrName>
                                            </p:attrNameLst>
                                          </p:cBhvr>
                                          <p:tavLst>
                                            <p:tav tm="0">
                                              <p:val>
                                                <p:strVal val="1+#ppt_w/2"/>
                                              </p:val>
                                            </p:tav>
                                            <p:tav tm="100000">
                                              <p:val>
                                                <p:strVal val="#ppt_x"/>
                                              </p:val>
                                            </p:tav>
                                          </p:tavLst>
                                        </p:anim>
                                        <p:anim calcmode="lin" valueType="num" p14:bounceEnd="58000">
                                          <p:cBhvr additive="base">
                                            <p:cTn id="37" dur="1400" fill="hold"/>
                                            <p:tgtEl>
                                              <p:spTgt spid="31"/>
                                            </p:tgtEl>
                                            <p:attrNameLst>
                                              <p:attrName>ppt_y</p:attrName>
                                            </p:attrNameLst>
                                          </p:cBhvr>
                                          <p:tavLst>
                                            <p:tav tm="0">
                                              <p:val>
                                                <p:strVal val="0-#ppt_h/2"/>
                                              </p:val>
                                            </p:tav>
                                            <p:tav tm="100000">
                                              <p:val>
                                                <p:strVal val="#ppt_y"/>
                                              </p:val>
                                            </p:tav>
                                          </p:tavLst>
                                        </p:anim>
                                      </p:childTnLst>
                                    </p:cTn>
                                  </p:par>
                                  <p:par>
                                    <p:cTn id="38" presetID="2" presetClass="entr" presetSubtype="12" accel="61000" fill="hold" nodeType="withEffect" p14:presetBounceEnd="58000">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14:bounceEnd="58000">
                                          <p:cBhvr additive="base">
                                            <p:cTn id="40" dur="1400" fill="hold"/>
                                            <p:tgtEl>
                                              <p:spTgt spid="36"/>
                                            </p:tgtEl>
                                            <p:attrNameLst>
                                              <p:attrName>ppt_x</p:attrName>
                                            </p:attrNameLst>
                                          </p:cBhvr>
                                          <p:tavLst>
                                            <p:tav tm="0">
                                              <p:val>
                                                <p:strVal val="0-#ppt_w/2"/>
                                              </p:val>
                                            </p:tav>
                                            <p:tav tm="100000">
                                              <p:val>
                                                <p:strVal val="#ppt_x"/>
                                              </p:val>
                                            </p:tav>
                                          </p:tavLst>
                                        </p:anim>
                                        <p:anim calcmode="lin" valueType="num" p14:bounceEnd="58000">
                                          <p:cBhvr additive="base">
                                            <p:cTn id="41" dur="1400" fill="hold"/>
                                            <p:tgtEl>
                                              <p:spTgt spid="36"/>
                                            </p:tgtEl>
                                            <p:attrNameLst>
                                              <p:attrName>ppt_y</p:attrName>
                                            </p:attrNameLst>
                                          </p:cBhvr>
                                          <p:tavLst>
                                            <p:tav tm="0">
                                              <p:val>
                                                <p:strVal val="1+#ppt_h/2"/>
                                              </p:val>
                                            </p:tav>
                                            <p:tav tm="100000">
                                              <p:val>
                                                <p:strVal val="#ppt_y"/>
                                              </p:val>
                                            </p:tav>
                                          </p:tavLst>
                                        </p:anim>
                                      </p:childTnLst>
                                    </p:cTn>
                                  </p:par>
                                  <p:par>
                                    <p:cTn id="42" presetID="2" presetClass="entr" presetSubtype="3" accel="61000" fill="hold" nodeType="withEffect" p14:presetBounceEnd="58000">
                                      <p:stCondLst>
                                        <p:cond delay="0"/>
                                      </p:stCondLst>
                                      <p:childTnLst>
                                        <p:set>
                                          <p:cBhvr>
                                            <p:cTn id="43" dur="1" fill="hold">
                                              <p:stCondLst>
                                                <p:cond delay="0"/>
                                              </p:stCondLst>
                                            </p:cTn>
                                            <p:tgtEl>
                                              <p:spTgt spid="41"/>
                                            </p:tgtEl>
                                            <p:attrNameLst>
                                              <p:attrName>style.visibility</p:attrName>
                                            </p:attrNameLst>
                                          </p:cBhvr>
                                          <p:to>
                                            <p:strVal val="visible"/>
                                          </p:to>
                                        </p:set>
                                        <p:anim calcmode="lin" valueType="num" p14:bounceEnd="58000">
                                          <p:cBhvr additive="base">
                                            <p:cTn id="44" dur="1400" fill="hold"/>
                                            <p:tgtEl>
                                              <p:spTgt spid="41"/>
                                            </p:tgtEl>
                                            <p:attrNameLst>
                                              <p:attrName>ppt_x</p:attrName>
                                            </p:attrNameLst>
                                          </p:cBhvr>
                                          <p:tavLst>
                                            <p:tav tm="0">
                                              <p:val>
                                                <p:strVal val="1+#ppt_w/2"/>
                                              </p:val>
                                            </p:tav>
                                            <p:tav tm="100000">
                                              <p:val>
                                                <p:strVal val="#ppt_x"/>
                                              </p:val>
                                            </p:tav>
                                          </p:tavLst>
                                        </p:anim>
                                        <p:anim calcmode="lin" valueType="num" p14:bounceEnd="58000">
                                          <p:cBhvr additive="base">
                                            <p:cTn id="45" dur="1400" fill="hold"/>
                                            <p:tgtEl>
                                              <p:spTgt spid="41"/>
                                            </p:tgtEl>
                                            <p:attrNameLst>
                                              <p:attrName>ppt_y</p:attrName>
                                            </p:attrNameLst>
                                          </p:cBhvr>
                                          <p:tavLst>
                                            <p:tav tm="0">
                                              <p:val>
                                                <p:strVal val="0-#ppt_h/2"/>
                                              </p:val>
                                            </p:tav>
                                            <p:tav tm="100000">
                                              <p:val>
                                                <p:strVal val="#ppt_y"/>
                                              </p:val>
                                            </p:tav>
                                          </p:tavLst>
                                        </p:anim>
                                      </p:childTnLst>
                                    </p:cTn>
                                  </p:par>
                                  <p:par>
                                    <p:cTn id="46" presetID="2" presetClass="entr" presetSubtype="12" accel="61000" fill="hold" nodeType="withEffect" p14:presetBounceEnd="58000">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14:bounceEnd="58000">
                                          <p:cBhvr additive="base">
                                            <p:cTn id="48" dur="1400" fill="hold"/>
                                            <p:tgtEl>
                                              <p:spTgt spid="26"/>
                                            </p:tgtEl>
                                            <p:attrNameLst>
                                              <p:attrName>ppt_x</p:attrName>
                                            </p:attrNameLst>
                                          </p:cBhvr>
                                          <p:tavLst>
                                            <p:tav tm="0">
                                              <p:val>
                                                <p:strVal val="0-#ppt_w/2"/>
                                              </p:val>
                                            </p:tav>
                                            <p:tav tm="100000">
                                              <p:val>
                                                <p:strVal val="#ppt_x"/>
                                              </p:val>
                                            </p:tav>
                                          </p:tavLst>
                                        </p:anim>
                                        <p:anim calcmode="lin" valueType="num" p14:bounceEnd="58000">
                                          <p:cBhvr additive="base">
                                            <p:cTn id="49" dur="1400" fill="hold"/>
                                            <p:tgtEl>
                                              <p:spTgt spid="26"/>
                                            </p:tgtEl>
                                            <p:attrNameLst>
                                              <p:attrName>ppt_y</p:attrName>
                                            </p:attrNameLst>
                                          </p:cBhvr>
                                          <p:tavLst>
                                            <p:tav tm="0">
                                              <p:val>
                                                <p:strVal val="1+#ppt_h/2"/>
                                              </p:val>
                                            </p:tav>
                                            <p:tav tm="100000">
                                              <p:val>
                                                <p:strVal val="#ppt_y"/>
                                              </p:val>
                                            </p:tav>
                                          </p:tavLst>
                                        </p:anim>
                                      </p:childTnLst>
                                    </p:cTn>
                                  </p:par>
                                </p:childTnLst>
                              </p:cTn>
                            </p:par>
                            <p:par>
                              <p:cTn id="50" fill="hold">
                                <p:stCondLst>
                                  <p:cond delay="3150"/>
                                </p:stCondLst>
                                <p:childTnLst>
                                  <p:par>
                                    <p:cTn id="51" presetID="31" presetClass="entr" presetSubtype="0" fill="hold" nodeType="afterEffect">
                                      <p:stCondLst>
                                        <p:cond delay="0"/>
                                      </p:stCondLst>
                                      <p:childTnLst>
                                        <p:set>
                                          <p:cBhvr>
                                            <p:cTn id="52" dur="1" fill="hold">
                                              <p:stCondLst>
                                                <p:cond delay="0"/>
                                              </p:stCondLst>
                                            </p:cTn>
                                            <p:tgtEl>
                                              <p:spTgt spid="46"/>
                                            </p:tgtEl>
                                            <p:attrNameLst>
                                              <p:attrName>style.visibility</p:attrName>
                                            </p:attrNameLst>
                                          </p:cBhvr>
                                          <p:to>
                                            <p:strVal val="visible"/>
                                          </p:to>
                                        </p:set>
                                        <p:anim calcmode="lin" valueType="num">
                                          <p:cBhvr>
                                            <p:cTn id="53" dur="500" fill="hold"/>
                                            <p:tgtEl>
                                              <p:spTgt spid="46"/>
                                            </p:tgtEl>
                                            <p:attrNameLst>
                                              <p:attrName>ppt_w</p:attrName>
                                            </p:attrNameLst>
                                          </p:cBhvr>
                                          <p:tavLst>
                                            <p:tav tm="0">
                                              <p:val>
                                                <p:fltVal val="0"/>
                                              </p:val>
                                            </p:tav>
                                            <p:tav tm="100000">
                                              <p:val>
                                                <p:strVal val="#ppt_w"/>
                                              </p:val>
                                            </p:tav>
                                          </p:tavLst>
                                        </p:anim>
                                        <p:anim calcmode="lin" valueType="num">
                                          <p:cBhvr>
                                            <p:cTn id="54" dur="500" fill="hold"/>
                                            <p:tgtEl>
                                              <p:spTgt spid="46"/>
                                            </p:tgtEl>
                                            <p:attrNameLst>
                                              <p:attrName>ppt_h</p:attrName>
                                            </p:attrNameLst>
                                          </p:cBhvr>
                                          <p:tavLst>
                                            <p:tav tm="0">
                                              <p:val>
                                                <p:fltVal val="0"/>
                                              </p:val>
                                            </p:tav>
                                            <p:tav tm="100000">
                                              <p:val>
                                                <p:strVal val="#ppt_h"/>
                                              </p:val>
                                            </p:tav>
                                          </p:tavLst>
                                        </p:anim>
                                        <p:anim calcmode="lin" valueType="num">
                                          <p:cBhvr>
                                            <p:cTn id="55" dur="500" fill="hold"/>
                                            <p:tgtEl>
                                              <p:spTgt spid="46"/>
                                            </p:tgtEl>
                                            <p:attrNameLst>
                                              <p:attrName>style.rotation</p:attrName>
                                            </p:attrNameLst>
                                          </p:cBhvr>
                                          <p:tavLst>
                                            <p:tav tm="0">
                                              <p:val>
                                                <p:fltVal val="90"/>
                                              </p:val>
                                            </p:tav>
                                            <p:tav tm="100000">
                                              <p:val>
                                                <p:fltVal val="0"/>
                                              </p:val>
                                            </p:tav>
                                          </p:tavLst>
                                        </p:anim>
                                        <p:animEffect transition="in" filter="fade">
                                          <p:cBhvr>
                                            <p:cTn id="56" dur="500"/>
                                            <p:tgtEl>
                                              <p:spTgt spid="46"/>
                                            </p:tgtEl>
                                          </p:cBhvr>
                                        </p:animEffect>
                                      </p:childTnLst>
                                    </p:cTn>
                                  </p:par>
                                </p:childTnLst>
                              </p:cTn>
                            </p:par>
                            <p:par>
                              <p:cTn id="57" fill="hold">
                                <p:stCondLst>
                                  <p:cond delay="3650"/>
                                </p:stCondLst>
                                <p:childTnLst>
                                  <p:par>
                                    <p:cTn id="58" presetID="22" presetClass="entr" presetSubtype="8" fill="hold" grpId="0" nodeType="after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wipe(left)">
                                          <p:cBhvr>
                                            <p:cTn id="60" dur="500"/>
                                            <p:tgtEl>
                                              <p:spTgt spid="50"/>
                                            </p:tgtEl>
                                          </p:cBhvr>
                                        </p:animEffect>
                                      </p:childTnLst>
                                    </p:cTn>
                                  </p:par>
                                  <p:par>
                                    <p:cTn id="61" presetID="22" presetClass="entr" presetSubtype="2"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wipe(right)">
                                          <p:cBhvr>
                                            <p:cTn id="63" dur="750"/>
                                            <p:tgtEl>
                                              <p:spTgt spid="51"/>
                                            </p:tgtEl>
                                          </p:cBhvr>
                                        </p:animEffect>
                                      </p:childTnLst>
                                    </p:cTn>
                                  </p:par>
                                </p:childTnLst>
                              </p:cTn>
                            </p:par>
                            <p:par>
                              <p:cTn id="64" fill="hold">
                                <p:stCondLst>
                                  <p:cond delay="4400"/>
                                </p:stCondLst>
                                <p:childTnLst>
                                  <p:par>
                                    <p:cTn id="65" presetID="31" presetClass="entr" presetSubtype="0" fill="hold" grpId="0" nodeType="afterEffect">
                                      <p:stCondLst>
                                        <p:cond delay="0"/>
                                      </p:stCondLst>
                                      <p:childTnLst>
                                        <p:set>
                                          <p:cBhvr>
                                            <p:cTn id="66" dur="1" fill="hold">
                                              <p:stCondLst>
                                                <p:cond delay="0"/>
                                              </p:stCondLst>
                                            </p:cTn>
                                            <p:tgtEl>
                                              <p:spTgt spid="54"/>
                                            </p:tgtEl>
                                            <p:attrNameLst>
                                              <p:attrName>style.visibility</p:attrName>
                                            </p:attrNameLst>
                                          </p:cBhvr>
                                          <p:to>
                                            <p:strVal val="visible"/>
                                          </p:to>
                                        </p:set>
                                        <p:anim calcmode="lin" valueType="num">
                                          <p:cBhvr>
                                            <p:cTn id="67" dur="500" fill="hold"/>
                                            <p:tgtEl>
                                              <p:spTgt spid="54"/>
                                            </p:tgtEl>
                                            <p:attrNameLst>
                                              <p:attrName>ppt_w</p:attrName>
                                            </p:attrNameLst>
                                          </p:cBhvr>
                                          <p:tavLst>
                                            <p:tav tm="0">
                                              <p:val>
                                                <p:fltVal val="0"/>
                                              </p:val>
                                            </p:tav>
                                            <p:tav tm="100000">
                                              <p:val>
                                                <p:strVal val="#ppt_w"/>
                                              </p:val>
                                            </p:tav>
                                          </p:tavLst>
                                        </p:anim>
                                        <p:anim calcmode="lin" valueType="num">
                                          <p:cBhvr>
                                            <p:cTn id="68" dur="500" fill="hold"/>
                                            <p:tgtEl>
                                              <p:spTgt spid="54"/>
                                            </p:tgtEl>
                                            <p:attrNameLst>
                                              <p:attrName>ppt_h</p:attrName>
                                            </p:attrNameLst>
                                          </p:cBhvr>
                                          <p:tavLst>
                                            <p:tav tm="0">
                                              <p:val>
                                                <p:fltVal val="0"/>
                                              </p:val>
                                            </p:tav>
                                            <p:tav tm="100000">
                                              <p:val>
                                                <p:strVal val="#ppt_h"/>
                                              </p:val>
                                            </p:tav>
                                          </p:tavLst>
                                        </p:anim>
                                        <p:anim calcmode="lin" valueType="num">
                                          <p:cBhvr>
                                            <p:cTn id="69" dur="500" fill="hold"/>
                                            <p:tgtEl>
                                              <p:spTgt spid="54"/>
                                            </p:tgtEl>
                                            <p:attrNameLst>
                                              <p:attrName>style.rotation</p:attrName>
                                            </p:attrNameLst>
                                          </p:cBhvr>
                                          <p:tavLst>
                                            <p:tav tm="0">
                                              <p:val>
                                                <p:fltVal val="90"/>
                                              </p:val>
                                            </p:tav>
                                            <p:tav tm="100000">
                                              <p:val>
                                                <p:fltVal val="0"/>
                                              </p:val>
                                            </p:tav>
                                          </p:tavLst>
                                        </p:anim>
                                        <p:animEffect transition="in" filter="fade">
                                          <p:cBhvr>
                                            <p:cTn id="70" dur="500"/>
                                            <p:tgtEl>
                                              <p:spTgt spid="54"/>
                                            </p:tgtEl>
                                          </p:cBhvr>
                                        </p:animEffect>
                                      </p:childTnLst>
                                    </p:cTn>
                                  </p:par>
                                </p:childTnLst>
                              </p:cTn>
                            </p:par>
                            <p:par>
                              <p:cTn id="71" fill="hold">
                                <p:stCondLst>
                                  <p:cond delay="4900"/>
                                </p:stCondLst>
                                <p:childTnLst>
                                  <p:par>
                                    <p:cTn id="72" presetID="22" presetClass="entr" presetSubtype="8" fill="hold" grpId="0" nodeType="afterEffect">
                                      <p:stCondLst>
                                        <p:cond delay="0"/>
                                      </p:stCondLst>
                                      <p:childTnLst>
                                        <p:set>
                                          <p:cBhvr>
                                            <p:cTn id="73" dur="1" fill="hold">
                                              <p:stCondLst>
                                                <p:cond delay="0"/>
                                              </p:stCondLst>
                                            </p:cTn>
                                            <p:tgtEl>
                                              <p:spTgt spid="52"/>
                                            </p:tgtEl>
                                            <p:attrNameLst>
                                              <p:attrName>style.visibility</p:attrName>
                                            </p:attrNameLst>
                                          </p:cBhvr>
                                          <p:to>
                                            <p:strVal val="visible"/>
                                          </p:to>
                                        </p:set>
                                        <p:animEffect transition="in" filter="wipe(left)">
                                          <p:cBhvr>
                                            <p:cTn id="74" dur="500"/>
                                            <p:tgtEl>
                                              <p:spTgt spid="52"/>
                                            </p:tgtEl>
                                          </p:cBhvr>
                                        </p:animEffect>
                                      </p:childTnLst>
                                    </p:cTn>
                                  </p:par>
                                  <p:par>
                                    <p:cTn id="75" presetID="22" presetClass="entr" presetSubtype="2" fill="hold" grpId="0" nodeType="with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wipe(right)">
                                          <p:cBhvr>
                                            <p:cTn id="77" dur="750"/>
                                            <p:tgtEl>
                                              <p:spTgt spid="53"/>
                                            </p:tgtEl>
                                          </p:cBhvr>
                                        </p:animEffect>
                                      </p:childTnLst>
                                    </p:cTn>
                                  </p:par>
                                </p:childTnLst>
                              </p:cTn>
                            </p:par>
                            <p:par>
                              <p:cTn id="78" fill="hold">
                                <p:stCondLst>
                                  <p:cond delay="5650"/>
                                </p:stCondLst>
                                <p:childTnLst>
                                  <p:par>
                                    <p:cTn id="79" presetID="31" presetClass="entr" presetSubtype="0" fill="hold" nodeType="afterEffect">
                                      <p:stCondLst>
                                        <p:cond delay="0"/>
                                      </p:stCondLst>
                                      <p:childTnLst>
                                        <p:set>
                                          <p:cBhvr>
                                            <p:cTn id="80" dur="1" fill="hold">
                                              <p:stCondLst>
                                                <p:cond delay="0"/>
                                              </p:stCondLst>
                                            </p:cTn>
                                            <p:tgtEl>
                                              <p:spTgt spid="57"/>
                                            </p:tgtEl>
                                            <p:attrNameLst>
                                              <p:attrName>style.visibility</p:attrName>
                                            </p:attrNameLst>
                                          </p:cBhvr>
                                          <p:to>
                                            <p:strVal val="visible"/>
                                          </p:to>
                                        </p:set>
                                        <p:anim calcmode="lin" valueType="num">
                                          <p:cBhvr>
                                            <p:cTn id="81" dur="500" fill="hold"/>
                                            <p:tgtEl>
                                              <p:spTgt spid="57"/>
                                            </p:tgtEl>
                                            <p:attrNameLst>
                                              <p:attrName>ppt_w</p:attrName>
                                            </p:attrNameLst>
                                          </p:cBhvr>
                                          <p:tavLst>
                                            <p:tav tm="0">
                                              <p:val>
                                                <p:fltVal val="0"/>
                                              </p:val>
                                            </p:tav>
                                            <p:tav tm="100000">
                                              <p:val>
                                                <p:strVal val="#ppt_w"/>
                                              </p:val>
                                            </p:tav>
                                          </p:tavLst>
                                        </p:anim>
                                        <p:anim calcmode="lin" valueType="num">
                                          <p:cBhvr>
                                            <p:cTn id="82" dur="500" fill="hold"/>
                                            <p:tgtEl>
                                              <p:spTgt spid="57"/>
                                            </p:tgtEl>
                                            <p:attrNameLst>
                                              <p:attrName>ppt_h</p:attrName>
                                            </p:attrNameLst>
                                          </p:cBhvr>
                                          <p:tavLst>
                                            <p:tav tm="0">
                                              <p:val>
                                                <p:fltVal val="0"/>
                                              </p:val>
                                            </p:tav>
                                            <p:tav tm="100000">
                                              <p:val>
                                                <p:strVal val="#ppt_h"/>
                                              </p:val>
                                            </p:tav>
                                          </p:tavLst>
                                        </p:anim>
                                        <p:anim calcmode="lin" valueType="num">
                                          <p:cBhvr>
                                            <p:cTn id="83" dur="500" fill="hold"/>
                                            <p:tgtEl>
                                              <p:spTgt spid="57"/>
                                            </p:tgtEl>
                                            <p:attrNameLst>
                                              <p:attrName>style.rotation</p:attrName>
                                            </p:attrNameLst>
                                          </p:cBhvr>
                                          <p:tavLst>
                                            <p:tav tm="0">
                                              <p:val>
                                                <p:fltVal val="90"/>
                                              </p:val>
                                            </p:tav>
                                            <p:tav tm="100000">
                                              <p:val>
                                                <p:fltVal val="0"/>
                                              </p:val>
                                            </p:tav>
                                          </p:tavLst>
                                        </p:anim>
                                        <p:animEffect transition="in" filter="fade">
                                          <p:cBhvr>
                                            <p:cTn id="84" dur="500"/>
                                            <p:tgtEl>
                                              <p:spTgt spid="57"/>
                                            </p:tgtEl>
                                          </p:cBhvr>
                                        </p:animEffect>
                                      </p:childTnLst>
                                    </p:cTn>
                                  </p:par>
                                </p:childTnLst>
                              </p:cTn>
                            </p:par>
                            <p:par>
                              <p:cTn id="85" fill="hold">
                                <p:stCondLst>
                                  <p:cond delay="6150"/>
                                </p:stCondLst>
                                <p:childTnLst>
                                  <p:par>
                                    <p:cTn id="86" presetID="22" presetClass="entr" presetSubtype="8"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wipe(left)">
                                          <p:cBhvr>
                                            <p:cTn id="88" dur="500"/>
                                            <p:tgtEl>
                                              <p:spTgt spid="55"/>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56"/>
                                            </p:tgtEl>
                                            <p:attrNameLst>
                                              <p:attrName>style.visibility</p:attrName>
                                            </p:attrNameLst>
                                          </p:cBhvr>
                                          <p:to>
                                            <p:strVal val="visible"/>
                                          </p:to>
                                        </p:set>
                                        <p:animEffect transition="in" filter="wipe(right)">
                                          <p:cBhvr>
                                            <p:cTn id="91" dur="750"/>
                                            <p:tgtEl>
                                              <p:spTgt spid="56"/>
                                            </p:tgtEl>
                                          </p:cBhvr>
                                        </p:animEffect>
                                      </p:childTnLst>
                                    </p:cTn>
                                  </p:par>
                                </p:childTnLst>
                              </p:cTn>
                            </p:par>
                            <p:par>
                              <p:cTn id="92" fill="hold">
                                <p:stCondLst>
                                  <p:cond delay="6900"/>
                                </p:stCondLst>
                                <p:childTnLst>
                                  <p:par>
                                    <p:cTn id="93" presetID="31" presetClass="entr" presetSubtype="0" fill="hold" nodeType="afterEffect">
                                      <p:stCondLst>
                                        <p:cond delay="0"/>
                                      </p:stCondLst>
                                      <p:childTnLst>
                                        <p:set>
                                          <p:cBhvr>
                                            <p:cTn id="94" dur="1" fill="hold">
                                              <p:stCondLst>
                                                <p:cond delay="0"/>
                                              </p:stCondLst>
                                            </p:cTn>
                                            <p:tgtEl>
                                              <p:spTgt spid="62"/>
                                            </p:tgtEl>
                                            <p:attrNameLst>
                                              <p:attrName>style.visibility</p:attrName>
                                            </p:attrNameLst>
                                          </p:cBhvr>
                                          <p:to>
                                            <p:strVal val="visible"/>
                                          </p:to>
                                        </p:set>
                                        <p:anim calcmode="lin" valueType="num">
                                          <p:cBhvr>
                                            <p:cTn id="95" dur="500" fill="hold"/>
                                            <p:tgtEl>
                                              <p:spTgt spid="62"/>
                                            </p:tgtEl>
                                            <p:attrNameLst>
                                              <p:attrName>ppt_w</p:attrName>
                                            </p:attrNameLst>
                                          </p:cBhvr>
                                          <p:tavLst>
                                            <p:tav tm="0">
                                              <p:val>
                                                <p:fltVal val="0"/>
                                              </p:val>
                                            </p:tav>
                                            <p:tav tm="100000">
                                              <p:val>
                                                <p:strVal val="#ppt_w"/>
                                              </p:val>
                                            </p:tav>
                                          </p:tavLst>
                                        </p:anim>
                                        <p:anim calcmode="lin" valueType="num">
                                          <p:cBhvr>
                                            <p:cTn id="96" dur="500" fill="hold"/>
                                            <p:tgtEl>
                                              <p:spTgt spid="62"/>
                                            </p:tgtEl>
                                            <p:attrNameLst>
                                              <p:attrName>ppt_h</p:attrName>
                                            </p:attrNameLst>
                                          </p:cBhvr>
                                          <p:tavLst>
                                            <p:tav tm="0">
                                              <p:val>
                                                <p:fltVal val="0"/>
                                              </p:val>
                                            </p:tav>
                                            <p:tav tm="100000">
                                              <p:val>
                                                <p:strVal val="#ppt_h"/>
                                              </p:val>
                                            </p:tav>
                                          </p:tavLst>
                                        </p:anim>
                                        <p:anim calcmode="lin" valueType="num">
                                          <p:cBhvr>
                                            <p:cTn id="97" dur="500" fill="hold"/>
                                            <p:tgtEl>
                                              <p:spTgt spid="62"/>
                                            </p:tgtEl>
                                            <p:attrNameLst>
                                              <p:attrName>style.rotation</p:attrName>
                                            </p:attrNameLst>
                                          </p:cBhvr>
                                          <p:tavLst>
                                            <p:tav tm="0">
                                              <p:val>
                                                <p:fltVal val="90"/>
                                              </p:val>
                                            </p:tav>
                                            <p:tav tm="100000">
                                              <p:val>
                                                <p:fltVal val="0"/>
                                              </p:val>
                                            </p:tav>
                                          </p:tavLst>
                                        </p:anim>
                                        <p:animEffect transition="in" filter="fade">
                                          <p:cBhvr>
                                            <p:cTn id="98" dur="500"/>
                                            <p:tgtEl>
                                              <p:spTgt spid="62"/>
                                            </p:tgtEl>
                                          </p:cBhvr>
                                        </p:animEffect>
                                      </p:childTnLst>
                                    </p:cTn>
                                  </p:par>
                                </p:childTnLst>
                              </p:cTn>
                            </p:par>
                            <p:par>
                              <p:cTn id="99" fill="hold">
                                <p:stCondLst>
                                  <p:cond delay="7400"/>
                                </p:stCondLst>
                                <p:childTnLst>
                                  <p:par>
                                    <p:cTn id="100" presetID="22" presetClass="entr" presetSubtype="8" fill="hold" grpId="0" nodeType="afterEffect">
                                      <p:stCondLst>
                                        <p:cond delay="0"/>
                                      </p:stCondLst>
                                      <p:childTnLst>
                                        <p:set>
                                          <p:cBhvr>
                                            <p:cTn id="101" dur="1" fill="hold">
                                              <p:stCondLst>
                                                <p:cond delay="0"/>
                                              </p:stCondLst>
                                            </p:cTn>
                                            <p:tgtEl>
                                              <p:spTgt spid="60"/>
                                            </p:tgtEl>
                                            <p:attrNameLst>
                                              <p:attrName>style.visibility</p:attrName>
                                            </p:attrNameLst>
                                          </p:cBhvr>
                                          <p:to>
                                            <p:strVal val="visible"/>
                                          </p:to>
                                        </p:set>
                                        <p:animEffect transition="in" filter="wipe(left)">
                                          <p:cBhvr>
                                            <p:cTn id="102" dur="500"/>
                                            <p:tgtEl>
                                              <p:spTgt spid="60"/>
                                            </p:tgtEl>
                                          </p:cBhvr>
                                        </p:animEffect>
                                      </p:childTnLst>
                                    </p:cTn>
                                  </p:par>
                                  <p:par>
                                    <p:cTn id="103" presetID="22" presetClass="entr" presetSubtype="2" fill="hold" grpId="0" nodeType="withEffect">
                                      <p:stCondLst>
                                        <p:cond delay="0"/>
                                      </p:stCondLst>
                                      <p:childTnLst>
                                        <p:set>
                                          <p:cBhvr>
                                            <p:cTn id="104" dur="1" fill="hold">
                                              <p:stCondLst>
                                                <p:cond delay="0"/>
                                              </p:stCondLst>
                                            </p:cTn>
                                            <p:tgtEl>
                                              <p:spTgt spid="61"/>
                                            </p:tgtEl>
                                            <p:attrNameLst>
                                              <p:attrName>style.visibility</p:attrName>
                                            </p:attrNameLst>
                                          </p:cBhvr>
                                          <p:to>
                                            <p:strVal val="visible"/>
                                          </p:to>
                                        </p:set>
                                        <p:animEffect transition="in" filter="wipe(right)">
                                          <p:cBhvr>
                                            <p:cTn id="105" dur="750"/>
                                            <p:tgtEl>
                                              <p:spTgt spid="61"/>
                                            </p:tgtEl>
                                          </p:cBhvr>
                                        </p:animEffect>
                                      </p:childTnLst>
                                    </p:cTn>
                                  </p:par>
                                </p:childTnLst>
                              </p:cTn>
                            </p:par>
                            <p:par>
                              <p:cTn id="106" fill="hold">
                                <p:stCondLst>
                                  <p:cond delay="8150"/>
                                </p:stCondLst>
                                <p:childTnLst>
                                  <p:par>
                                    <p:cTn id="107" presetID="31" presetClass="entr" presetSubtype="0" fill="hold" nodeType="afterEffect">
                                      <p:stCondLst>
                                        <p:cond delay="0"/>
                                      </p:stCondLst>
                                      <p:childTnLst>
                                        <p:set>
                                          <p:cBhvr>
                                            <p:cTn id="108" dur="1" fill="hold">
                                              <p:stCondLst>
                                                <p:cond delay="0"/>
                                              </p:stCondLst>
                                            </p:cTn>
                                            <p:tgtEl>
                                              <p:spTgt spid="76"/>
                                            </p:tgtEl>
                                            <p:attrNameLst>
                                              <p:attrName>style.visibility</p:attrName>
                                            </p:attrNameLst>
                                          </p:cBhvr>
                                          <p:to>
                                            <p:strVal val="visible"/>
                                          </p:to>
                                        </p:set>
                                        <p:anim calcmode="lin" valueType="num">
                                          <p:cBhvr>
                                            <p:cTn id="109" dur="500" fill="hold"/>
                                            <p:tgtEl>
                                              <p:spTgt spid="76"/>
                                            </p:tgtEl>
                                            <p:attrNameLst>
                                              <p:attrName>ppt_w</p:attrName>
                                            </p:attrNameLst>
                                          </p:cBhvr>
                                          <p:tavLst>
                                            <p:tav tm="0">
                                              <p:val>
                                                <p:fltVal val="0"/>
                                              </p:val>
                                            </p:tav>
                                            <p:tav tm="100000">
                                              <p:val>
                                                <p:strVal val="#ppt_w"/>
                                              </p:val>
                                            </p:tav>
                                          </p:tavLst>
                                        </p:anim>
                                        <p:anim calcmode="lin" valueType="num">
                                          <p:cBhvr>
                                            <p:cTn id="110" dur="500" fill="hold"/>
                                            <p:tgtEl>
                                              <p:spTgt spid="76"/>
                                            </p:tgtEl>
                                            <p:attrNameLst>
                                              <p:attrName>ppt_h</p:attrName>
                                            </p:attrNameLst>
                                          </p:cBhvr>
                                          <p:tavLst>
                                            <p:tav tm="0">
                                              <p:val>
                                                <p:fltVal val="0"/>
                                              </p:val>
                                            </p:tav>
                                            <p:tav tm="100000">
                                              <p:val>
                                                <p:strVal val="#ppt_h"/>
                                              </p:val>
                                            </p:tav>
                                          </p:tavLst>
                                        </p:anim>
                                        <p:anim calcmode="lin" valueType="num">
                                          <p:cBhvr>
                                            <p:cTn id="111" dur="500" fill="hold"/>
                                            <p:tgtEl>
                                              <p:spTgt spid="76"/>
                                            </p:tgtEl>
                                            <p:attrNameLst>
                                              <p:attrName>style.rotation</p:attrName>
                                            </p:attrNameLst>
                                          </p:cBhvr>
                                          <p:tavLst>
                                            <p:tav tm="0">
                                              <p:val>
                                                <p:fltVal val="90"/>
                                              </p:val>
                                            </p:tav>
                                            <p:tav tm="100000">
                                              <p:val>
                                                <p:fltVal val="0"/>
                                              </p:val>
                                            </p:tav>
                                          </p:tavLst>
                                        </p:anim>
                                        <p:animEffect transition="in" filter="fade">
                                          <p:cBhvr>
                                            <p:cTn id="112" dur="500"/>
                                            <p:tgtEl>
                                              <p:spTgt spid="76"/>
                                            </p:tgtEl>
                                          </p:cBhvr>
                                        </p:animEffect>
                                      </p:childTnLst>
                                    </p:cTn>
                                  </p:par>
                                </p:childTnLst>
                              </p:cTn>
                            </p:par>
                            <p:par>
                              <p:cTn id="113" fill="hold">
                                <p:stCondLst>
                                  <p:cond delay="8650"/>
                                </p:stCondLst>
                                <p:childTnLst>
                                  <p:par>
                                    <p:cTn id="114" presetID="22" presetClass="entr" presetSubtype="8" fill="hold" grpId="0" nodeType="afterEffect">
                                      <p:stCondLst>
                                        <p:cond delay="0"/>
                                      </p:stCondLst>
                                      <p:childTnLst>
                                        <p:set>
                                          <p:cBhvr>
                                            <p:cTn id="115" dur="1" fill="hold">
                                              <p:stCondLst>
                                                <p:cond delay="0"/>
                                              </p:stCondLst>
                                            </p:cTn>
                                            <p:tgtEl>
                                              <p:spTgt spid="74"/>
                                            </p:tgtEl>
                                            <p:attrNameLst>
                                              <p:attrName>style.visibility</p:attrName>
                                            </p:attrNameLst>
                                          </p:cBhvr>
                                          <p:to>
                                            <p:strVal val="visible"/>
                                          </p:to>
                                        </p:set>
                                        <p:animEffect transition="in" filter="wipe(left)">
                                          <p:cBhvr>
                                            <p:cTn id="116" dur="500"/>
                                            <p:tgtEl>
                                              <p:spTgt spid="74"/>
                                            </p:tgtEl>
                                          </p:cBhvr>
                                        </p:animEffect>
                                      </p:childTnLst>
                                    </p:cTn>
                                  </p:par>
                                  <p:par>
                                    <p:cTn id="117" presetID="22" presetClass="entr" presetSubtype="2" fill="hold" grpId="0" nodeType="withEffect">
                                      <p:stCondLst>
                                        <p:cond delay="0"/>
                                      </p:stCondLst>
                                      <p:childTnLst>
                                        <p:set>
                                          <p:cBhvr>
                                            <p:cTn id="118" dur="1" fill="hold">
                                              <p:stCondLst>
                                                <p:cond delay="0"/>
                                              </p:stCondLst>
                                            </p:cTn>
                                            <p:tgtEl>
                                              <p:spTgt spid="75"/>
                                            </p:tgtEl>
                                            <p:attrNameLst>
                                              <p:attrName>style.visibility</p:attrName>
                                            </p:attrNameLst>
                                          </p:cBhvr>
                                          <p:to>
                                            <p:strVal val="visible"/>
                                          </p:to>
                                        </p:set>
                                        <p:animEffect transition="in" filter="wipe(right)">
                                          <p:cBhvr>
                                            <p:cTn id="119" dur="750"/>
                                            <p:tgtEl>
                                              <p:spTgt spid="75"/>
                                            </p:tgtEl>
                                          </p:cBhvr>
                                        </p:animEffect>
                                      </p:childTnLst>
                                    </p:cTn>
                                  </p:par>
                                </p:childTnLst>
                              </p:cTn>
                            </p:par>
                            <p:par>
                              <p:cTn id="120" fill="hold">
                                <p:stCondLst>
                                  <p:cond delay="9400"/>
                                </p:stCondLst>
                                <p:childTnLst>
                                  <p:par>
                                    <p:cTn id="121" presetID="31" presetClass="entr" presetSubtype="0" fill="hold" nodeType="afterEffect">
                                      <p:stCondLst>
                                        <p:cond delay="0"/>
                                      </p:stCondLst>
                                      <p:childTnLst>
                                        <p:set>
                                          <p:cBhvr>
                                            <p:cTn id="122" dur="1" fill="hold">
                                              <p:stCondLst>
                                                <p:cond delay="0"/>
                                              </p:stCondLst>
                                            </p:cTn>
                                            <p:tgtEl>
                                              <p:spTgt spid="90"/>
                                            </p:tgtEl>
                                            <p:attrNameLst>
                                              <p:attrName>style.visibility</p:attrName>
                                            </p:attrNameLst>
                                          </p:cBhvr>
                                          <p:to>
                                            <p:strVal val="visible"/>
                                          </p:to>
                                        </p:set>
                                        <p:anim calcmode="lin" valueType="num">
                                          <p:cBhvr>
                                            <p:cTn id="123" dur="500" fill="hold"/>
                                            <p:tgtEl>
                                              <p:spTgt spid="90"/>
                                            </p:tgtEl>
                                            <p:attrNameLst>
                                              <p:attrName>ppt_w</p:attrName>
                                            </p:attrNameLst>
                                          </p:cBhvr>
                                          <p:tavLst>
                                            <p:tav tm="0">
                                              <p:val>
                                                <p:fltVal val="0"/>
                                              </p:val>
                                            </p:tav>
                                            <p:tav tm="100000">
                                              <p:val>
                                                <p:strVal val="#ppt_w"/>
                                              </p:val>
                                            </p:tav>
                                          </p:tavLst>
                                        </p:anim>
                                        <p:anim calcmode="lin" valueType="num">
                                          <p:cBhvr>
                                            <p:cTn id="124" dur="500" fill="hold"/>
                                            <p:tgtEl>
                                              <p:spTgt spid="90"/>
                                            </p:tgtEl>
                                            <p:attrNameLst>
                                              <p:attrName>ppt_h</p:attrName>
                                            </p:attrNameLst>
                                          </p:cBhvr>
                                          <p:tavLst>
                                            <p:tav tm="0">
                                              <p:val>
                                                <p:fltVal val="0"/>
                                              </p:val>
                                            </p:tav>
                                            <p:tav tm="100000">
                                              <p:val>
                                                <p:strVal val="#ppt_h"/>
                                              </p:val>
                                            </p:tav>
                                          </p:tavLst>
                                        </p:anim>
                                        <p:anim calcmode="lin" valueType="num">
                                          <p:cBhvr>
                                            <p:cTn id="125" dur="500" fill="hold"/>
                                            <p:tgtEl>
                                              <p:spTgt spid="90"/>
                                            </p:tgtEl>
                                            <p:attrNameLst>
                                              <p:attrName>style.rotation</p:attrName>
                                            </p:attrNameLst>
                                          </p:cBhvr>
                                          <p:tavLst>
                                            <p:tav tm="0">
                                              <p:val>
                                                <p:fltVal val="90"/>
                                              </p:val>
                                            </p:tav>
                                            <p:tav tm="100000">
                                              <p:val>
                                                <p:fltVal val="0"/>
                                              </p:val>
                                            </p:tav>
                                          </p:tavLst>
                                        </p:anim>
                                        <p:animEffect transition="in" filter="fade">
                                          <p:cBhvr>
                                            <p:cTn id="126" dur="500"/>
                                            <p:tgtEl>
                                              <p:spTgt spid="90"/>
                                            </p:tgtEl>
                                          </p:cBhvr>
                                        </p:animEffect>
                                      </p:childTnLst>
                                    </p:cTn>
                                  </p:par>
                                </p:childTnLst>
                              </p:cTn>
                            </p:par>
                            <p:par>
                              <p:cTn id="127" fill="hold">
                                <p:stCondLst>
                                  <p:cond delay="9900"/>
                                </p:stCondLst>
                                <p:childTnLst>
                                  <p:par>
                                    <p:cTn id="128" presetID="22" presetClass="entr" presetSubtype="8" fill="hold" grpId="0" nodeType="afterEffect">
                                      <p:stCondLst>
                                        <p:cond delay="0"/>
                                      </p:stCondLst>
                                      <p:childTnLst>
                                        <p:set>
                                          <p:cBhvr>
                                            <p:cTn id="129" dur="1" fill="hold">
                                              <p:stCondLst>
                                                <p:cond delay="0"/>
                                              </p:stCondLst>
                                            </p:cTn>
                                            <p:tgtEl>
                                              <p:spTgt spid="88"/>
                                            </p:tgtEl>
                                            <p:attrNameLst>
                                              <p:attrName>style.visibility</p:attrName>
                                            </p:attrNameLst>
                                          </p:cBhvr>
                                          <p:to>
                                            <p:strVal val="visible"/>
                                          </p:to>
                                        </p:set>
                                        <p:animEffect transition="in" filter="wipe(left)">
                                          <p:cBhvr>
                                            <p:cTn id="130" dur="500"/>
                                            <p:tgtEl>
                                              <p:spTgt spid="88"/>
                                            </p:tgtEl>
                                          </p:cBhvr>
                                        </p:animEffect>
                                      </p:childTnLst>
                                    </p:cTn>
                                  </p:par>
                                  <p:par>
                                    <p:cTn id="131" presetID="22" presetClass="entr" presetSubtype="2" fill="hold" grpId="0" nodeType="withEffect">
                                      <p:stCondLst>
                                        <p:cond delay="0"/>
                                      </p:stCondLst>
                                      <p:childTnLst>
                                        <p:set>
                                          <p:cBhvr>
                                            <p:cTn id="132" dur="1" fill="hold">
                                              <p:stCondLst>
                                                <p:cond delay="0"/>
                                              </p:stCondLst>
                                            </p:cTn>
                                            <p:tgtEl>
                                              <p:spTgt spid="89"/>
                                            </p:tgtEl>
                                            <p:attrNameLst>
                                              <p:attrName>style.visibility</p:attrName>
                                            </p:attrNameLst>
                                          </p:cBhvr>
                                          <p:to>
                                            <p:strVal val="visible"/>
                                          </p:to>
                                        </p:set>
                                        <p:animEffect transition="in" filter="wipe(right)">
                                          <p:cBhvr>
                                            <p:cTn id="133" dur="75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50" grpId="0"/>
          <p:bldP spid="51" grpId="0"/>
          <p:bldP spid="52" grpId="0"/>
          <p:bldP spid="53" grpId="0"/>
          <p:bldP spid="54" grpId="0" animBg="1"/>
          <p:bldP spid="55" grpId="0"/>
          <p:bldP spid="56" grpId="0"/>
          <p:bldP spid="60" grpId="0"/>
          <p:bldP spid="61" grpId="0"/>
          <p:bldP spid="74" grpId="0"/>
          <p:bldP spid="75" grpId="0"/>
          <p:bldP spid="88" grpId="0"/>
          <p:bldP spid="8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par>
                              <p:cTn id="21" fill="hold">
                                <p:stCondLst>
                                  <p:cond delay="1250"/>
                                </p:stCondLst>
                                <p:childTnLst>
                                  <p:par>
                                    <p:cTn id="22" presetID="22" presetClass="entr" presetSubtype="4"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500"/>
                                            <p:tgtEl>
                                              <p:spTgt spid="15"/>
                                            </p:tgtEl>
                                          </p:cBhvr>
                                        </p:animEffect>
                                      </p:childTnLst>
                                    </p:cTn>
                                  </p:par>
                                </p:childTnLst>
                              </p:cTn>
                            </p:par>
                            <p:par>
                              <p:cTn id="25" fill="hold">
                                <p:stCondLst>
                                  <p:cond delay="1750"/>
                                </p:stCondLst>
                                <p:childTnLst>
                                  <p:par>
                                    <p:cTn id="26" presetID="2" presetClass="entr" presetSubtype="12" accel="61000"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1400" fill="hold"/>
                                            <p:tgtEl>
                                              <p:spTgt spid="16"/>
                                            </p:tgtEl>
                                            <p:attrNameLst>
                                              <p:attrName>ppt_x</p:attrName>
                                            </p:attrNameLst>
                                          </p:cBhvr>
                                          <p:tavLst>
                                            <p:tav tm="0">
                                              <p:val>
                                                <p:strVal val="0-#ppt_w/2"/>
                                              </p:val>
                                            </p:tav>
                                            <p:tav tm="100000">
                                              <p:val>
                                                <p:strVal val="#ppt_x"/>
                                              </p:val>
                                            </p:tav>
                                          </p:tavLst>
                                        </p:anim>
                                        <p:anim calcmode="lin" valueType="num">
                                          <p:cBhvr additive="base">
                                            <p:cTn id="29" dur="1400" fill="hold"/>
                                            <p:tgtEl>
                                              <p:spTgt spid="16"/>
                                            </p:tgtEl>
                                            <p:attrNameLst>
                                              <p:attrName>ppt_y</p:attrName>
                                            </p:attrNameLst>
                                          </p:cBhvr>
                                          <p:tavLst>
                                            <p:tav tm="0">
                                              <p:val>
                                                <p:strVal val="1+#ppt_h/2"/>
                                              </p:val>
                                            </p:tav>
                                            <p:tav tm="100000">
                                              <p:val>
                                                <p:strVal val="#ppt_y"/>
                                              </p:val>
                                            </p:tav>
                                          </p:tavLst>
                                        </p:anim>
                                      </p:childTnLst>
                                    </p:cTn>
                                  </p:par>
                                  <p:par>
                                    <p:cTn id="30" presetID="2" presetClass="entr" presetSubtype="3" accel="6100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1400" fill="hold"/>
                                            <p:tgtEl>
                                              <p:spTgt spid="21"/>
                                            </p:tgtEl>
                                            <p:attrNameLst>
                                              <p:attrName>ppt_x</p:attrName>
                                            </p:attrNameLst>
                                          </p:cBhvr>
                                          <p:tavLst>
                                            <p:tav tm="0">
                                              <p:val>
                                                <p:strVal val="1+#ppt_w/2"/>
                                              </p:val>
                                            </p:tav>
                                            <p:tav tm="100000">
                                              <p:val>
                                                <p:strVal val="#ppt_x"/>
                                              </p:val>
                                            </p:tav>
                                          </p:tavLst>
                                        </p:anim>
                                        <p:anim calcmode="lin" valueType="num">
                                          <p:cBhvr additive="base">
                                            <p:cTn id="33" dur="1400" fill="hold"/>
                                            <p:tgtEl>
                                              <p:spTgt spid="21"/>
                                            </p:tgtEl>
                                            <p:attrNameLst>
                                              <p:attrName>ppt_y</p:attrName>
                                            </p:attrNameLst>
                                          </p:cBhvr>
                                          <p:tavLst>
                                            <p:tav tm="0">
                                              <p:val>
                                                <p:strVal val="0-#ppt_h/2"/>
                                              </p:val>
                                            </p:tav>
                                            <p:tav tm="100000">
                                              <p:val>
                                                <p:strVal val="#ppt_y"/>
                                              </p:val>
                                            </p:tav>
                                          </p:tavLst>
                                        </p:anim>
                                      </p:childTnLst>
                                    </p:cTn>
                                  </p:par>
                                  <p:par>
                                    <p:cTn id="34" presetID="2" presetClass="entr" presetSubtype="3" accel="61000"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1400" fill="hold"/>
                                            <p:tgtEl>
                                              <p:spTgt spid="31"/>
                                            </p:tgtEl>
                                            <p:attrNameLst>
                                              <p:attrName>ppt_x</p:attrName>
                                            </p:attrNameLst>
                                          </p:cBhvr>
                                          <p:tavLst>
                                            <p:tav tm="0">
                                              <p:val>
                                                <p:strVal val="1+#ppt_w/2"/>
                                              </p:val>
                                            </p:tav>
                                            <p:tav tm="100000">
                                              <p:val>
                                                <p:strVal val="#ppt_x"/>
                                              </p:val>
                                            </p:tav>
                                          </p:tavLst>
                                        </p:anim>
                                        <p:anim calcmode="lin" valueType="num">
                                          <p:cBhvr additive="base">
                                            <p:cTn id="37" dur="1400" fill="hold"/>
                                            <p:tgtEl>
                                              <p:spTgt spid="31"/>
                                            </p:tgtEl>
                                            <p:attrNameLst>
                                              <p:attrName>ppt_y</p:attrName>
                                            </p:attrNameLst>
                                          </p:cBhvr>
                                          <p:tavLst>
                                            <p:tav tm="0">
                                              <p:val>
                                                <p:strVal val="0-#ppt_h/2"/>
                                              </p:val>
                                            </p:tav>
                                            <p:tav tm="100000">
                                              <p:val>
                                                <p:strVal val="#ppt_y"/>
                                              </p:val>
                                            </p:tav>
                                          </p:tavLst>
                                        </p:anim>
                                      </p:childTnLst>
                                    </p:cTn>
                                  </p:par>
                                  <p:par>
                                    <p:cTn id="38" presetID="2" presetClass="entr" presetSubtype="12" accel="61000" fill="hold" nodeType="with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1400" fill="hold"/>
                                            <p:tgtEl>
                                              <p:spTgt spid="36"/>
                                            </p:tgtEl>
                                            <p:attrNameLst>
                                              <p:attrName>ppt_x</p:attrName>
                                            </p:attrNameLst>
                                          </p:cBhvr>
                                          <p:tavLst>
                                            <p:tav tm="0">
                                              <p:val>
                                                <p:strVal val="0-#ppt_w/2"/>
                                              </p:val>
                                            </p:tav>
                                            <p:tav tm="100000">
                                              <p:val>
                                                <p:strVal val="#ppt_x"/>
                                              </p:val>
                                            </p:tav>
                                          </p:tavLst>
                                        </p:anim>
                                        <p:anim calcmode="lin" valueType="num">
                                          <p:cBhvr additive="base">
                                            <p:cTn id="41" dur="1400" fill="hold"/>
                                            <p:tgtEl>
                                              <p:spTgt spid="36"/>
                                            </p:tgtEl>
                                            <p:attrNameLst>
                                              <p:attrName>ppt_y</p:attrName>
                                            </p:attrNameLst>
                                          </p:cBhvr>
                                          <p:tavLst>
                                            <p:tav tm="0">
                                              <p:val>
                                                <p:strVal val="1+#ppt_h/2"/>
                                              </p:val>
                                            </p:tav>
                                            <p:tav tm="100000">
                                              <p:val>
                                                <p:strVal val="#ppt_y"/>
                                              </p:val>
                                            </p:tav>
                                          </p:tavLst>
                                        </p:anim>
                                      </p:childTnLst>
                                    </p:cTn>
                                  </p:par>
                                  <p:par>
                                    <p:cTn id="42" presetID="2" presetClass="entr" presetSubtype="3" accel="61000" fill="hold" nodeType="withEffect">
                                      <p:stCondLst>
                                        <p:cond delay="0"/>
                                      </p:stCondLst>
                                      <p:childTnLst>
                                        <p:set>
                                          <p:cBhvr>
                                            <p:cTn id="43" dur="1" fill="hold">
                                              <p:stCondLst>
                                                <p:cond delay="0"/>
                                              </p:stCondLst>
                                            </p:cTn>
                                            <p:tgtEl>
                                              <p:spTgt spid="41"/>
                                            </p:tgtEl>
                                            <p:attrNameLst>
                                              <p:attrName>style.visibility</p:attrName>
                                            </p:attrNameLst>
                                          </p:cBhvr>
                                          <p:to>
                                            <p:strVal val="visible"/>
                                          </p:to>
                                        </p:set>
                                        <p:anim calcmode="lin" valueType="num">
                                          <p:cBhvr additive="base">
                                            <p:cTn id="44" dur="1400" fill="hold"/>
                                            <p:tgtEl>
                                              <p:spTgt spid="41"/>
                                            </p:tgtEl>
                                            <p:attrNameLst>
                                              <p:attrName>ppt_x</p:attrName>
                                            </p:attrNameLst>
                                          </p:cBhvr>
                                          <p:tavLst>
                                            <p:tav tm="0">
                                              <p:val>
                                                <p:strVal val="1+#ppt_w/2"/>
                                              </p:val>
                                            </p:tav>
                                            <p:tav tm="100000">
                                              <p:val>
                                                <p:strVal val="#ppt_x"/>
                                              </p:val>
                                            </p:tav>
                                          </p:tavLst>
                                        </p:anim>
                                        <p:anim calcmode="lin" valueType="num">
                                          <p:cBhvr additive="base">
                                            <p:cTn id="45" dur="1400" fill="hold"/>
                                            <p:tgtEl>
                                              <p:spTgt spid="41"/>
                                            </p:tgtEl>
                                            <p:attrNameLst>
                                              <p:attrName>ppt_y</p:attrName>
                                            </p:attrNameLst>
                                          </p:cBhvr>
                                          <p:tavLst>
                                            <p:tav tm="0">
                                              <p:val>
                                                <p:strVal val="0-#ppt_h/2"/>
                                              </p:val>
                                            </p:tav>
                                            <p:tav tm="100000">
                                              <p:val>
                                                <p:strVal val="#ppt_y"/>
                                              </p:val>
                                            </p:tav>
                                          </p:tavLst>
                                        </p:anim>
                                      </p:childTnLst>
                                    </p:cTn>
                                  </p:par>
                                  <p:par>
                                    <p:cTn id="46" presetID="2" presetClass="entr" presetSubtype="12" accel="61000" fill="hold" nodeType="with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additive="base">
                                            <p:cTn id="48" dur="1400" fill="hold"/>
                                            <p:tgtEl>
                                              <p:spTgt spid="26"/>
                                            </p:tgtEl>
                                            <p:attrNameLst>
                                              <p:attrName>ppt_x</p:attrName>
                                            </p:attrNameLst>
                                          </p:cBhvr>
                                          <p:tavLst>
                                            <p:tav tm="0">
                                              <p:val>
                                                <p:strVal val="0-#ppt_w/2"/>
                                              </p:val>
                                            </p:tav>
                                            <p:tav tm="100000">
                                              <p:val>
                                                <p:strVal val="#ppt_x"/>
                                              </p:val>
                                            </p:tav>
                                          </p:tavLst>
                                        </p:anim>
                                        <p:anim calcmode="lin" valueType="num">
                                          <p:cBhvr additive="base">
                                            <p:cTn id="49" dur="1400" fill="hold"/>
                                            <p:tgtEl>
                                              <p:spTgt spid="26"/>
                                            </p:tgtEl>
                                            <p:attrNameLst>
                                              <p:attrName>ppt_y</p:attrName>
                                            </p:attrNameLst>
                                          </p:cBhvr>
                                          <p:tavLst>
                                            <p:tav tm="0">
                                              <p:val>
                                                <p:strVal val="1+#ppt_h/2"/>
                                              </p:val>
                                            </p:tav>
                                            <p:tav tm="100000">
                                              <p:val>
                                                <p:strVal val="#ppt_y"/>
                                              </p:val>
                                            </p:tav>
                                          </p:tavLst>
                                        </p:anim>
                                      </p:childTnLst>
                                    </p:cTn>
                                  </p:par>
                                </p:childTnLst>
                              </p:cTn>
                            </p:par>
                            <p:par>
                              <p:cTn id="50" fill="hold">
                                <p:stCondLst>
                                  <p:cond delay="3150"/>
                                </p:stCondLst>
                                <p:childTnLst>
                                  <p:par>
                                    <p:cTn id="51" presetID="31" presetClass="entr" presetSubtype="0" fill="hold" nodeType="afterEffect">
                                      <p:stCondLst>
                                        <p:cond delay="0"/>
                                      </p:stCondLst>
                                      <p:childTnLst>
                                        <p:set>
                                          <p:cBhvr>
                                            <p:cTn id="52" dur="1" fill="hold">
                                              <p:stCondLst>
                                                <p:cond delay="0"/>
                                              </p:stCondLst>
                                            </p:cTn>
                                            <p:tgtEl>
                                              <p:spTgt spid="46"/>
                                            </p:tgtEl>
                                            <p:attrNameLst>
                                              <p:attrName>style.visibility</p:attrName>
                                            </p:attrNameLst>
                                          </p:cBhvr>
                                          <p:to>
                                            <p:strVal val="visible"/>
                                          </p:to>
                                        </p:set>
                                        <p:anim calcmode="lin" valueType="num">
                                          <p:cBhvr>
                                            <p:cTn id="53" dur="500" fill="hold"/>
                                            <p:tgtEl>
                                              <p:spTgt spid="46"/>
                                            </p:tgtEl>
                                            <p:attrNameLst>
                                              <p:attrName>ppt_w</p:attrName>
                                            </p:attrNameLst>
                                          </p:cBhvr>
                                          <p:tavLst>
                                            <p:tav tm="0">
                                              <p:val>
                                                <p:fltVal val="0"/>
                                              </p:val>
                                            </p:tav>
                                            <p:tav tm="100000">
                                              <p:val>
                                                <p:strVal val="#ppt_w"/>
                                              </p:val>
                                            </p:tav>
                                          </p:tavLst>
                                        </p:anim>
                                        <p:anim calcmode="lin" valueType="num">
                                          <p:cBhvr>
                                            <p:cTn id="54" dur="500" fill="hold"/>
                                            <p:tgtEl>
                                              <p:spTgt spid="46"/>
                                            </p:tgtEl>
                                            <p:attrNameLst>
                                              <p:attrName>ppt_h</p:attrName>
                                            </p:attrNameLst>
                                          </p:cBhvr>
                                          <p:tavLst>
                                            <p:tav tm="0">
                                              <p:val>
                                                <p:fltVal val="0"/>
                                              </p:val>
                                            </p:tav>
                                            <p:tav tm="100000">
                                              <p:val>
                                                <p:strVal val="#ppt_h"/>
                                              </p:val>
                                            </p:tav>
                                          </p:tavLst>
                                        </p:anim>
                                        <p:anim calcmode="lin" valueType="num">
                                          <p:cBhvr>
                                            <p:cTn id="55" dur="500" fill="hold"/>
                                            <p:tgtEl>
                                              <p:spTgt spid="46"/>
                                            </p:tgtEl>
                                            <p:attrNameLst>
                                              <p:attrName>style.rotation</p:attrName>
                                            </p:attrNameLst>
                                          </p:cBhvr>
                                          <p:tavLst>
                                            <p:tav tm="0">
                                              <p:val>
                                                <p:fltVal val="90"/>
                                              </p:val>
                                            </p:tav>
                                            <p:tav tm="100000">
                                              <p:val>
                                                <p:fltVal val="0"/>
                                              </p:val>
                                            </p:tav>
                                          </p:tavLst>
                                        </p:anim>
                                        <p:animEffect transition="in" filter="fade">
                                          <p:cBhvr>
                                            <p:cTn id="56" dur="500"/>
                                            <p:tgtEl>
                                              <p:spTgt spid="46"/>
                                            </p:tgtEl>
                                          </p:cBhvr>
                                        </p:animEffect>
                                      </p:childTnLst>
                                    </p:cTn>
                                  </p:par>
                                </p:childTnLst>
                              </p:cTn>
                            </p:par>
                            <p:par>
                              <p:cTn id="57" fill="hold">
                                <p:stCondLst>
                                  <p:cond delay="3650"/>
                                </p:stCondLst>
                                <p:childTnLst>
                                  <p:par>
                                    <p:cTn id="58" presetID="22" presetClass="entr" presetSubtype="8" fill="hold" grpId="0" nodeType="after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wipe(left)">
                                          <p:cBhvr>
                                            <p:cTn id="60" dur="500"/>
                                            <p:tgtEl>
                                              <p:spTgt spid="50"/>
                                            </p:tgtEl>
                                          </p:cBhvr>
                                        </p:animEffect>
                                      </p:childTnLst>
                                    </p:cTn>
                                  </p:par>
                                  <p:par>
                                    <p:cTn id="61" presetID="22" presetClass="entr" presetSubtype="2"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wipe(right)">
                                          <p:cBhvr>
                                            <p:cTn id="63" dur="750"/>
                                            <p:tgtEl>
                                              <p:spTgt spid="51"/>
                                            </p:tgtEl>
                                          </p:cBhvr>
                                        </p:animEffect>
                                      </p:childTnLst>
                                    </p:cTn>
                                  </p:par>
                                </p:childTnLst>
                              </p:cTn>
                            </p:par>
                            <p:par>
                              <p:cTn id="64" fill="hold">
                                <p:stCondLst>
                                  <p:cond delay="4400"/>
                                </p:stCondLst>
                                <p:childTnLst>
                                  <p:par>
                                    <p:cTn id="65" presetID="31" presetClass="entr" presetSubtype="0" fill="hold" grpId="0" nodeType="afterEffect">
                                      <p:stCondLst>
                                        <p:cond delay="0"/>
                                      </p:stCondLst>
                                      <p:childTnLst>
                                        <p:set>
                                          <p:cBhvr>
                                            <p:cTn id="66" dur="1" fill="hold">
                                              <p:stCondLst>
                                                <p:cond delay="0"/>
                                              </p:stCondLst>
                                            </p:cTn>
                                            <p:tgtEl>
                                              <p:spTgt spid="54"/>
                                            </p:tgtEl>
                                            <p:attrNameLst>
                                              <p:attrName>style.visibility</p:attrName>
                                            </p:attrNameLst>
                                          </p:cBhvr>
                                          <p:to>
                                            <p:strVal val="visible"/>
                                          </p:to>
                                        </p:set>
                                        <p:anim calcmode="lin" valueType="num">
                                          <p:cBhvr>
                                            <p:cTn id="67" dur="500" fill="hold"/>
                                            <p:tgtEl>
                                              <p:spTgt spid="54"/>
                                            </p:tgtEl>
                                            <p:attrNameLst>
                                              <p:attrName>ppt_w</p:attrName>
                                            </p:attrNameLst>
                                          </p:cBhvr>
                                          <p:tavLst>
                                            <p:tav tm="0">
                                              <p:val>
                                                <p:fltVal val="0"/>
                                              </p:val>
                                            </p:tav>
                                            <p:tav tm="100000">
                                              <p:val>
                                                <p:strVal val="#ppt_w"/>
                                              </p:val>
                                            </p:tav>
                                          </p:tavLst>
                                        </p:anim>
                                        <p:anim calcmode="lin" valueType="num">
                                          <p:cBhvr>
                                            <p:cTn id="68" dur="500" fill="hold"/>
                                            <p:tgtEl>
                                              <p:spTgt spid="54"/>
                                            </p:tgtEl>
                                            <p:attrNameLst>
                                              <p:attrName>ppt_h</p:attrName>
                                            </p:attrNameLst>
                                          </p:cBhvr>
                                          <p:tavLst>
                                            <p:tav tm="0">
                                              <p:val>
                                                <p:fltVal val="0"/>
                                              </p:val>
                                            </p:tav>
                                            <p:tav tm="100000">
                                              <p:val>
                                                <p:strVal val="#ppt_h"/>
                                              </p:val>
                                            </p:tav>
                                          </p:tavLst>
                                        </p:anim>
                                        <p:anim calcmode="lin" valueType="num">
                                          <p:cBhvr>
                                            <p:cTn id="69" dur="500" fill="hold"/>
                                            <p:tgtEl>
                                              <p:spTgt spid="54"/>
                                            </p:tgtEl>
                                            <p:attrNameLst>
                                              <p:attrName>style.rotation</p:attrName>
                                            </p:attrNameLst>
                                          </p:cBhvr>
                                          <p:tavLst>
                                            <p:tav tm="0">
                                              <p:val>
                                                <p:fltVal val="90"/>
                                              </p:val>
                                            </p:tav>
                                            <p:tav tm="100000">
                                              <p:val>
                                                <p:fltVal val="0"/>
                                              </p:val>
                                            </p:tav>
                                          </p:tavLst>
                                        </p:anim>
                                        <p:animEffect transition="in" filter="fade">
                                          <p:cBhvr>
                                            <p:cTn id="70" dur="500"/>
                                            <p:tgtEl>
                                              <p:spTgt spid="54"/>
                                            </p:tgtEl>
                                          </p:cBhvr>
                                        </p:animEffect>
                                      </p:childTnLst>
                                    </p:cTn>
                                  </p:par>
                                </p:childTnLst>
                              </p:cTn>
                            </p:par>
                            <p:par>
                              <p:cTn id="71" fill="hold">
                                <p:stCondLst>
                                  <p:cond delay="4900"/>
                                </p:stCondLst>
                                <p:childTnLst>
                                  <p:par>
                                    <p:cTn id="72" presetID="22" presetClass="entr" presetSubtype="8" fill="hold" grpId="0" nodeType="afterEffect">
                                      <p:stCondLst>
                                        <p:cond delay="0"/>
                                      </p:stCondLst>
                                      <p:childTnLst>
                                        <p:set>
                                          <p:cBhvr>
                                            <p:cTn id="73" dur="1" fill="hold">
                                              <p:stCondLst>
                                                <p:cond delay="0"/>
                                              </p:stCondLst>
                                            </p:cTn>
                                            <p:tgtEl>
                                              <p:spTgt spid="52"/>
                                            </p:tgtEl>
                                            <p:attrNameLst>
                                              <p:attrName>style.visibility</p:attrName>
                                            </p:attrNameLst>
                                          </p:cBhvr>
                                          <p:to>
                                            <p:strVal val="visible"/>
                                          </p:to>
                                        </p:set>
                                        <p:animEffect transition="in" filter="wipe(left)">
                                          <p:cBhvr>
                                            <p:cTn id="74" dur="500"/>
                                            <p:tgtEl>
                                              <p:spTgt spid="52"/>
                                            </p:tgtEl>
                                          </p:cBhvr>
                                        </p:animEffect>
                                      </p:childTnLst>
                                    </p:cTn>
                                  </p:par>
                                  <p:par>
                                    <p:cTn id="75" presetID="22" presetClass="entr" presetSubtype="2" fill="hold" grpId="0" nodeType="with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wipe(right)">
                                          <p:cBhvr>
                                            <p:cTn id="77" dur="750"/>
                                            <p:tgtEl>
                                              <p:spTgt spid="53"/>
                                            </p:tgtEl>
                                          </p:cBhvr>
                                        </p:animEffect>
                                      </p:childTnLst>
                                    </p:cTn>
                                  </p:par>
                                </p:childTnLst>
                              </p:cTn>
                            </p:par>
                            <p:par>
                              <p:cTn id="78" fill="hold">
                                <p:stCondLst>
                                  <p:cond delay="5650"/>
                                </p:stCondLst>
                                <p:childTnLst>
                                  <p:par>
                                    <p:cTn id="79" presetID="31" presetClass="entr" presetSubtype="0" fill="hold" nodeType="afterEffect">
                                      <p:stCondLst>
                                        <p:cond delay="0"/>
                                      </p:stCondLst>
                                      <p:childTnLst>
                                        <p:set>
                                          <p:cBhvr>
                                            <p:cTn id="80" dur="1" fill="hold">
                                              <p:stCondLst>
                                                <p:cond delay="0"/>
                                              </p:stCondLst>
                                            </p:cTn>
                                            <p:tgtEl>
                                              <p:spTgt spid="57"/>
                                            </p:tgtEl>
                                            <p:attrNameLst>
                                              <p:attrName>style.visibility</p:attrName>
                                            </p:attrNameLst>
                                          </p:cBhvr>
                                          <p:to>
                                            <p:strVal val="visible"/>
                                          </p:to>
                                        </p:set>
                                        <p:anim calcmode="lin" valueType="num">
                                          <p:cBhvr>
                                            <p:cTn id="81" dur="500" fill="hold"/>
                                            <p:tgtEl>
                                              <p:spTgt spid="57"/>
                                            </p:tgtEl>
                                            <p:attrNameLst>
                                              <p:attrName>ppt_w</p:attrName>
                                            </p:attrNameLst>
                                          </p:cBhvr>
                                          <p:tavLst>
                                            <p:tav tm="0">
                                              <p:val>
                                                <p:fltVal val="0"/>
                                              </p:val>
                                            </p:tav>
                                            <p:tav tm="100000">
                                              <p:val>
                                                <p:strVal val="#ppt_w"/>
                                              </p:val>
                                            </p:tav>
                                          </p:tavLst>
                                        </p:anim>
                                        <p:anim calcmode="lin" valueType="num">
                                          <p:cBhvr>
                                            <p:cTn id="82" dur="500" fill="hold"/>
                                            <p:tgtEl>
                                              <p:spTgt spid="57"/>
                                            </p:tgtEl>
                                            <p:attrNameLst>
                                              <p:attrName>ppt_h</p:attrName>
                                            </p:attrNameLst>
                                          </p:cBhvr>
                                          <p:tavLst>
                                            <p:tav tm="0">
                                              <p:val>
                                                <p:fltVal val="0"/>
                                              </p:val>
                                            </p:tav>
                                            <p:tav tm="100000">
                                              <p:val>
                                                <p:strVal val="#ppt_h"/>
                                              </p:val>
                                            </p:tav>
                                          </p:tavLst>
                                        </p:anim>
                                        <p:anim calcmode="lin" valueType="num">
                                          <p:cBhvr>
                                            <p:cTn id="83" dur="500" fill="hold"/>
                                            <p:tgtEl>
                                              <p:spTgt spid="57"/>
                                            </p:tgtEl>
                                            <p:attrNameLst>
                                              <p:attrName>style.rotation</p:attrName>
                                            </p:attrNameLst>
                                          </p:cBhvr>
                                          <p:tavLst>
                                            <p:tav tm="0">
                                              <p:val>
                                                <p:fltVal val="90"/>
                                              </p:val>
                                            </p:tav>
                                            <p:tav tm="100000">
                                              <p:val>
                                                <p:fltVal val="0"/>
                                              </p:val>
                                            </p:tav>
                                          </p:tavLst>
                                        </p:anim>
                                        <p:animEffect transition="in" filter="fade">
                                          <p:cBhvr>
                                            <p:cTn id="84" dur="500"/>
                                            <p:tgtEl>
                                              <p:spTgt spid="57"/>
                                            </p:tgtEl>
                                          </p:cBhvr>
                                        </p:animEffect>
                                      </p:childTnLst>
                                    </p:cTn>
                                  </p:par>
                                </p:childTnLst>
                              </p:cTn>
                            </p:par>
                            <p:par>
                              <p:cTn id="85" fill="hold">
                                <p:stCondLst>
                                  <p:cond delay="6150"/>
                                </p:stCondLst>
                                <p:childTnLst>
                                  <p:par>
                                    <p:cTn id="86" presetID="22" presetClass="entr" presetSubtype="8"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wipe(left)">
                                          <p:cBhvr>
                                            <p:cTn id="88" dur="500"/>
                                            <p:tgtEl>
                                              <p:spTgt spid="55"/>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56"/>
                                            </p:tgtEl>
                                            <p:attrNameLst>
                                              <p:attrName>style.visibility</p:attrName>
                                            </p:attrNameLst>
                                          </p:cBhvr>
                                          <p:to>
                                            <p:strVal val="visible"/>
                                          </p:to>
                                        </p:set>
                                        <p:animEffect transition="in" filter="wipe(right)">
                                          <p:cBhvr>
                                            <p:cTn id="91" dur="750"/>
                                            <p:tgtEl>
                                              <p:spTgt spid="56"/>
                                            </p:tgtEl>
                                          </p:cBhvr>
                                        </p:animEffect>
                                      </p:childTnLst>
                                    </p:cTn>
                                  </p:par>
                                </p:childTnLst>
                              </p:cTn>
                            </p:par>
                            <p:par>
                              <p:cTn id="92" fill="hold">
                                <p:stCondLst>
                                  <p:cond delay="6900"/>
                                </p:stCondLst>
                                <p:childTnLst>
                                  <p:par>
                                    <p:cTn id="93" presetID="31" presetClass="entr" presetSubtype="0" fill="hold" nodeType="afterEffect">
                                      <p:stCondLst>
                                        <p:cond delay="0"/>
                                      </p:stCondLst>
                                      <p:childTnLst>
                                        <p:set>
                                          <p:cBhvr>
                                            <p:cTn id="94" dur="1" fill="hold">
                                              <p:stCondLst>
                                                <p:cond delay="0"/>
                                              </p:stCondLst>
                                            </p:cTn>
                                            <p:tgtEl>
                                              <p:spTgt spid="62"/>
                                            </p:tgtEl>
                                            <p:attrNameLst>
                                              <p:attrName>style.visibility</p:attrName>
                                            </p:attrNameLst>
                                          </p:cBhvr>
                                          <p:to>
                                            <p:strVal val="visible"/>
                                          </p:to>
                                        </p:set>
                                        <p:anim calcmode="lin" valueType="num">
                                          <p:cBhvr>
                                            <p:cTn id="95" dur="500" fill="hold"/>
                                            <p:tgtEl>
                                              <p:spTgt spid="62"/>
                                            </p:tgtEl>
                                            <p:attrNameLst>
                                              <p:attrName>ppt_w</p:attrName>
                                            </p:attrNameLst>
                                          </p:cBhvr>
                                          <p:tavLst>
                                            <p:tav tm="0">
                                              <p:val>
                                                <p:fltVal val="0"/>
                                              </p:val>
                                            </p:tav>
                                            <p:tav tm="100000">
                                              <p:val>
                                                <p:strVal val="#ppt_w"/>
                                              </p:val>
                                            </p:tav>
                                          </p:tavLst>
                                        </p:anim>
                                        <p:anim calcmode="lin" valueType="num">
                                          <p:cBhvr>
                                            <p:cTn id="96" dur="500" fill="hold"/>
                                            <p:tgtEl>
                                              <p:spTgt spid="62"/>
                                            </p:tgtEl>
                                            <p:attrNameLst>
                                              <p:attrName>ppt_h</p:attrName>
                                            </p:attrNameLst>
                                          </p:cBhvr>
                                          <p:tavLst>
                                            <p:tav tm="0">
                                              <p:val>
                                                <p:fltVal val="0"/>
                                              </p:val>
                                            </p:tav>
                                            <p:tav tm="100000">
                                              <p:val>
                                                <p:strVal val="#ppt_h"/>
                                              </p:val>
                                            </p:tav>
                                          </p:tavLst>
                                        </p:anim>
                                        <p:anim calcmode="lin" valueType="num">
                                          <p:cBhvr>
                                            <p:cTn id="97" dur="500" fill="hold"/>
                                            <p:tgtEl>
                                              <p:spTgt spid="62"/>
                                            </p:tgtEl>
                                            <p:attrNameLst>
                                              <p:attrName>style.rotation</p:attrName>
                                            </p:attrNameLst>
                                          </p:cBhvr>
                                          <p:tavLst>
                                            <p:tav tm="0">
                                              <p:val>
                                                <p:fltVal val="90"/>
                                              </p:val>
                                            </p:tav>
                                            <p:tav tm="100000">
                                              <p:val>
                                                <p:fltVal val="0"/>
                                              </p:val>
                                            </p:tav>
                                          </p:tavLst>
                                        </p:anim>
                                        <p:animEffect transition="in" filter="fade">
                                          <p:cBhvr>
                                            <p:cTn id="98" dur="500"/>
                                            <p:tgtEl>
                                              <p:spTgt spid="62"/>
                                            </p:tgtEl>
                                          </p:cBhvr>
                                        </p:animEffect>
                                      </p:childTnLst>
                                    </p:cTn>
                                  </p:par>
                                </p:childTnLst>
                              </p:cTn>
                            </p:par>
                            <p:par>
                              <p:cTn id="99" fill="hold">
                                <p:stCondLst>
                                  <p:cond delay="7400"/>
                                </p:stCondLst>
                                <p:childTnLst>
                                  <p:par>
                                    <p:cTn id="100" presetID="22" presetClass="entr" presetSubtype="8" fill="hold" grpId="0" nodeType="afterEffect">
                                      <p:stCondLst>
                                        <p:cond delay="0"/>
                                      </p:stCondLst>
                                      <p:childTnLst>
                                        <p:set>
                                          <p:cBhvr>
                                            <p:cTn id="101" dur="1" fill="hold">
                                              <p:stCondLst>
                                                <p:cond delay="0"/>
                                              </p:stCondLst>
                                            </p:cTn>
                                            <p:tgtEl>
                                              <p:spTgt spid="60"/>
                                            </p:tgtEl>
                                            <p:attrNameLst>
                                              <p:attrName>style.visibility</p:attrName>
                                            </p:attrNameLst>
                                          </p:cBhvr>
                                          <p:to>
                                            <p:strVal val="visible"/>
                                          </p:to>
                                        </p:set>
                                        <p:animEffect transition="in" filter="wipe(left)">
                                          <p:cBhvr>
                                            <p:cTn id="102" dur="500"/>
                                            <p:tgtEl>
                                              <p:spTgt spid="60"/>
                                            </p:tgtEl>
                                          </p:cBhvr>
                                        </p:animEffect>
                                      </p:childTnLst>
                                    </p:cTn>
                                  </p:par>
                                  <p:par>
                                    <p:cTn id="103" presetID="22" presetClass="entr" presetSubtype="2" fill="hold" grpId="0" nodeType="withEffect">
                                      <p:stCondLst>
                                        <p:cond delay="0"/>
                                      </p:stCondLst>
                                      <p:childTnLst>
                                        <p:set>
                                          <p:cBhvr>
                                            <p:cTn id="104" dur="1" fill="hold">
                                              <p:stCondLst>
                                                <p:cond delay="0"/>
                                              </p:stCondLst>
                                            </p:cTn>
                                            <p:tgtEl>
                                              <p:spTgt spid="61"/>
                                            </p:tgtEl>
                                            <p:attrNameLst>
                                              <p:attrName>style.visibility</p:attrName>
                                            </p:attrNameLst>
                                          </p:cBhvr>
                                          <p:to>
                                            <p:strVal val="visible"/>
                                          </p:to>
                                        </p:set>
                                        <p:animEffect transition="in" filter="wipe(right)">
                                          <p:cBhvr>
                                            <p:cTn id="105" dur="750"/>
                                            <p:tgtEl>
                                              <p:spTgt spid="61"/>
                                            </p:tgtEl>
                                          </p:cBhvr>
                                        </p:animEffect>
                                      </p:childTnLst>
                                    </p:cTn>
                                  </p:par>
                                </p:childTnLst>
                              </p:cTn>
                            </p:par>
                            <p:par>
                              <p:cTn id="106" fill="hold">
                                <p:stCondLst>
                                  <p:cond delay="8150"/>
                                </p:stCondLst>
                                <p:childTnLst>
                                  <p:par>
                                    <p:cTn id="107" presetID="31" presetClass="entr" presetSubtype="0" fill="hold" nodeType="afterEffect">
                                      <p:stCondLst>
                                        <p:cond delay="0"/>
                                      </p:stCondLst>
                                      <p:childTnLst>
                                        <p:set>
                                          <p:cBhvr>
                                            <p:cTn id="108" dur="1" fill="hold">
                                              <p:stCondLst>
                                                <p:cond delay="0"/>
                                              </p:stCondLst>
                                            </p:cTn>
                                            <p:tgtEl>
                                              <p:spTgt spid="76"/>
                                            </p:tgtEl>
                                            <p:attrNameLst>
                                              <p:attrName>style.visibility</p:attrName>
                                            </p:attrNameLst>
                                          </p:cBhvr>
                                          <p:to>
                                            <p:strVal val="visible"/>
                                          </p:to>
                                        </p:set>
                                        <p:anim calcmode="lin" valueType="num">
                                          <p:cBhvr>
                                            <p:cTn id="109" dur="500" fill="hold"/>
                                            <p:tgtEl>
                                              <p:spTgt spid="76"/>
                                            </p:tgtEl>
                                            <p:attrNameLst>
                                              <p:attrName>ppt_w</p:attrName>
                                            </p:attrNameLst>
                                          </p:cBhvr>
                                          <p:tavLst>
                                            <p:tav tm="0">
                                              <p:val>
                                                <p:fltVal val="0"/>
                                              </p:val>
                                            </p:tav>
                                            <p:tav tm="100000">
                                              <p:val>
                                                <p:strVal val="#ppt_w"/>
                                              </p:val>
                                            </p:tav>
                                          </p:tavLst>
                                        </p:anim>
                                        <p:anim calcmode="lin" valueType="num">
                                          <p:cBhvr>
                                            <p:cTn id="110" dur="500" fill="hold"/>
                                            <p:tgtEl>
                                              <p:spTgt spid="76"/>
                                            </p:tgtEl>
                                            <p:attrNameLst>
                                              <p:attrName>ppt_h</p:attrName>
                                            </p:attrNameLst>
                                          </p:cBhvr>
                                          <p:tavLst>
                                            <p:tav tm="0">
                                              <p:val>
                                                <p:fltVal val="0"/>
                                              </p:val>
                                            </p:tav>
                                            <p:tav tm="100000">
                                              <p:val>
                                                <p:strVal val="#ppt_h"/>
                                              </p:val>
                                            </p:tav>
                                          </p:tavLst>
                                        </p:anim>
                                        <p:anim calcmode="lin" valueType="num">
                                          <p:cBhvr>
                                            <p:cTn id="111" dur="500" fill="hold"/>
                                            <p:tgtEl>
                                              <p:spTgt spid="76"/>
                                            </p:tgtEl>
                                            <p:attrNameLst>
                                              <p:attrName>style.rotation</p:attrName>
                                            </p:attrNameLst>
                                          </p:cBhvr>
                                          <p:tavLst>
                                            <p:tav tm="0">
                                              <p:val>
                                                <p:fltVal val="90"/>
                                              </p:val>
                                            </p:tav>
                                            <p:tav tm="100000">
                                              <p:val>
                                                <p:fltVal val="0"/>
                                              </p:val>
                                            </p:tav>
                                          </p:tavLst>
                                        </p:anim>
                                        <p:animEffect transition="in" filter="fade">
                                          <p:cBhvr>
                                            <p:cTn id="112" dur="500"/>
                                            <p:tgtEl>
                                              <p:spTgt spid="76"/>
                                            </p:tgtEl>
                                          </p:cBhvr>
                                        </p:animEffect>
                                      </p:childTnLst>
                                    </p:cTn>
                                  </p:par>
                                </p:childTnLst>
                              </p:cTn>
                            </p:par>
                            <p:par>
                              <p:cTn id="113" fill="hold">
                                <p:stCondLst>
                                  <p:cond delay="8650"/>
                                </p:stCondLst>
                                <p:childTnLst>
                                  <p:par>
                                    <p:cTn id="114" presetID="22" presetClass="entr" presetSubtype="8" fill="hold" grpId="0" nodeType="afterEffect">
                                      <p:stCondLst>
                                        <p:cond delay="0"/>
                                      </p:stCondLst>
                                      <p:childTnLst>
                                        <p:set>
                                          <p:cBhvr>
                                            <p:cTn id="115" dur="1" fill="hold">
                                              <p:stCondLst>
                                                <p:cond delay="0"/>
                                              </p:stCondLst>
                                            </p:cTn>
                                            <p:tgtEl>
                                              <p:spTgt spid="74"/>
                                            </p:tgtEl>
                                            <p:attrNameLst>
                                              <p:attrName>style.visibility</p:attrName>
                                            </p:attrNameLst>
                                          </p:cBhvr>
                                          <p:to>
                                            <p:strVal val="visible"/>
                                          </p:to>
                                        </p:set>
                                        <p:animEffect transition="in" filter="wipe(left)">
                                          <p:cBhvr>
                                            <p:cTn id="116" dur="500"/>
                                            <p:tgtEl>
                                              <p:spTgt spid="74"/>
                                            </p:tgtEl>
                                          </p:cBhvr>
                                        </p:animEffect>
                                      </p:childTnLst>
                                    </p:cTn>
                                  </p:par>
                                  <p:par>
                                    <p:cTn id="117" presetID="22" presetClass="entr" presetSubtype="2" fill="hold" grpId="0" nodeType="withEffect">
                                      <p:stCondLst>
                                        <p:cond delay="0"/>
                                      </p:stCondLst>
                                      <p:childTnLst>
                                        <p:set>
                                          <p:cBhvr>
                                            <p:cTn id="118" dur="1" fill="hold">
                                              <p:stCondLst>
                                                <p:cond delay="0"/>
                                              </p:stCondLst>
                                            </p:cTn>
                                            <p:tgtEl>
                                              <p:spTgt spid="75"/>
                                            </p:tgtEl>
                                            <p:attrNameLst>
                                              <p:attrName>style.visibility</p:attrName>
                                            </p:attrNameLst>
                                          </p:cBhvr>
                                          <p:to>
                                            <p:strVal val="visible"/>
                                          </p:to>
                                        </p:set>
                                        <p:animEffect transition="in" filter="wipe(right)">
                                          <p:cBhvr>
                                            <p:cTn id="119" dur="750"/>
                                            <p:tgtEl>
                                              <p:spTgt spid="75"/>
                                            </p:tgtEl>
                                          </p:cBhvr>
                                        </p:animEffect>
                                      </p:childTnLst>
                                    </p:cTn>
                                  </p:par>
                                </p:childTnLst>
                              </p:cTn>
                            </p:par>
                            <p:par>
                              <p:cTn id="120" fill="hold">
                                <p:stCondLst>
                                  <p:cond delay="9400"/>
                                </p:stCondLst>
                                <p:childTnLst>
                                  <p:par>
                                    <p:cTn id="121" presetID="31" presetClass="entr" presetSubtype="0" fill="hold" nodeType="afterEffect">
                                      <p:stCondLst>
                                        <p:cond delay="0"/>
                                      </p:stCondLst>
                                      <p:childTnLst>
                                        <p:set>
                                          <p:cBhvr>
                                            <p:cTn id="122" dur="1" fill="hold">
                                              <p:stCondLst>
                                                <p:cond delay="0"/>
                                              </p:stCondLst>
                                            </p:cTn>
                                            <p:tgtEl>
                                              <p:spTgt spid="90"/>
                                            </p:tgtEl>
                                            <p:attrNameLst>
                                              <p:attrName>style.visibility</p:attrName>
                                            </p:attrNameLst>
                                          </p:cBhvr>
                                          <p:to>
                                            <p:strVal val="visible"/>
                                          </p:to>
                                        </p:set>
                                        <p:anim calcmode="lin" valueType="num">
                                          <p:cBhvr>
                                            <p:cTn id="123" dur="500" fill="hold"/>
                                            <p:tgtEl>
                                              <p:spTgt spid="90"/>
                                            </p:tgtEl>
                                            <p:attrNameLst>
                                              <p:attrName>ppt_w</p:attrName>
                                            </p:attrNameLst>
                                          </p:cBhvr>
                                          <p:tavLst>
                                            <p:tav tm="0">
                                              <p:val>
                                                <p:fltVal val="0"/>
                                              </p:val>
                                            </p:tav>
                                            <p:tav tm="100000">
                                              <p:val>
                                                <p:strVal val="#ppt_w"/>
                                              </p:val>
                                            </p:tav>
                                          </p:tavLst>
                                        </p:anim>
                                        <p:anim calcmode="lin" valueType="num">
                                          <p:cBhvr>
                                            <p:cTn id="124" dur="500" fill="hold"/>
                                            <p:tgtEl>
                                              <p:spTgt spid="90"/>
                                            </p:tgtEl>
                                            <p:attrNameLst>
                                              <p:attrName>ppt_h</p:attrName>
                                            </p:attrNameLst>
                                          </p:cBhvr>
                                          <p:tavLst>
                                            <p:tav tm="0">
                                              <p:val>
                                                <p:fltVal val="0"/>
                                              </p:val>
                                            </p:tav>
                                            <p:tav tm="100000">
                                              <p:val>
                                                <p:strVal val="#ppt_h"/>
                                              </p:val>
                                            </p:tav>
                                          </p:tavLst>
                                        </p:anim>
                                        <p:anim calcmode="lin" valueType="num">
                                          <p:cBhvr>
                                            <p:cTn id="125" dur="500" fill="hold"/>
                                            <p:tgtEl>
                                              <p:spTgt spid="90"/>
                                            </p:tgtEl>
                                            <p:attrNameLst>
                                              <p:attrName>style.rotation</p:attrName>
                                            </p:attrNameLst>
                                          </p:cBhvr>
                                          <p:tavLst>
                                            <p:tav tm="0">
                                              <p:val>
                                                <p:fltVal val="90"/>
                                              </p:val>
                                            </p:tav>
                                            <p:tav tm="100000">
                                              <p:val>
                                                <p:fltVal val="0"/>
                                              </p:val>
                                            </p:tav>
                                          </p:tavLst>
                                        </p:anim>
                                        <p:animEffect transition="in" filter="fade">
                                          <p:cBhvr>
                                            <p:cTn id="126" dur="500"/>
                                            <p:tgtEl>
                                              <p:spTgt spid="90"/>
                                            </p:tgtEl>
                                          </p:cBhvr>
                                        </p:animEffect>
                                      </p:childTnLst>
                                    </p:cTn>
                                  </p:par>
                                </p:childTnLst>
                              </p:cTn>
                            </p:par>
                            <p:par>
                              <p:cTn id="127" fill="hold">
                                <p:stCondLst>
                                  <p:cond delay="9900"/>
                                </p:stCondLst>
                                <p:childTnLst>
                                  <p:par>
                                    <p:cTn id="128" presetID="22" presetClass="entr" presetSubtype="8" fill="hold" grpId="0" nodeType="afterEffect">
                                      <p:stCondLst>
                                        <p:cond delay="0"/>
                                      </p:stCondLst>
                                      <p:childTnLst>
                                        <p:set>
                                          <p:cBhvr>
                                            <p:cTn id="129" dur="1" fill="hold">
                                              <p:stCondLst>
                                                <p:cond delay="0"/>
                                              </p:stCondLst>
                                            </p:cTn>
                                            <p:tgtEl>
                                              <p:spTgt spid="88"/>
                                            </p:tgtEl>
                                            <p:attrNameLst>
                                              <p:attrName>style.visibility</p:attrName>
                                            </p:attrNameLst>
                                          </p:cBhvr>
                                          <p:to>
                                            <p:strVal val="visible"/>
                                          </p:to>
                                        </p:set>
                                        <p:animEffect transition="in" filter="wipe(left)">
                                          <p:cBhvr>
                                            <p:cTn id="130" dur="500"/>
                                            <p:tgtEl>
                                              <p:spTgt spid="88"/>
                                            </p:tgtEl>
                                          </p:cBhvr>
                                        </p:animEffect>
                                      </p:childTnLst>
                                    </p:cTn>
                                  </p:par>
                                  <p:par>
                                    <p:cTn id="131" presetID="22" presetClass="entr" presetSubtype="2" fill="hold" grpId="0" nodeType="withEffect">
                                      <p:stCondLst>
                                        <p:cond delay="0"/>
                                      </p:stCondLst>
                                      <p:childTnLst>
                                        <p:set>
                                          <p:cBhvr>
                                            <p:cTn id="132" dur="1" fill="hold">
                                              <p:stCondLst>
                                                <p:cond delay="0"/>
                                              </p:stCondLst>
                                            </p:cTn>
                                            <p:tgtEl>
                                              <p:spTgt spid="89"/>
                                            </p:tgtEl>
                                            <p:attrNameLst>
                                              <p:attrName>style.visibility</p:attrName>
                                            </p:attrNameLst>
                                          </p:cBhvr>
                                          <p:to>
                                            <p:strVal val="visible"/>
                                          </p:to>
                                        </p:set>
                                        <p:animEffect transition="in" filter="wipe(right)">
                                          <p:cBhvr>
                                            <p:cTn id="133" dur="75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50" grpId="0"/>
          <p:bldP spid="51" grpId="0"/>
          <p:bldP spid="52" grpId="0"/>
          <p:bldP spid="53" grpId="0"/>
          <p:bldP spid="54" grpId="0" animBg="1"/>
          <p:bldP spid="55" grpId="0"/>
          <p:bldP spid="56" grpId="0"/>
          <p:bldP spid="60" grpId="0"/>
          <p:bldP spid="61" grpId="0"/>
          <p:bldP spid="74" grpId="0"/>
          <p:bldP spid="75" grpId="0"/>
          <p:bldP spid="88" grpId="0"/>
          <p:bldP spid="89" grpId="0"/>
        </p:bldLst>
      </p:timing>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2"/>
          <p:cNvSpPr txBox="1"/>
          <p:nvPr/>
        </p:nvSpPr>
        <p:spPr>
          <a:xfrm>
            <a:off x="7747555" y="421166"/>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5" name="组合 4"/>
          <p:cNvGrpSpPr/>
          <p:nvPr/>
        </p:nvGrpSpPr>
        <p:grpSpPr>
          <a:xfrm>
            <a:off x="677090" y="401136"/>
            <a:ext cx="719358" cy="680050"/>
            <a:chOff x="168729" y="101037"/>
            <a:chExt cx="799287" cy="755611"/>
          </a:xfrm>
        </p:grpSpPr>
        <p:grpSp>
          <p:nvGrpSpPr>
            <p:cNvPr id="6" name="组合 5"/>
            <p:cNvGrpSpPr/>
            <p:nvPr/>
          </p:nvGrpSpPr>
          <p:grpSpPr>
            <a:xfrm>
              <a:off x="168729" y="101037"/>
              <a:ext cx="799287" cy="755611"/>
              <a:chOff x="2759425" y="1932990"/>
              <a:chExt cx="799287" cy="755611"/>
            </a:xfrm>
          </p:grpSpPr>
          <p:sp>
            <p:nvSpPr>
              <p:cNvPr id="8" name="椭圆 7"/>
              <p:cNvSpPr>
                <a:spLocks/>
              </p:cNvSpPr>
              <p:nvPr/>
            </p:nvSpPr>
            <p:spPr bwMode="auto">
              <a:xfrm rot="10800000">
                <a:off x="2759426" y="1949921"/>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9" name="椭圆 8"/>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0" name="椭圆 9"/>
              <p:cNvSpPr/>
              <p:nvPr/>
            </p:nvSpPr>
            <p:spPr>
              <a:xfrm>
                <a:off x="2771295" y="1942172"/>
                <a:ext cx="787417" cy="746429"/>
              </a:xfrm>
              <a:prstGeom prst="ellipse">
                <a:avLst/>
              </a:prstGeom>
              <a:solidFill>
                <a:srgbClr val="FFA616">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7"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11" name="矩形 10"/>
          <p:cNvSpPr/>
          <p:nvPr/>
        </p:nvSpPr>
        <p:spPr>
          <a:xfrm>
            <a:off x="1473333" y="757149"/>
            <a:ext cx="7213469" cy="88756"/>
          </a:xfrm>
          <a:prstGeom prst="rect">
            <a:avLst/>
          </a:prstGeom>
          <a:solidFill>
            <a:srgbClr val="FFA61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grpSp>
        <p:nvGrpSpPr>
          <p:cNvPr id="12" name="组合 11"/>
          <p:cNvGrpSpPr/>
          <p:nvPr/>
        </p:nvGrpSpPr>
        <p:grpSpPr>
          <a:xfrm>
            <a:off x="1473332" y="109078"/>
            <a:ext cx="1490565" cy="590999"/>
            <a:chOff x="1129033" y="49188"/>
            <a:chExt cx="1656184" cy="656665"/>
          </a:xfrm>
        </p:grpSpPr>
        <p:sp>
          <p:nvSpPr>
            <p:cNvPr id="13" name="任意多边形 12"/>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FFA616"/>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a:solidFill>
                  <a:prstClr val="white"/>
                </a:solidFill>
              </a:endParaRPr>
            </a:p>
          </p:txBody>
        </p:sp>
        <p:sp>
          <p:nvSpPr>
            <p:cNvPr id="14"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点击输入标题</a:t>
              </a:r>
            </a:p>
          </p:txBody>
        </p:sp>
      </p:grpSp>
      <p:sp>
        <p:nvSpPr>
          <p:cNvPr id="15" name="Freeform 6"/>
          <p:cNvSpPr>
            <a:spLocks/>
          </p:cNvSpPr>
          <p:nvPr/>
        </p:nvSpPr>
        <p:spPr bwMode="auto">
          <a:xfrm>
            <a:off x="4456706" y="1632528"/>
            <a:ext cx="1192540" cy="3510972"/>
          </a:xfrm>
          <a:custGeom>
            <a:avLst/>
            <a:gdLst>
              <a:gd name="T0" fmla="*/ 469 w 2278"/>
              <a:gd name="T1" fmla="*/ 132 h 6709"/>
              <a:gd name="T2" fmla="*/ 1800 w 2278"/>
              <a:gd name="T3" fmla="*/ 132 h 6709"/>
              <a:gd name="T4" fmla="*/ 1800 w 2278"/>
              <a:gd name="T5" fmla="*/ 0 h 6709"/>
              <a:gd name="T6" fmla="*/ 2039 w 2278"/>
              <a:gd name="T7" fmla="*/ 190 h 6709"/>
              <a:gd name="T8" fmla="*/ 2278 w 2278"/>
              <a:gd name="T9" fmla="*/ 379 h 6709"/>
              <a:gd name="T10" fmla="*/ 2039 w 2278"/>
              <a:gd name="T11" fmla="*/ 569 h 6709"/>
              <a:gd name="T12" fmla="*/ 1800 w 2278"/>
              <a:gd name="T13" fmla="*/ 758 h 6709"/>
              <a:gd name="T14" fmla="*/ 1800 w 2278"/>
              <a:gd name="T15" fmla="*/ 621 h 6709"/>
              <a:gd name="T16" fmla="*/ 797 w 2278"/>
              <a:gd name="T17" fmla="*/ 621 h 6709"/>
              <a:gd name="T18" fmla="*/ 489 w 2278"/>
              <a:gd name="T19" fmla="*/ 868 h 6709"/>
              <a:gd name="T20" fmla="*/ 489 w 2278"/>
              <a:gd name="T21" fmla="*/ 6709 h 6709"/>
              <a:gd name="T22" fmla="*/ 0 w 2278"/>
              <a:gd name="T23" fmla="*/ 6709 h 6709"/>
              <a:gd name="T24" fmla="*/ 0 w 2278"/>
              <a:gd name="T25" fmla="*/ 601 h 6709"/>
              <a:gd name="T26" fmla="*/ 469 w 2278"/>
              <a:gd name="T27" fmla="*/ 132 h 6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8" h="6709">
                <a:moveTo>
                  <a:pt x="469" y="132"/>
                </a:moveTo>
                <a:lnTo>
                  <a:pt x="1800" y="132"/>
                </a:lnTo>
                <a:lnTo>
                  <a:pt x="1800" y="0"/>
                </a:lnTo>
                <a:lnTo>
                  <a:pt x="2039" y="190"/>
                </a:lnTo>
                <a:lnTo>
                  <a:pt x="2278" y="379"/>
                </a:lnTo>
                <a:lnTo>
                  <a:pt x="2039" y="569"/>
                </a:lnTo>
                <a:lnTo>
                  <a:pt x="1800" y="758"/>
                </a:lnTo>
                <a:lnTo>
                  <a:pt x="1800" y="621"/>
                </a:lnTo>
                <a:lnTo>
                  <a:pt x="797" y="621"/>
                </a:lnTo>
                <a:cubicBezTo>
                  <a:pt x="600" y="621"/>
                  <a:pt x="489" y="670"/>
                  <a:pt x="489" y="868"/>
                </a:cubicBezTo>
                <a:lnTo>
                  <a:pt x="489" y="6709"/>
                </a:lnTo>
                <a:lnTo>
                  <a:pt x="0" y="6709"/>
                </a:lnTo>
                <a:lnTo>
                  <a:pt x="0" y="601"/>
                </a:lnTo>
                <a:cubicBezTo>
                  <a:pt x="0" y="343"/>
                  <a:pt x="211" y="132"/>
                  <a:pt x="469" y="132"/>
                </a:cubicBezTo>
                <a:close/>
              </a:path>
            </a:pathLst>
          </a:custGeom>
          <a:solidFill>
            <a:srgbClr val="00B0F0"/>
          </a:solidFill>
          <a:ln>
            <a:noFill/>
          </a:ln>
        </p:spPr>
        <p:txBody>
          <a:bodyPr/>
          <a:lstStyle/>
          <a:p>
            <a:endParaRPr lang="zh-CN" altLang="en-US">
              <a:solidFill>
                <a:schemeClr val="bg1"/>
              </a:solidFill>
            </a:endParaRPr>
          </a:p>
        </p:txBody>
      </p:sp>
      <p:sp>
        <p:nvSpPr>
          <p:cNvPr id="16" name="Freeform 7"/>
          <p:cNvSpPr>
            <a:spLocks/>
          </p:cNvSpPr>
          <p:nvPr/>
        </p:nvSpPr>
        <p:spPr bwMode="auto">
          <a:xfrm>
            <a:off x="4793524" y="2687010"/>
            <a:ext cx="840253" cy="2456490"/>
          </a:xfrm>
          <a:custGeom>
            <a:avLst/>
            <a:gdLst>
              <a:gd name="T0" fmla="*/ 468 w 1605"/>
              <a:gd name="T1" fmla="*/ 132 h 4693"/>
              <a:gd name="T2" fmla="*/ 1127 w 1605"/>
              <a:gd name="T3" fmla="*/ 132 h 4693"/>
              <a:gd name="T4" fmla="*/ 1127 w 1605"/>
              <a:gd name="T5" fmla="*/ 0 h 4693"/>
              <a:gd name="T6" fmla="*/ 1366 w 1605"/>
              <a:gd name="T7" fmla="*/ 189 h 4693"/>
              <a:gd name="T8" fmla="*/ 1605 w 1605"/>
              <a:gd name="T9" fmla="*/ 379 h 4693"/>
              <a:gd name="T10" fmla="*/ 1366 w 1605"/>
              <a:gd name="T11" fmla="*/ 568 h 4693"/>
              <a:gd name="T12" fmla="*/ 1127 w 1605"/>
              <a:gd name="T13" fmla="*/ 758 h 4693"/>
              <a:gd name="T14" fmla="*/ 1127 w 1605"/>
              <a:gd name="T15" fmla="*/ 620 h 4693"/>
              <a:gd name="T16" fmla="*/ 796 w 1605"/>
              <a:gd name="T17" fmla="*/ 620 h 4693"/>
              <a:gd name="T18" fmla="*/ 488 w 1605"/>
              <a:gd name="T19" fmla="*/ 867 h 4693"/>
              <a:gd name="T20" fmla="*/ 488 w 1605"/>
              <a:gd name="T21" fmla="*/ 4693 h 4693"/>
              <a:gd name="T22" fmla="*/ 0 w 1605"/>
              <a:gd name="T23" fmla="*/ 4693 h 4693"/>
              <a:gd name="T24" fmla="*/ 0 w 1605"/>
              <a:gd name="T25" fmla="*/ 600 h 4693"/>
              <a:gd name="T26" fmla="*/ 468 w 1605"/>
              <a:gd name="T27" fmla="*/ 132 h 4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5" h="4693">
                <a:moveTo>
                  <a:pt x="468" y="132"/>
                </a:moveTo>
                <a:lnTo>
                  <a:pt x="1127" y="132"/>
                </a:lnTo>
                <a:lnTo>
                  <a:pt x="1127" y="0"/>
                </a:lnTo>
                <a:lnTo>
                  <a:pt x="1366" y="189"/>
                </a:lnTo>
                <a:lnTo>
                  <a:pt x="1605" y="379"/>
                </a:lnTo>
                <a:lnTo>
                  <a:pt x="1366" y="568"/>
                </a:lnTo>
                <a:lnTo>
                  <a:pt x="1127" y="758"/>
                </a:lnTo>
                <a:lnTo>
                  <a:pt x="1127" y="620"/>
                </a:lnTo>
                <a:lnTo>
                  <a:pt x="796" y="620"/>
                </a:lnTo>
                <a:cubicBezTo>
                  <a:pt x="599" y="620"/>
                  <a:pt x="488" y="670"/>
                  <a:pt x="488" y="867"/>
                </a:cubicBezTo>
                <a:lnTo>
                  <a:pt x="488" y="4693"/>
                </a:lnTo>
                <a:lnTo>
                  <a:pt x="0" y="4693"/>
                </a:lnTo>
                <a:lnTo>
                  <a:pt x="0" y="600"/>
                </a:lnTo>
                <a:cubicBezTo>
                  <a:pt x="0" y="343"/>
                  <a:pt x="210" y="132"/>
                  <a:pt x="468" y="132"/>
                </a:cubicBezTo>
                <a:close/>
              </a:path>
            </a:pathLst>
          </a:custGeom>
          <a:solidFill>
            <a:srgbClr val="C00000"/>
          </a:solidFill>
          <a:ln>
            <a:noFill/>
          </a:ln>
        </p:spPr>
        <p:txBody>
          <a:bodyPr/>
          <a:lstStyle/>
          <a:p>
            <a:endParaRPr lang="zh-CN" altLang="en-US">
              <a:solidFill>
                <a:schemeClr val="bg1"/>
              </a:solidFill>
            </a:endParaRPr>
          </a:p>
        </p:txBody>
      </p:sp>
      <p:sp>
        <p:nvSpPr>
          <p:cNvPr id="17" name="Freeform 8"/>
          <p:cNvSpPr>
            <a:spLocks/>
          </p:cNvSpPr>
          <p:nvPr/>
        </p:nvSpPr>
        <p:spPr bwMode="auto">
          <a:xfrm>
            <a:off x="3172524" y="2346624"/>
            <a:ext cx="1192540" cy="2796876"/>
          </a:xfrm>
          <a:custGeom>
            <a:avLst/>
            <a:gdLst>
              <a:gd name="T0" fmla="*/ 1809 w 2278"/>
              <a:gd name="T1" fmla="*/ 132 h 5345"/>
              <a:gd name="T2" fmla="*/ 478 w 2278"/>
              <a:gd name="T3" fmla="*/ 132 h 5345"/>
              <a:gd name="T4" fmla="*/ 478 w 2278"/>
              <a:gd name="T5" fmla="*/ 0 h 5345"/>
              <a:gd name="T6" fmla="*/ 239 w 2278"/>
              <a:gd name="T7" fmla="*/ 190 h 5345"/>
              <a:gd name="T8" fmla="*/ 0 w 2278"/>
              <a:gd name="T9" fmla="*/ 379 h 5345"/>
              <a:gd name="T10" fmla="*/ 239 w 2278"/>
              <a:gd name="T11" fmla="*/ 569 h 5345"/>
              <a:gd name="T12" fmla="*/ 478 w 2278"/>
              <a:gd name="T13" fmla="*/ 758 h 5345"/>
              <a:gd name="T14" fmla="*/ 478 w 2278"/>
              <a:gd name="T15" fmla="*/ 621 h 5345"/>
              <a:gd name="T16" fmla="*/ 1481 w 2278"/>
              <a:gd name="T17" fmla="*/ 621 h 5345"/>
              <a:gd name="T18" fmla="*/ 1789 w 2278"/>
              <a:gd name="T19" fmla="*/ 868 h 5345"/>
              <a:gd name="T20" fmla="*/ 1789 w 2278"/>
              <a:gd name="T21" fmla="*/ 5345 h 5345"/>
              <a:gd name="T22" fmla="*/ 2278 w 2278"/>
              <a:gd name="T23" fmla="*/ 5345 h 5345"/>
              <a:gd name="T24" fmla="*/ 2278 w 2278"/>
              <a:gd name="T25" fmla="*/ 601 h 5345"/>
              <a:gd name="T26" fmla="*/ 1809 w 2278"/>
              <a:gd name="T27" fmla="*/ 132 h 5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8" h="5345">
                <a:moveTo>
                  <a:pt x="1809" y="132"/>
                </a:moveTo>
                <a:lnTo>
                  <a:pt x="478" y="132"/>
                </a:lnTo>
                <a:lnTo>
                  <a:pt x="478" y="0"/>
                </a:lnTo>
                <a:lnTo>
                  <a:pt x="239" y="190"/>
                </a:lnTo>
                <a:lnTo>
                  <a:pt x="0" y="379"/>
                </a:lnTo>
                <a:lnTo>
                  <a:pt x="239" y="569"/>
                </a:lnTo>
                <a:lnTo>
                  <a:pt x="478" y="758"/>
                </a:lnTo>
                <a:lnTo>
                  <a:pt x="478" y="621"/>
                </a:lnTo>
                <a:lnTo>
                  <a:pt x="1481" y="621"/>
                </a:lnTo>
                <a:cubicBezTo>
                  <a:pt x="1678" y="621"/>
                  <a:pt x="1789" y="670"/>
                  <a:pt x="1789" y="868"/>
                </a:cubicBezTo>
                <a:lnTo>
                  <a:pt x="1789" y="5345"/>
                </a:lnTo>
                <a:lnTo>
                  <a:pt x="2278" y="5345"/>
                </a:lnTo>
                <a:lnTo>
                  <a:pt x="2278" y="601"/>
                </a:lnTo>
                <a:cubicBezTo>
                  <a:pt x="2278" y="343"/>
                  <a:pt x="2067" y="132"/>
                  <a:pt x="1809" y="132"/>
                </a:cubicBezTo>
                <a:close/>
              </a:path>
            </a:pathLst>
          </a:custGeom>
          <a:solidFill>
            <a:srgbClr val="FF4D5E"/>
          </a:solidFill>
          <a:ln>
            <a:noFill/>
          </a:ln>
        </p:spPr>
        <p:txBody>
          <a:bodyPr/>
          <a:lstStyle/>
          <a:p>
            <a:endParaRPr lang="zh-CN" altLang="en-US">
              <a:solidFill>
                <a:schemeClr val="bg1"/>
              </a:solidFill>
            </a:endParaRPr>
          </a:p>
        </p:txBody>
      </p:sp>
      <p:sp>
        <p:nvSpPr>
          <p:cNvPr id="18" name="Freeform 9"/>
          <p:cNvSpPr>
            <a:spLocks/>
          </p:cNvSpPr>
          <p:nvPr/>
        </p:nvSpPr>
        <p:spPr bwMode="auto">
          <a:xfrm>
            <a:off x="3189187" y="3379684"/>
            <a:ext cx="840253" cy="1763817"/>
          </a:xfrm>
          <a:custGeom>
            <a:avLst/>
            <a:gdLst>
              <a:gd name="T0" fmla="*/ 1137 w 1605"/>
              <a:gd name="T1" fmla="*/ 132 h 3370"/>
              <a:gd name="T2" fmla="*/ 478 w 1605"/>
              <a:gd name="T3" fmla="*/ 132 h 3370"/>
              <a:gd name="T4" fmla="*/ 478 w 1605"/>
              <a:gd name="T5" fmla="*/ 0 h 3370"/>
              <a:gd name="T6" fmla="*/ 239 w 1605"/>
              <a:gd name="T7" fmla="*/ 190 h 3370"/>
              <a:gd name="T8" fmla="*/ 0 w 1605"/>
              <a:gd name="T9" fmla="*/ 379 h 3370"/>
              <a:gd name="T10" fmla="*/ 239 w 1605"/>
              <a:gd name="T11" fmla="*/ 569 h 3370"/>
              <a:gd name="T12" fmla="*/ 478 w 1605"/>
              <a:gd name="T13" fmla="*/ 758 h 3370"/>
              <a:gd name="T14" fmla="*/ 478 w 1605"/>
              <a:gd name="T15" fmla="*/ 621 h 3370"/>
              <a:gd name="T16" fmla="*/ 809 w 1605"/>
              <a:gd name="T17" fmla="*/ 621 h 3370"/>
              <a:gd name="T18" fmla="*/ 1117 w 1605"/>
              <a:gd name="T19" fmla="*/ 868 h 3370"/>
              <a:gd name="T20" fmla="*/ 1117 w 1605"/>
              <a:gd name="T21" fmla="*/ 3370 h 3370"/>
              <a:gd name="T22" fmla="*/ 1605 w 1605"/>
              <a:gd name="T23" fmla="*/ 3370 h 3370"/>
              <a:gd name="T24" fmla="*/ 1605 w 1605"/>
              <a:gd name="T25" fmla="*/ 601 h 3370"/>
              <a:gd name="T26" fmla="*/ 1137 w 1605"/>
              <a:gd name="T27" fmla="*/ 132 h 3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5" h="3370">
                <a:moveTo>
                  <a:pt x="1137" y="132"/>
                </a:moveTo>
                <a:lnTo>
                  <a:pt x="478" y="132"/>
                </a:lnTo>
                <a:lnTo>
                  <a:pt x="478" y="0"/>
                </a:lnTo>
                <a:lnTo>
                  <a:pt x="239" y="190"/>
                </a:lnTo>
                <a:lnTo>
                  <a:pt x="0" y="379"/>
                </a:lnTo>
                <a:lnTo>
                  <a:pt x="239" y="569"/>
                </a:lnTo>
                <a:lnTo>
                  <a:pt x="478" y="758"/>
                </a:lnTo>
                <a:lnTo>
                  <a:pt x="478" y="621"/>
                </a:lnTo>
                <a:lnTo>
                  <a:pt x="809" y="621"/>
                </a:lnTo>
                <a:cubicBezTo>
                  <a:pt x="1006" y="621"/>
                  <a:pt x="1117" y="670"/>
                  <a:pt x="1117" y="868"/>
                </a:cubicBezTo>
                <a:lnTo>
                  <a:pt x="1117" y="3370"/>
                </a:lnTo>
                <a:lnTo>
                  <a:pt x="1605" y="3370"/>
                </a:lnTo>
                <a:lnTo>
                  <a:pt x="1605" y="601"/>
                </a:lnTo>
                <a:cubicBezTo>
                  <a:pt x="1605" y="343"/>
                  <a:pt x="1395" y="132"/>
                  <a:pt x="1137" y="132"/>
                </a:cubicBezTo>
                <a:close/>
              </a:path>
            </a:pathLst>
          </a:custGeom>
          <a:solidFill>
            <a:srgbClr val="E29313"/>
          </a:solidFill>
          <a:ln>
            <a:noFill/>
          </a:ln>
        </p:spPr>
        <p:txBody>
          <a:bodyPr/>
          <a:lstStyle/>
          <a:p>
            <a:endParaRPr lang="zh-CN" altLang="en-US">
              <a:solidFill>
                <a:schemeClr val="bg1"/>
              </a:solidFill>
            </a:endParaRPr>
          </a:p>
        </p:txBody>
      </p:sp>
      <p:sp>
        <p:nvSpPr>
          <p:cNvPr id="19" name="TextBox 11"/>
          <p:cNvSpPr txBox="1">
            <a:spLocks noChangeArrowheads="1"/>
          </p:cNvSpPr>
          <p:nvPr/>
        </p:nvSpPr>
        <p:spPr bwMode="auto">
          <a:xfrm>
            <a:off x="5856336" y="2452550"/>
            <a:ext cx="1497221"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1499" b="1" dirty="0" smtClean="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zh-CN" altLang="en-US" sz="1499"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 name="TextBox 12"/>
          <p:cNvSpPr txBox="1">
            <a:spLocks noChangeArrowheads="1"/>
          </p:cNvSpPr>
          <p:nvPr/>
        </p:nvSpPr>
        <p:spPr bwMode="auto">
          <a:xfrm>
            <a:off x="5843245" y="2746518"/>
            <a:ext cx="255527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请在这里输入段落文本内容请在这里输入段落文本内容</a:t>
            </a:r>
          </a:p>
        </p:txBody>
      </p:sp>
      <p:sp>
        <p:nvSpPr>
          <p:cNvPr id="21" name="TextBox 13"/>
          <p:cNvSpPr txBox="1">
            <a:spLocks noChangeArrowheads="1"/>
          </p:cNvSpPr>
          <p:nvPr/>
        </p:nvSpPr>
        <p:spPr bwMode="auto">
          <a:xfrm>
            <a:off x="5856336" y="1424251"/>
            <a:ext cx="1497221"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1499" b="1" dirty="0" smtClean="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zh-CN" altLang="en-US" sz="1499"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TextBox 14"/>
          <p:cNvSpPr txBox="1">
            <a:spLocks noChangeArrowheads="1"/>
          </p:cNvSpPr>
          <p:nvPr/>
        </p:nvSpPr>
        <p:spPr bwMode="auto">
          <a:xfrm>
            <a:off x="5843245" y="1718220"/>
            <a:ext cx="255527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请在这里输入段落文本内容请在这里输入段落文本内容</a:t>
            </a:r>
          </a:p>
        </p:txBody>
      </p:sp>
      <p:sp>
        <p:nvSpPr>
          <p:cNvPr id="23" name="TextBox 15"/>
          <p:cNvSpPr txBox="1">
            <a:spLocks noChangeArrowheads="1"/>
          </p:cNvSpPr>
          <p:nvPr/>
        </p:nvSpPr>
        <p:spPr bwMode="auto">
          <a:xfrm>
            <a:off x="1657452" y="2051465"/>
            <a:ext cx="1497221"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1499" b="1" dirty="0" smtClean="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zh-CN" altLang="en-US" sz="1499"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 name="TextBox 16"/>
          <p:cNvSpPr txBox="1">
            <a:spLocks noChangeArrowheads="1"/>
          </p:cNvSpPr>
          <p:nvPr/>
        </p:nvSpPr>
        <p:spPr bwMode="auto">
          <a:xfrm>
            <a:off x="599399" y="2346625"/>
            <a:ext cx="255527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请在这里输入段落文本内容请在这里输入段落文本内容</a:t>
            </a:r>
          </a:p>
        </p:txBody>
      </p:sp>
      <p:sp>
        <p:nvSpPr>
          <p:cNvPr id="25" name="TextBox 17"/>
          <p:cNvSpPr txBox="1">
            <a:spLocks noChangeArrowheads="1"/>
          </p:cNvSpPr>
          <p:nvPr/>
        </p:nvSpPr>
        <p:spPr bwMode="auto">
          <a:xfrm>
            <a:off x="1657452" y="3257098"/>
            <a:ext cx="1497221"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1499" b="1" dirty="0" smtClean="0">
                <a:solidFill>
                  <a:schemeClr val="tx1">
                    <a:lumMod val="65000"/>
                    <a:lumOff val="35000"/>
                  </a:schemeClr>
                </a:solidFill>
                <a:latin typeface="微软雅黑" panose="020B0503020204020204" pitchFamily="34" charset="-122"/>
                <a:ea typeface="微软雅黑" panose="020B0503020204020204" pitchFamily="34" charset="-122"/>
              </a:rPr>
              <a:t>添加标题</a:t>
            </a:r>
            <a:endParaRPr lang="zh-CN" altLang="en-US" sz="1499"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6" name="TextBox 18"/>
          <p:cNvSpPr txBox="1">
            <a:spLocks noChangeArrowheads="1"/>
          </p:cNvSpPr>
          <p:nvPr/>
        </p:nvSpPr>
        <p:spPr bwMode="auto">
          <a:xfrm>
            <a:off x="599399" y="3552257"/>
            <a:ext cx="255527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请在这里输入段落文本内容请在这里输入段落文本内容</a:t>
            </a:r>
          </a:p>
        </p:txBody>
      </p:sp>
    </p:spTree>
    <p:extLst>
      <p:ext uri="{BB962C8B-B14F-4D97-AF65-F5344CB8AC3E}">
        <p14:creationId xmlns:p14="http://schemas.microsoft.com/office/powerpoint/2010/main" val="1537814613"/>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par>
                          <p:cTn id="21" fill="hold">
                            <p:stCondLst>
                              <p:cond delay="1250"/>
                            </p:stCondLst>
                            <p:childTnLst>
                              <p:par>
                                <p:cTn id="22" presetID="22" presetClass="entr" presetSubtype="4"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down)">
                                      <p:cBhvr>
                                        <p:cTn id="24" dur="500"/>
                                        <p:tgtEl>
                                          <p:spTgt spid="18"/>
                                        </p:tgtEl>
                                      </p:cBhvr>
                                    </p:animEffect>
                                  </p:childTnLst>
                                </p:cTn>
                              </p:par>
                            </p:childTnLst>
                          </p:cTn>
                        </p:par>
                        <p:par>
                          <p:cTn id="25" fill="hold">
                            <p:stCondLst>
                              <p:cond delay="1750"/>
                            </p:stCondLst>
                            <p:childTnLst>
                              <p:par>
                                <p:cTn id="26" presetID="31" presetClass="entr" presetSubtype="0"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p:cTn id="28" dur="300" fill="hold"/>
                                        <p:tgtEl>
                                          <p:spTgt spid="25"/>
                                        </p:tgtEl>
                                        <p:attrNameLst>
                                          <p:attrName>ppt_w</p:attrName>
                                        </p:attrNameLst>
                                      </p:cBhvr>
                                      <p:tavLst>
                                        <p:tav tm="0">
                                          <p:val>
                                            <p:fltVal val="0"/>
                                          </p:val>
                                        </p:tav>
                                        <p:tav tm="100000">
                                          <p:val>
                                            <p:strVal val="#ppt_w"/>
                                          </p:val>
                                        </p:tav>
                                      </p:tavLst>
                                    </p:anim>
                                    <p:anim calcmode="lin" valueType="num">
                                      <p:cBhvr>
                                        <p:cTn id="29" dur="300" fill="hold"/>
                                        <p:tgtEl>
                                          <p:spTgt spid="25"/>
                                        </p:tgtEl>
                                        <p:attrNameLst>
                                          <p:attrName>ppt_h</p:attrName>
                                        </p:attrNameLst>
                                      </p:cBhvr>
                                      <p:tavLst>
                                        <p:tav tm="0">
                                          <p:val>
                                            <p:fltVal val="0"/>
                                          </p:val>
                                        </p:tav>
                                        <p:tav tm="100000">
                                          <p:val>
                                            <p:strVal val="#ppt_h"/>
                                          </p:val>
                                        </p:tav>
                                      </p:tavLst>
                                    </p:anim>
                                    <p:anim calcmode="lin" valueType="num">
                                      <p:cBhvr>
                                        <p:cTn id="30" dur="300" fill="hold"/>
                                        <p:tgtEl>
                                          <p:spTgt spid="25"/>
                                        </p:tgtEl>
                                        <p:attrNameLst>
                                          <p:attrName>style.rotation</p:attrName>
                                        </p:attrNameLst>
                                      </p:cBhvr>
                                      <p:tavLst>
                                        <p:tav tm="0">
                                          <p:val>
                                            <p:fltVal val="90"/>
                                          </p:val>
                                        </p:tav>
                                        <p:tav tm="100000">
                                          <p:val>
                                            <p:fltVal val="0"/>
                                          </p:val>
                                        </p:tav>
                                      </p:tavLst>
                                    </p:anim>
                                    <p:animEffect transition="in" filter="fade">
                                      <p:cBhvr>
                                        <p:cTn id="31" dur="300"/>
                                        <p:tgtEl>
                                          <p:spTgt spid="25"/>
                                        </p:tgtEl>
                                      </p:cBhvr>
                                    </p:animEffect>
                                  </p:childTnLst>
                                </p:cTn>
                              </p:par>
                            </p:childTnLst>
                          </p:cTn>
                        </p:par>
                        <p:par>
                          <p:cTn id="32" fill="hold">
                            <p:stCondLst>
                              <p:cond delay="2050"/>
                            </p:stCondLst>
                            <p:childTnLst>
                              <p:par>
                                <p:cTn id="33" presetID="22" presetClass="entr" presetSubtype="1"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up)">
                                      <p:cBhvr>
                                        <p:cTn id="35" dur="500"/>
                                        <p:tgtEl>
                                          <p:spTgt spid="26"/>
                                        </p:tgtEl>
                                      </p:cBhvr>
                                    </p:animEffect>
                                  </p:childTnLst>
                                </p:cTn>
                              </p:par>
                            </p:childTnLst>
                          </p:cTn>
                        </p:par>
                        <p:par>
                          <p:cTn id="36" fill="hold">
                            <p:stCondLst>
                              <p:cond delay="2550"/>
                            </p:stCondLst>
                            <p:childTnLst>
                              <p:par>
                                <p:cTn id="37" presetID="22" presetClass="entr" presetSubtype="4"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down)">
                                      <p:cBhvr>
                                        <p:cTn id="39" dur="500"/>
                                        <p:tgtEl>
                                          <p:spTgt spid="16"/>
                                        </p:tgtEl>
                                      </p:cBhvr>
                                    </p:animEffect>
                                  </p:childTnLst>
                                </p:cTn>
                              </p:par>
                            </p:childTnLst>
                          </p:cTn>
                        </p:par>
                        <p:par>
                          <p:cTn id="40" fill="hold">
                            <p:stCondLst>
                              <p:cond delay="3050"/>
                            </p:stCondLst>
                            <p:childTnLst>
                              <p:par>
                                <p:cTn id="41" presetID="31" presetClass="entr" presetSubtype="0"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300" fill="hold"/>
                                        <p:tgtEl>
                                          <p:spTgt spid="19"/>
                                        </p:tgtEl>
                                        <p:attrNameLst>
                                          <p:attrName>ppt_w</p:attrName>
                                        </p:attrNameLst>
                                      </p:cBhvr>
                                      <p:tavLst>
                                        <p:tav tm="0">
                                          <p:val>
                                            <p:fltVal val="0"/>
                                          </p:val>
                                        </p:tav>
                                        <p:tav tm="100000">
                                          <p:val>
                                            <p:strVal val="#ppt_w"/>
                                          </p:val>
                                        </p:tav>
                                      </p:tavLst>
                                    </p:anim>
                                    <p:anim calcmode="lin" valueType="num">
                                      <p:cBhvr>
                                        <p:cTn id="44" dur="300" fill="hold"/>
                                        <p:tgtEl>
                                          <p:spTgt spid="19"/>
                                        </p:tgtEl>
                                        <p:attrNameLst>
                                          <p:attrName>ppt_h</p:attrName>
                                        </p:attrNameLst>
                                      </p:cBhvr>
                                      <p:tavLst>
                                        <p:tav tm="0">
                                          <p:val>
                                            <p:fltVal val="0"/>
                                          </p:val>
                                        </p:tav>
                                        <p:tav tm="100000">
                                          <p:val>
                                            <p:strVal val="#ppt_h"/>
                                          </p:val>
                                        </p:tav>
                                      </p:tavLst>
                                    </p:anim>
                                    <p:anim calcmode="lin" valueType="num">
                                      <p:cBhvr>
                                        <p:cTn id="45" dur="300" fill="hold"/>
                                        <p:tgtEl>
                                          <p:spTgt spid="19"/>
                                        </p:tgtEl>
                                        <p:attrNameLst>
                                          <p:attrName>style.rotation</p:attrName>
                                        </p:attrNameLst>
                                      </p:cBhvr>
                                      <p:tavLst>
                                        <p:tav tm="0">
                                          <p:val>
                                            <p:fltVal val="90"/>
                                          </p:val>
                                        </p:tav>
                                        <p:tav tm="100000">
                                          <p:val>
                                            <p:fltVal val="0"/>
                                          </p:val>
                                        </p:tav>
                                      </p:tavLst>
                                    </p:anim>
                                    <p:animEffect transition="in" filter="fade">
                                      <p:cBhvr>
                                        <p:cTn id="46" dur="300"/>
                                        <p:tgtEl>
                                          <p:spTgt spid="19"/>
                                        </p:tgtEl>
                                      </p:cBhvr>
                                    </p:animEffect>
                                  </p:childTnLst>
                                </p:cTn>
                              </p:par>
                            </p:childTnLst>
                          </p:cTn>
                        </p:par>
                        <p:par>
                          <p:cTn id="47" fill="hold">
                            <p:stCondLst>
                              <p:cond delay="3350"/>
                            </p:stCondLst>
                            <p:childTnLst>
                              <p:par>
                                <p:cTn id="48" presetID="22" presetClass="entr" presetSubtype="1"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up)">
                                      <p:cBhvr>
                                        <p:cTn id="50" dur="500"/>
                                        <p:tgtEl>
                                          <p:spTgt spid="20"/>
                                        </p:tgtEl>
                                      </p:cBhvr>
                                    </p:animEffect>
                                  </p:childTnLst>
                                </p:cTn>
                              </p:par>
                            </p:childTnLst>
                          </p:cTn>
                        </p:par>
                        <p:par>
                          <p:cTn id="51" fill="hold">
                            <p:stCondLst>
                              <p:cond delay="3850"/>
                            </p:stCondLst>
                            <p:childTnLst>
                              <p:par>
                                <p:cTn id="52" presetID="22" presetClass="entr" presetSubtype="4"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down)">
                                      <p:cBhvr>
                                        <p:cTn id="54" dur="500"/>
                                        <p:tgtEl>
                                          <p:spTgt spid="17"/>
                                        </p:tgtEl>
                                      </p:cBhvr>
                                    </p:animEffect>
                                  </p:childTnLst>
                                </p:cTn>
                              </p:par>
                            </p:childTnLst>
                          </p:cTn>
                        </p:par>
                        <p:par>
                          <p:cTn id="55" fill="hold">
                            <p:stCondLst>
                              <p:cond delay="4350"/>
                            </p:stCondLst>
                            <p:childTnLst>
                              <p:par>
                                <p:cTn id="56" presetID="31" presetClass="entr" presetSubtype="0" fill="hold" grpId="0" nodeType="afterEffect">
                                  <p:stCondLst>
                                    <p:cond delay="0"/>
                                  </p:stCondLst>
                                  <p:childTnLst>
                                    <p:set>
                                      <p:cBhvr>
                                        <p:cTn id="57" dur="1" fill="hold">
                                          <p:stCondLst>
                                            <p:cond delay="0"/>
                                          </p:stCondLst>
                                        </p:cTn>
                                        <p:tgtEl>
                                          <p:spTgt spid="23"/>
                                        </p:tgtEl>
                                        <p:attrNameLst>
                                          <p:attrName>style.visibility</p:attrName>
                                        </p:attrNameLst>
                                      </p:cBhvr>
                                      <p:to>
                                        <p:strVal val="visible"/>
                                      </p:to>
                                    </p:set>
                                    <p:anim calcmode="lin" valueType="num">
                                      <p:cBhvr>
                                        <p:cTn id="58" dur="300" fill="hold"/>
                                        <p:tgtEl>
                                          <p:spTgt spid="23"/>
                                        </p:tgtEl>
                                        <p:attrNameLst>
                                          <p:attrName>ppt_w</p:attrName>
                                        </p:attrNameLst>
                                      </p:cBhvr>
                                      <p:tavLst>
                                        <p:tav tm="0">
                                          <p:val>
                                            <p:fltVal val="0"/>
                                          </p:val>
                                        </p:tav>
                                        <p:tav tm="100000">
                                          <p:val>
                                            <p:strVal val="#ppt_w"/>
                                          </p:val>
                                        </p:tav>
                                      </p:tavLst>
                                    </p:anim>
                                    <p:anim calcmode="lin" valueType="num">
                                      <p:cBhvr>
                                        <p:cTn id="59" dur="300" fill="hold"/>
                                        <p:tgtEl>
                                          <p:spTgt spid="23"/>
                                        </p:tgtEl>
                                        <p:attrNameLst>
                                          <p:attrName>ppt_h</p:attrName>
                                        </p:attrNameLst>
                                      </p:cBhvr>
                                      <p:tavLst>
                                        <p:tav tm="0">
                                          <p:val>
                                            <p:fltVal val="0"/>
                                          </p:val>
                                        </p:tav>
                                        <p:tav tm="100000">
                                          <p:val>
                                            <p:strVal val="#ppt_h"/>
                                          </p:val>
                                        </p:tav>
                                      </p:tavLst>
                                    </p:anim>
                                    <p:anim calcmode="lin" valueType="num">
                                      <p:cBhvr>
                                        <p:cTn id="60" dur="300" fill="hold"/>
                                        <p:tgtEl>
                                          <p:spTgt spid="23"/>
                                        </p:tgtEl>
                                        <p:attrNameLst>
                                          <p:attrName>style.rotation</p:attrName>
                                        </p:attrNameLst>
                                      </p:cBhvr>
                                      <p:tavLst>
                                        <p:tav tm="0">
                                          <p:val>
                                            <p:fltVal val="90"/>
                                          </p:val>
                                        </p:tav>
                                        <p:tav tm="100000">
                                          <p:val>
                                            <p:fltVal val="0"/>
                                          </p:val>
                                        </p:tav>
                                      </p:tavLst>
                                    </p:anim>
                                    <p:animEffect transition="in" filter="fade">
                                      <p:cBhvr>
                                        <p:cTn id="61" dur="300"/>
                                        <p:tgtEl>
                                          <p:spTgt spid="23"/>
                                        </p:tgtEl>
                                      </p:cBhvr>
                                    </p:animEffect>
                                  </p:childTnLst>
                                </p:cTn>
                              </p:par>
                            </p:childTnLst>
                          </p:cTn>
                        </p:par>
                        <p:par>
                          <p:cTn id="62" fill="hold">
                            <p:stCondLst>
                              <p:cond delay="4650"/>
                            </p:stCondLst>
                            <p:childTnLst>
                              <p:par>
                                <p:cTn id="63" presetID="22" presetClass="entr" presetSubtype="1" fill="hold" grpId="0" nodeType="after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up)">
                                      <p:cBhvr>
                                        <p:cTn id="65" dur="500"/>
                                        <p:tgtEl>
                                          <p:spTgt spid="24"/>
                                        </p:tgtEl>
                                      </p:cBhvr>
                                    </p:animEffect>
                                  </p:childTnLst>
                                </p:cTn>
                              </p:par>
                            </p:childTnLst>
                          </p:cTn>
                        </p:par>
                        <p:par>
                          <p:cTn id="66" fill="hold">
                            <p:stCondLst>
                              <p:cond delay="5150"/>
                            </p:stCondLst>
                            <p:childTnLst>
                              <p:par>
                                <p:cTn id="67" presetID="22" presetClass="entr" presetSubtype="4" fill="hold" grpId="0" nodeType="after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wipe(down)">
                                      <p:cBhvr>
                                        <p:cTn id="69" dur="500"/>
                                        <p:tgtEl>
                                          <p:spTgt spid="15"/>
                                        </p:tgtEl>
                                      </p:cBhvr>
                                    </p:animEffect>
                                  </p:childTnLst>
                                </p:cTn>
                              </p:par>
                            </p:childTnLst>
                          </p:cTn>
                        </p:par>
                        <p:par>
                          <p:cTn id="70" fill="hold">
                            <p:stCondLst>
                              <p:cond delay="5650"/>
                            </p:stCondLst>
                            <p:childTnLst>
                              <p:par>
                                <p:cTn id="71" presetID="31" presetClass="entr" presetSubtype="0"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p:cTn id="73" dur="300" fill="hold"/>
                                        <p:tgtEl>
                                          <p:spTgt spid="21"/>
                                        </p:tgtEl>
                                        <p:attrNameLst>
                                          <p:attrName>ppt_w</p:attrName>
                                        </p:attrNameLst>
                                      </p:cBhvr>
                                      <p:tavLst>
                                        <p:tav tm="0">
                                          <p:val>
                                            <p:fltVal val="0"/>
                                          </p:val>
                                        </p:tav>
                                        <p:tav tm="100000">
                                          <p:val>
                                            <p:strVal val="#ppt_w"/>
                                          </p:val>
                                        </p:tav>
                                      </p:tavLst>
                                    </p:anim>
                                    <p:anim calcmode="lin" valueType="num">
                                      <p:cBhvr>
                                        <p:cTn id="74" dur="300" fill="hold"/>
                                        <p:tgtEl>
                                          <p:spTgt spid="21"/>
                                        </p:tgtEl>
                                        <p:attrNameLst>
                                          <p:attrName>ppt_h</p:attrName>
                                        </p:attrNameLst>
                                      </p:cBhvr>
                                      <p:tavLst>
                                        <p:tav tm="0">
                                          <p:val>
                                            <p:fltVal val="0"/>
                                          </p:val>
                                        </p:tav>
                                        <p:tav tm="100000">
                                          <p:val>
                                            <p:strVal val="#ppt_h"/>
                                          </p:val>
                                        </p:tav>
                                      </p:tavLst>
                                    </p:anim>
                                    <p:anim calcmode="lin" valueType="num">
                                      <p:cBhvr>
                                        <p:cTn id="75" dur="300" fill="hold"/>
                                        <p:tgtEl>
                                          <p:spTgt spid="21"/>
                                        </p:tgtEl>
                                        <p:attrNameLst>
                                          <p:attrName>style.rotation</p:attrName>
                                        </p:attrNameLst>
                                      </p:cBhvr>
                                      <p:tavLst>
                                        <p:tav tm="0">
                                          <p:val>
                                            <p:fltVal val="90"/>
                                          </p:val>
                                        </p:tav>
                                        <p:tav tm="100000">
                                          <p:val>
                                            <p:fltVal val="0"/>
                                          </p:val>
                                        </p:tav>
                                      </p:tavLst>
                                    </p:anim>
                                    <p:animEffect transition="in" filter="fade">
                                      <p:cBhvr>
                                        <p:cTn id="76" dur="300"/>
                                        <p:tgtEl>
                                          <p:spTgt spid="21"/>
                                        </p:tgtEl>
                                      </p:cBhvr>
                                    </p:animEffect>
                                  </p:childTnLst>
                                </p:cTn>
                              </p:par>
                            </p:childTnLst>
                          </p:cTn>
                        </p:par>
                        <p:par>
                          <p:cTn id="77" fill="hold">
                            <p:stCondLst>
                              <p:cond delay="5950"/>
                            </p:stCondLst>
                            <p:childTnLst>
                              <p:par>
                                <p:cTn id="78" presetID="22" presetClass="entr" presetSubtype="1" fill="hold" grpId="0" nodeType="after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wipe(up)">
                                      <p:cBhvr>
                                        <p:cTn id="8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5" grpId="0" animBg="1"/>
      <p:bldP spid="16" grpId="0" animBg="1"/>
      <p:bldP spid="17" grpId="0" animBg="1"/>
      <p:bldP spid="18" grpId="0" animBg="1"/>
      <p:bldP spid="19" grpId="0" autoUpdateAnimBg="0"/>
      <p:bldP spid="20" grpId="0" autoUpdateAnimBg="0"/>
      <p:bldP spid="21" grpId="0" autoUpdateAnimBg="0"/>
      <p:bldP spid="22" grpId="0" autoUpdateAnimBg="0"/>
      <p:bldP spid="23" grpId="0" autoUpdateAnimBg="0"/>
      <p:bldP spid="24" grpId="0" autoUpdateAnimBg="0"/>
      <p:bldP spid="25" grpId="0" autoUpdateAnimBg="0"/>
      <p:bldP spid="2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1052" y="1260627"/>
            <a:ext cx="3414333" cy="1446550"/>
          </a:xfrm>
          <a:prstGeom prst="rect">
            <a:avLst/>
          </a:prstGeom>
          <a:noFill/>
        </p:spPr>
        <p:txBody>
          <a:bodyPr wrap="none" rtlCol="0">
            <a:spAutoFit/>
          </a:bodyPr>
          <a:lstStyle/>
          <a:p>
            <a:r>
              <a:rPr lang="en-US" altLang="zh-CN" sz="3200" dirty="0" smtClean="0"/>
              <a:t>Napster</a:t>
            </a:r>
          </a:p>
          <a:p>
            <a:pPr marL="457200" indent="-457200">
              <a:buFont typeface="Calibri" panose="020F0502020204030204" pitchFamily="34" charset="0"/>
              <a:buChar char="‐"/>
            </a:pPr>
            <a:r>
              <a:rPr lang="en-US" altLang="zh-CN" sz="2800" dirty="0" smtClean="0"/>
              <a:t>P2P on file transfer</a:t>
            </a:r>
          </a:p>
          <a:p>
            <a:pPr marL="457200" indent="-457200">
              <a:buFont typeface="Calibri" panose="020F0502020204030204" pitchFamily="34" charset="0"/>
              <a:buChar char="‐"/>
            </a:pPr>
            <a:r>
              <a:rPr lang="en-US" altLang="zh-CN" sz="2800" dirty="0" smtClean="0"/>
              <a:t>C-S on file locating</a:t>
            </a:r>
          </a:p>
        </p:txBody>
      </p:sp>
      <p:sp>
        <p:nvSpPr>
          <p:cNvPr id="5" name="Rectangle 4"/>
          <p:cNvSpPr/>
          <p:nvPr/>
        </p:nvSpPr>
        <p:spPr>
          <a:xfrm>
            <a:off x="901052" y="3031064"/>
            <a:ext cx="4121769" cy="1446550"/>
          </a:xfrm>
          <a:prstGeom prst="rect">
            <a:avLst/>
          </a:prstGeom>
        </p:spPr>
        <p:txBody>
          <a:bodyPr wrap="none">
            <a:spAutoFit/>
          </a:bodyPr>
          <a:lstStyle/>
          <a:p>
            <a:r>
              <a:rPr lang="en-US" altLang="zh-CN" sz="3200" dirty="0" smtClean="0"/>
              <a:t>Gnutella</a:t>
            </a:r>
          </a:p>
          <a:p>
            <a:pPr marL="457200" indent="-457200">
              <a:buFont typeface="Calibri" panose="020F0502020204030204" pitchFamily="34" charset="0"/>
              <a:buChar char="‐"/>
            </a:pPr>
            <a:r>
              <a:rPr lang="en-US" altLang="zh-CN" sz="2800" dirty="0" smtClean="0"/>
              <a:t>P2P on file transfer</a:t>
            </a:r>
          </a:p>
          <a:p>
            <a:pPr marL="457200" indent="-457200">
              <a:buFont typeface="Calibri" panose="020F0502020204030204" pitchFamily="34" charset="0"/>
              <a:buChar char="‐"/>
            </a:pPr>
            <a:r>
              <a:rPr lang="en-US" altLang="zh-CN" sz="2800" dirty="0" smtClean="0"/>
              <a:t>Flooding on file locating</a:t>
            </a:r>
            <a:endParaRPr lang="zh-CN" altLang="en-US" sz="2800" dirty="0"/>
          </a:p>
        </p:txBody>
      </p:sp>
      <p:grpSp>
        <p:nvGrpSpPr>
          <p:cNvPr id="9" name="组合 4"/>
          <p:cNvGrpSpPr/>
          <p:nvPr/>
        </p:nvGrpSpPr>
        <p:grpSpPr>
          <a:xfrm>
            <a:off x="677090" y="401136"/>
            <a:ext cx="719358" cy="680050"/>
            <a:chOff x="168729" y="101037"/>
            <a:chExt cx="799287" cy="755611"/>
          </a:xfrm>
        </p:grpSpPr>
        <p:grpSp>
          <p:nvGrpSpPr>
            <p:cNvPr id="10" name="组合 5"/>
            <p:cNvGrpSpPr/>
            <p:nvPr/>
          </p:nvGrpSpPr>
          <p:grpSpPr>
            <a:xfrm>
              <a:off x="168729" y="101037"/>
              <a:ext cx="799287" cy="755611"/>
              <a:chOff x="2759425" y="1932990"/>
              <a:chExt cx="799287" cy="755611"/>
            </a:xfrm>
          </p:grpSpPr>
          <p:sp>
            <p:nvSpPr>
              <p:cNvPr id="12" name="椭圆 7"/>
              <p:cNvSpPr>
                <a:spLocks/>
              </p:cNvSpPr>
              <p:nvPr/>
            </p:nvSpPr>
            <p:spPr bwMode="auto">
              <a:xfrm rot="10800000">
                <a:off x="2759426" y="1949921"/>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3" name="椭圆 8"/>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4" name="椭圆 9"/>
              <p:cNvSpPr/>
              <p:nvPr/>
            </p:nvSpPr>
            <p:spPr>
              <a:xfrm>
                <a:off x="2771295" y="1942172"/>
                <a:ext cx="787417" cy="746429"/>
              </a:xfrm>
              <a:prstGeom prst="ellipse">
                <a:avLst/>
              </a:prstGeom>
              <a:solidFill>
                <a:srgbClr val="FFA616">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11" name="Picture 8" descr="C:\Users\ShiYanch\Desktop\PNG\System\White\MB_0006_back.png">
              <a:hlinkClick r:id="" action="ppaction://hlinkshowjump?jump=nextslide"/>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15" name="矩形 10"/>
          <p:cNvSpPr/>
          <p:nvPr/>
        </p:nvSpPr>
        <p:spPr>
          <a:xfrm>
            <a:off x="1473333" y="757149"/>
            <a:ext cx="7213469" cy="88756"/>
          </a:xfrm>
          <a:prstGeom prst="rect">
            <a:avLst/>
          </a:prstGeom>
          <a:solidFill>
            <a:srgbClr val="FFA61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sp>
        <p:nvSpPr>
          <p:cNvPr id="16" name="TextBox 15"/>
          <p:cNvSpPr txBox="1"/>
          <p:nvPr/>
        </p:nvSpPr>
        <p:spPr>
          <a:xfrm>
            <a:off x="1473333" y="77970"/>
            <a:ext cx="2918556" cy="646331"/>
          </a:xfrm>
          <a:prstGeom prst="rect">
            <a:avLst/>
          </a:prstGeom>
          <a:noFill/>
        </p:spPr>
        <p:txBody>
          <a:bodyPr wrap="none" rtlCol="0">
            <a:spAutoFit/>
          </a:bodyPr>
          <a:lstStyle/>
          <a:p>
            <a:r>
              <a:rPr lang="en-US" altLang="zh-CN" sz="3600" b="1" dirty="0" smtClean="0"/>
              <a:t>1. Background</a:t>
            </a:r>
            <a:endParaRPr lang="zh-CN" altLang="en-US" sz="3600" b="1" dirty="0"/>
          </a:p>
        </p:txBody>
      </p:sp>
    </p:spTree>
    <p:extLst>
      <p:ext uri="{BB962C8B-B14F-4D97-AF65-F5344CB8AC3E}">
        <p14:creationId xmlns:p14="http://schemas.microsoft.com/office/powerpoint/2010/main" val="389698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矩形 13"/>
          <p:cNvSpPr/>
          <p:nvPr/>
        </p:nvSpPr>
        <p:spPr>
          <a:xfrm>
            <a:off x="720911" y="384221"/>
            <a:ext cx="7702183" cy="4375060"/>
          </a:xfrm>
          <a:custGeom>
            <a:avLst/>
            <a:gdLst/>
            <a:ahLst/>
            <a:cxnLst/>
            <a:rect l="l" t="t" r="r" b="b"/>
            <a:pathLst>
              <a:path w="8557981" h="4861178">
                <a:moveTo>
                  <a:pt x="292948" y="196725"/>
                </a:moveTo>
                <a:lnTo>
                  <a:pt x="292948" y="4696009"/>
                </a:lnTo>
                <a:lnTo>
                  <a:pt x="8213826" y="4696009"/>
                </a:lnTo>
                <a:lnTo>
                  <a:pt x="8213826" y="196725"/>
                </a:lnTo>
                <a:close/>
                <a:moveTo>
                  <a:pt x="0" y="0"/>
                </a:moveTo>
                <a:lnTo>
                  <a:pt x="8557981" y="0"/>
                </a:lnTo>
                <a:lnTo>
                  <a:pt x="8557981" y="4861178"/>
                </a:lnTo>
                <a:lnTo>
                  <a:pt x="0" y="4861178"/>
                </a:lnTo>
                <a:close/>
              </a:path>
            </a:pathLst>
          </a:custGeom>
          <a:ln>
            <a:solidFill>
              <a:schemeClr val="bg1"/>
            </a:solidFill>
          </a:ln>
          <a:effectLst>
            <a:innerShdw blurRad="114300" dist="25400">
              <a:schemeClr val="tx1">
                <a:lumMod val="75000"/>
                <a:lumOff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919"/>
            <a:endParaRPr lang="zh-CN" altLang="en-US" sz="1710">
              <a:solidFill>
                <a:prstClr val="white"/>
              </a:solidFill>
            </a:endParaRPr>
          </a:p>
        </p:txBody>
      </p:sp>
      <p:sp>
        <p:nvSpPr>
          <p:cNvPr id="5" name="任意多边形 4"/>
          <p:cNvSpPr/>
          <p:nvPr/>
        </p:nvSpPr>
        <p:spPr>
          <a:xfrm rot="21292795">
            <a:off x="2986513" y="2494488"/>
            <a:ext cx="2926165" cy="659969"/>
          </a:xfrm>
          <a:custGeom>
            <a:avLst/>
            <a:gdLst>
              <a:gd name="connsiteX0" fmla="*/ 0 w 4780345"/>
              <a:gd name="connsiteY0" fmla="*/ 1851949 h 1851949"/>
              <a:gd name="connsiteX1" fmla="*/ 2662178 w 4780345"/>
              <a:gd name="connsiteY1" fmla="*/ 1493134 h 1851949"/>
              <a:gd name="connsiteX2" fmla="*/ 4780345 w 4780345"/>
              <a:gd name="connsiteY2" fmla="*/ 0 h 1851949"/>
              <a:gd name="connsiteX3" fmla="*/ 4780345 w 4780345"/>
              <a:gd name="connsiteY3" fmla="*/ 0 h 1851949"/>
            </a:gdLst>
            <a:ahLst/>
            <a:cxnLst>
              <a:cxn ang="0">
                <a:pos x="connsiteX0" y="connsiteY0"/>
              </a:cxn>
              <a:cxn ang="0">
                <a:pos x="connsiteX1" y="connsiteY1"/>
              </a:cxn>
              <a:cxn ang="0">
                <a:pos x="connsiteX2" y="connsiteY2"/>
              </a:cxn>
              <a:cxn ang="0">
                <a:pos x="connsiteX3" y="connsiteY3"/>
              </a:cxn>
            </a:cxnLst>
            <a:rect l="l" t="t" r="r" b="b"/>
            <a:pathLst>
              <a:path w="4780345" h="1851949">
                <a:moveTo>
                  <a:pt x="0" y="1851949"/>
                </a:moveTo>
                <a:cubicBezTo>
                  <a:pt x="932727" y="1826870"/>
                  <a:pt x="1865454" y="1801792"/>
                  <a:pt x="2662178" y="1493134"/>
                </a:cubicBezTo>
                <a:cubicBezTo>
                  <a:pt x="3458902" y="1184476"/>
                  <a:pt x="4780345" y="0"/>
                  <a:pt x="4780345" y="0"/>
                </a:cubicBezTo>
                <a:lnTo>
                  <a:pt x="4780345" y="0"/>
                </a:lnTo>
              </a:path>
            </a:pathLst>
          </a:custGeom>
          <a:noFill/>
          <a:ln w="25400" cap="rnd">
            <a:solidFill>
              <a:srgbClr val="00B0F0"/>
            </a:solidFill>
            <a:round/>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solidFill>
                <a:prstClr val="white"/>
              </a:solidFill>
            </a:endParaRPr>
          </a:p>
        </p:txBody>
      </p:sp>
      <p:sp>
        <p:nvSpPr>
          <p:cNvPr id="6" name="任意多边形 5"/>
          <p:cNvSpPr/>
          <p:nvPr/>
        </p:nvSpPr>
        <p:spPr>
          <a:xfrm rot="21152667">
            <a:off x="3023441" y="3143247"/>
            <a:ext cx="2373099" cy="534037"/>
          </a:xfrm>
          <a:custGeom>
            <a:avLst/>
            <a:gdLst>
              <a:gd name="connsiteX0" fmla="*/ 0 w 3222844"/>
              <a:gd name="connsiteY0" fmla="*/ 0 h 193534"/>
              <a:gd name="connsiteX1" fmla="*/ 2419109 w 3222844"/>
              <a:gd name="connsiteY1" fmla="*/ 11574 h 193534"/>
              <a:gd name="connsiteX2" fmla="*/ 3136739 w 3222844"/>
              <a:gd name="connsiteY2" fmla="*/ 173620 h 193534"/>
              <a:gd name="connsiteX3" fmla="*/ 3183038 w 3222844"/>
              <a:gd name="connsiteY3" fmla="*/ 185194 h 193534"/>
            </a:gdLst>
            <a:ahLst/>
            <a:cxnLst>
              <a:cxn ang="0">
                <a:pos x="connsiteX0" y="connsiteY0"/>
              </a:cxn>
              <a:cxn ang="0">
                <a:pos x="connsiteX1" y="connsiteY1"/>
              </a:cxn>
              <a:cxn ang="0">
                <a:pos x="connsiteX2" y="connsiteY2"/>
              </a:cxn>
              <a:cxn ang="0">
                <a:pos x="connsiteX3" y="connsiteY3"/>
              </a:cxn>
            </a:cxnLst>
            <a:rect l="l" t="t" r="r" b="b"/>
            <a:pathLst>
              <a:path w="3222844" h="193534">
                <a:moveTo>
                  <a:pt x="0" y="0"/>
                </a:moveTo>
                <a:lnTo>
                  <a:pt x="2419109" y="11574"/>
                </a:lnTo>
                <a:cubicBezTo>
                  <a:pt x="2941899" y="40511"/>
                  <a:pt x="3009417" y="144683"/>
                  <a:pt x="3136739" y="173620"/>
                </a:cubicBezTo>
                <a:cubicBezTo>
                  <a:pt x="3264061" y="202557"/>
                  <a:pt x="3223549" y="193875"/>
                  <a:pt x="3183038" y="185194"/>
                </a:cubicBezTo>
              </a:path>
            </a:pathLst>
          </a:custGeom>
          <a:noFill/>
          <a:ln w="25400" cap="rnd">
            <a:solidFill>
              <a:srgbClr val="00B0F0"/>
            </a:solidFill>
            <a:round/>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solidFill>
                <a:prstClr val="white"/>
              </a:solidFill>
            </a:endParaRPr>
          </a:p>
        </p:txBody>
      </p:sp>
      <p:sp>
        <p:nvSpPr>
          <p:cNvPr id="7" name="任意多边形 6"/>
          <p:cNvSpPr/>
          <p:nvPr/>
        </p:nvSpPr>
        <p:spPr>
          <a:xfrm rot="21084882">
            <a:off x="2961111" y="2656272"/>
            <a:ext cx="1559035" cy="533084"/>
          </a:xfrm>
          <a:custGeom>
            <a:avLst/>
            <a:gdLst>
              <a:gd name="connsiteX0" fmla="*/ 0 w 2384385"/>
              <a:gd name="connsiteY0" fmla="*/ 1006998 h 1006998"/>
              <a:gd name="connsiteX1" fmla="*/ 1284790 w 2384385"/>
              <a:gd name="connsiteY1" fmla="*/ 914400 h 1006998"/>
              <a:gd name="connsiteX2" fmla="*/ 2060294 w 2384385"/>
              <a:gd name="connsiteY2" fmla="*/ 544010 h 1006998"/>
              <a:gd name="connsiteX3" fmla="*/ 2384385 w 2384385"/>
              <a:gd name="connsiteY3" fmla="*/ 0 h 1006998"/>
              <a:gd name="connsiteX0" fmla="*/ 0 w 2296924"/>
              <a:gd name="connsiteY0" fmla="*/ 1013199 h 1013199"/>
              <a:gd name="connsiteX1" fmla="*/ 1284790 w 2296924"/>
              <a:gd name="connsiteY1" fmla="*/ 920601 h 1013199"/>
              <a:gd name="connsiteX2" fmla="*/ 2060294 w 2296924"/>
              <a:gd name="connsiteY2" fmla="*/ 550211 h 1013199"/>
              <a:gd name="connsiteX3" fmla="*/ 2296924 w 2296924"/>
              <a:gd name="connsiteY3" fmla="*/ 1 h 1013199"/>
              <a:gd name="connsiteX0" fmla="*/ 0 w 2296924"/>
              <a:gd name="connsiteY0" fmla="*/ 1013197 h 1013197"/>
              <a:gd name="connsiteX1" fmla="*/ 1284790 w 2296924"/>
              <a:gd name="connsiteY1" fmla="*/ 920599 h 1013197"/>
              <a:gd name="connsiteX2" fmla="*/ 1779084 w 2296924"/>
              <a:gd name="connsiteY2" fmla="*/ 728386 h 1013197"/>
              <a:gd name="connsiteX3" fmla="*/ 2296924 w 2296924"/>
              <a:gd name="connsiteY3" fmla="*/ -1 h 1013197"/>
              <a:gd name="connsiteX0" fmla="*/ 0 w 2296924"/>
              <a:gd name="connsiteY0" fmla="*/ 1013199 h 1013199"/>
              <a:gd name="connsiteX1" fmla="*/ 1059126 w 2296924"/>
              <a:gd name="connsiteY1" fmla="*/ 947076 h 1013199"/>
              <a:gd name="connsiteX2" fmla="*/ 1779084 w 2296924"/>
              <a:gd name="connsiteY2" fmla="*/ 728388 h 1013199"/>
              <a:gd name="connsiteX3" fmla="*/ 2296924 w 2296924"/>
              <a:gd name="connsiteY3" fmla="*/ 1 h 1013199"/>
              <a:gd name="connsiteX0" fmla="*/ 0 w 2296924"/>
              <a:gd name="connsiteY0" fmla="*/ 1013197 h 1013197"/>
              <a:gd name="connsiteX1" fmla="*/ 1059126 w 2296924"/>
              <a:gd name="connsiteY1" fmla="*/ 947074 h 1013197"/>
              <a:gd name="connsiteX2" fmla="*/ 1779084 w 2296924"/>
              <a:gd name="connsiteY2" fmla="*/ 728386 h 1013197"/>
              <a:gd name="connsiteX3" fmla="*/ 2296924 w 2296924"/>
              <a:gd name="connsiteY3" fmla="*/ -1 h 1013197"/>
            </a:gdLst>
            <a:ahLst/>
            <a:cxnLst>
              <a:cxn ang="0">
                <a:pos x="connsiteX0" y="connsiteY0"/>
              </a:cxn>
              <a:cxn ang="0">
                <a:pos x="connsiteX1" y="connsiteY1"/>
              </a:cxn>
              <a:cxn ang="0">
                <a:pos x="connsiteX2" y="connsiteY2"/>
              </a:cxn>
              <a:cxn ang="0">
                <a:pos x="connsiteX3" y="connsiteY3"/>
              </a:cxn>
            </a:cxnLst>
            <a:rect l="l" t="t" r="r" b="b"/>
            <a:pathLst>
              <a:path w="2296924" h="1013197">
                <a:moveTo>
                  <a:pt x="0" y="1013197"/>
                </a:moveTo>
                <a:cubicBezTo>
                  <a:pt x="470704" y="1005480"/>
                  <a:pt x="762612" y="994542"/>
                  <a:pt x="1059126" y="947074"/>
                </a:cubicBezTo>
                <a:cubicBezTo>
                  <a:pt x="1355640" y="899606"/>
                  <a:pt x="1566690" y="842605"/>
                  <a:pt x="1779084" y="728386"/>
                </a:cubicBezTo>
                <a:cubicBezTo>
                  <a:pt x="1962350" y="575986"/>
                  <a:pt x="2226511" y="195804"/>
                  <a:pt x="2296924" y="-1"/>
                </a:cubicBezTo>
              </a:path>
            </a:pathLst>
          </a:custGeom>
          <a:noFill/>
          <a:ln w="25400" cap="rnd">
            <a:solidFill>
              <a:srgbClr val="00B0F0"/>
            </a:solidFill>
            <a:round/>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solidFill>
                <a:prstClr val="white"/>
              </a:solidFill>
            </a:endParaRPr>
          </a:p>
        </p:txBody>
      </p:sp>
      <p:grpSp>
        <p:nvGrpSpPr>
          <p:cNvPr id="8" name="组合 7"/>
          <p:cNvGrpSpPr/>
          <p:nvPr/>
        </p:nvGrpSpPr>
        <p:grpSpPr>
          <a:xfrm>
            <a:off x="1137221" y="2895790"/>
            <a:ext cx="2065373" cy="881942"/>
            <a:chOff x="755576" y="3217540"/>
            <a:chExt cx="2294859" cy="979934"/>
          </a:xfrm>
        </p:grpSpPr>
        <p:sp>
          <p:nvSpPr>
            <p:cNvPr id="9" name="任意多边形 8"/>
            <p:cNvSpPr/>
            <p:nvPr/>
          </p:nvSpPr>
          <p:spPr>
            <a:xfrm>
              <a:off x="767446" y="3217540"/>
              <a:ext cx="2282989" cy="929370"/>
            </a:xfrm>
            <a:custGeom>
              <a:avLst/>
              <a:gdLst>
                <a:gd name="connsiteX0" fmla="*/ 1895078 w 2282989"/>
                <a:gd name="connsiteY0" fmla="*/ 0 h 929370"/>
                <a:gd name="connsiteX1" fmla="*/ 2282989 w 2282989"/>
                <a:gd name="connsiteY1" fmla="*/ 461584 h 929370"/>
                <a:gd name="connsiteX2" fmla="*/ 1895078 w 2282989"/>
                <a:gd name="connsiteY2" fmla="*/ 923168 h 929370"/>
                <a:gd name="connsiteX3" fmla="*/ 1863674 w 2282989"/>
                <a:gd name="connsiteY3" fmla="*/ 919401 h 929370"/>
                <a:gd name="connsiteX4" fmla="*/ 1863674 w 2282989"/>
                <a:gd name="connsiteY4" fmla="*/ 922846 h 929370"/>
                <a:gd name="connsiteX5" fmla="*/ 1215126 w 2282989"/>
                <a:gd name="connsiteY5" fmla="*/ 922846 h 929370"/>
                <a:gd name="connsiteX6" fmla="*/ 1160739 w 2282989"/>
                <a:gd name="connsiteY6" fmla="*/ 929370 h 929370"/>
                <a:gd name="connsiteX7" fmla="*/ 839077 w 2282989"/>
                <a:gd name="connsiteY7" fmla="*/ 725862 h 929370"/>
                <a:gd name="connsiteX8" fmla="*/ 823392 w 2282989"/>
                <a:gd name="connsiteY8" fmla="*/ 691477 h 929370"/>
                <a:gd name="connsiteX9" fmla="*/ 794146 w 2282989"/>
                <a:gd name="connsiteY9" fmla="*/ 680560 h 929370"/>
                <a:gd name="connsiteX10" fmla="*/ 721777 w 2282989"/>
                <a:gd name="connsiteY10" fmla="*/ 671788 h 929370"/>
                <a:gd name="connsiteX11" fmla="*/ 691771 w 2282989"/>
                <a:gd name="connsiteY11" fmla="*/ 675425 h 929370"/>
                <a:gd name="connsiteX12" fmla="*/ 691444 w 2282989"/>
                <a:gd name="connsiteY12" fmla="*/ 676029 h 929370"/>
                <a:gd name="connsiteX13" fmla="*/ 378000 w 2282989"/>
                <a:gd name="connsiteY13" fmla="*/ 842685 h 929370"/>
                <a:gd name="connsiteX14" fmla="*/ 0 w 2282989"/>
                <a:gd name="connsiteY14" fmla="*/ 464685 h 929370"/>
                <a:gd name="connsiteX15" fmla="*/ 378000 w 2282989"/>
                <a:gd name="connsiteY15" fmla="*/ 86685 h 929370"/>
                <a:gd name="connsiteX16" fmla="*/ 645287 w 2282989"/>
                <a:gd name="connsiteY16" fmla="*/ 197399 h 929370"/>
                <a:gd name="connsiteX17" fmla="*/ 686222 w 2282989"/>
                <a:gd name="connsiteY17" fmla="*/ 247013 h 929370"/>
                <a:gd name="connsiteX18" fmla="*/ 698309 w 2282989"/>
                <a:gd name="connsiteY18" fmla="*/ 248478 h 929370"/>
                <a:gd name="connsiteX19" fmla="*/ 770678 w 2282989"/>
                <a:gd name="connsiteY19" fmla="*/ 239706 h 929370"/>
                <a:gd name="connsiteX20" fmla="*/ 837846 w 2282989"/>
                <a:gd name="connsiteY20" fmla="*/ 214636 h 929370"/>
                <a:gd name="connsiteX21" fmla="*/ 861408 w 2282989"/>
                <a:gd name="connsiteY21" fmla="*/ 174176 h 929370"/>
                <a:gd name="connsiteX22" fmla="*/ 1082561 w 2282989"/>
                <a:gd name="connsiteY22" fmla="*/ 15580 h 929370"/>
                <a:gd name="connsiteX23" fmla="*/ 1129449 w 2282989"/>
                <a:gd name="connsiteY23" fmla="*/ 9956 h 929370"/>
                <a:gd name="connsiteX24" fmla="*/ 1129449 w 2282989"/>
                <a:gd name="connsiteY24" fmla="*/ 7828 h 929370"/>
                <a:gd name="connsiteX25" fmla="*/ 1147184 w 2282989"/>
                <a:gd name="connsiteY25" fmla="*/ 7828 h 929370"/>
                <a:gd name="connsiteX26" fmla="*/ 1160739 w 2282989"/>
                <a:gd name="connsiteY26" fmla="*/ 6202 h 929370"/>
                <a:gd name="connsiteX27" fmla="*/ 1174294 w 2282989"/>
                <a:gd name="connsiteY27" fmla="*/ 7828 h 929370"/>
                <a:gd name="connsiteX28" fmla="*/ 1829820 w 2282989"/>
                <a:gd name="connsiteY28" fmla="*/ 7828 h 929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282989" h="929370">
                  <a:moveTo>
                    <a:pt x="1895078" y="0"/>
                  </a:moveTo>
                  <a:cubicBezTo>
                    <a:pt x="2109315" y="0"/>
                    <a:pt x="2282989" y="206658"/>
                    <a:pt x="2282989" y="461584"/>
                  </a:cubicBezTo>
                  <a:cubicBezTo>
                    <a:pt x="2282989" y="716510"/>
                    <a:pt x="2109315" y="923168"/>
                    <a:pt x="1895078" y="923168"/>
                  </a:cubicBezTo>
                  <a:lnTo>
                    <a:pt x="1863674" y="919401"/>
                  </a:lnTo>
                  <a:lnTo>
                    <a:pt x="1863674" y="922846"/>
                  </a:lnTo>
                  <a:lnTo>
                    <a:pt x="1215126" y="922846"/>
                  </a:lnTo>
                  <a:lnTo>
                    <a:pt x="1160739" y="929370"/>
                  </a:lnTo>
                  <a:cubicBezTo>
                    <a:pt x="1026841" y="929370"/>
                    <a:pt x="908788" y="848644"/>
                    <a:pt x="839077" y="725862"/>
                  </a:cubicBezTo>
                  <a:lnTo>
                    <a:pt x="823392" y="691477"/>
                  </a:lnTo>
                  <a:lnTo>
                    <a:pt x="794146" y="680560"/>
                  </a:lnTo>
                  <a:cubicBezTo>
                    <a:pt x="770770" y="674809"/>
                    <a:pt x="746567" y="671788"/>
                    <a:pt x="721777" y="671788"/>
                  </a:cubicBezTo>
                  <a:lnTo>
                    <a:pt x="691771" y="675425"/>
                  </a:lnTo>
                  <a:lnTo>
                    <a:pt x="691444" y="676029"/>
                  </a:lnTo>
                  <a:cubicBezTo>
                    <a:pt x="623514" y="776577"/>
                    <a:pt x="508478" y="842685"/>
                    <a:pt x="378000" y="842685"/>
                  </a:cubicBezTo>
                  <a:cubicBezTo>
                    <a:pt x="169236" y="842685"/>
                    <a:pt x="0" y="673449"/>
                    <a:pt x="0" y="464685"/>
                  </a:cubicBezTo>
                  <a:cubicBezTo>
                    <a:pt x="0" y="255921"/>
                    <a:pt x="169236" y="86685"/>
                    <a:pt x="378000" y="86685"/>
                  </a:cubicBezTo>
                  <a:cubicBezTo>
                    <a:pt x="482382" y="86685"/>
                    <a:pt x="576882" y="128994"/>
                    <a:pt x="645287" y="197399"/>
                  </a:cubicBezTo>
                  <a:lnTo>
                    <a:pt x="686222" y="247013"/>
                  </a:lnTo>
                  <a:lnTo>
                    <a:pt x="698309" y="248478"/>
                  </a:lnTo>
                  <a:cubicBezTo>
                    <a:pt x="723099" y="248478"/>
                    <a:pt x="747302" y="245458"/>
                    <a:pt x="770678" y="239706"/>
                  </a:cubicBezTo>
                  <a:lnTo>
                    <a:pt x="837846" y="214636"/>
                  </a:lnTo>
                  <a:lnTo>
                    <a:pt x="861408" y="174176"/>
                  </a:lnTo>
                  <a:cubicBezTo>
                    <a:pt x="916746" y="94387"/>
                    <a:pt x="994179" y="37101"/>
                    <a:pt x="1082561" y="15580"/>
                  </a:cubicBezTo>
                  <a:lnTo>
                    <a:pt x="1129449" y="9956"/>
                  </a:lnTo>
                  <a:lnTo>
                    <a:pt x="1129449" y="7828"/>
                  </a:lnTo>
                  <a:lnTo>
                    <a:pt x="1147184" y="7828"/>
                  </a:lnTo>
                  <a:lnTo>
                    <a:pt x="1160739" y="6202"/>
                  </a:lnTo>
                  <a:lnTo>
                    <a:pt x="1174294" y="7828"/>
                  </a:lnTo>
                  <a:lnTo>
                    <a:pt x="1829820" y="7828"/>
                  </a:lnTo>
                  <a:close/>
                </a:path>
              </a:pathLst>
            </a:custGeom>
            <a:gradFill flip="none" rotWithShape="1">
              <a:gsLst>
                <a:gs pos="57000">
                  <a:schemeClr val="bg1">
                    <a:lumMod val="85000"/>
                  </a:schemeClr>
                </a:gs>
                <a:gs pos="92000">
                  <a:schemeClr val="bg1">
                    <a:lumMod val="63000"/>
                  </a:schemeClr>
                </a:gs>
                <a:gs pos="100000">
                  <a:schemeClr val="bg1">
                    <a:lumMod val="49000"/>
                  </a:schemeClr>
                </a:gs>
              </a:gsLst>
              <a:lin ang="8100000" scaled="1"/>
              <a:tileRect/>
            </a:gradFill>
            <a:ln>
              <a:noFill/>
            </a:ln>
            <a:effectLst>
              <a:outerShdw blurRad="127000" dist="63500" dir="7200000" sx="99000" sy="99000" algn="tr"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a:p>
          </p:txBody>
        </p:sp>
        <p:grpSp>
          <p:nvGrpSpPr>
            <p:cNvPr id="10" name="组合 9"/>
            <p:cNvGrpSpPr/>
            <p:nvPr/>
          </p:nvGrpSpPr>
          <p:grpSpPr>
            <a:xfrm>
              <a:off x="755576" y="3308998"/>
              <a:ext cx="799287" cy="755611"/>
              <a:chOff x="2759425" y="1932990"/>
              <a:chExt cx="799287" cy="755611"/>
            </a:xfrm>
          </p:grpSpPr>
          <p:sp>
            <p:nvSpPr>
              <p:cNvPr id="14" name="椭圆 13"/>
              <p:cNvSpPr>
                <a:spLocks/>
              </p:cNvSpPr>
              <p:nvPr/>
            </p:nvSpPr>
            <p:spPr bwMode="auto">
              <a:xfrm rot="10800000">
                <a:off x="2759426" y="1949921"/>
                <a:ext cx="799286" cy="717940"/>
              </a:xfrm>
              <a:prstGeom prst="ellipse">
                <a:avLst/>
              </a:prstGeom>
              <a:solidFill>
                <a:srgbClr val="FF4D5E"/>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5" name="椭圆 14"/>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6" name="椭圆 15"/>
              <p:cNvSpPr/>
              <p:nvPr/>
            </p:nvSpPr>
            <p:spPr>
              <a:xfrm>
                <a:off x="2771295" y="1942172"/>
                <a:ext cx="787417" cy="746429"/>
              </a:xfrm>
              <a:prstGeom prst="ellipse">
                <a:avLst/>
              </a:prstGeom>
              <a:solidFill>
                <a:srgbClr val="FF4D5E">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sp>
          <p:nvSpPr>
            <p:cNvPr id="11" name="任意多边形 10"/>
            <p:cNvSpPr/>
            <p:nvPr/>
          </p:nvSpPr>
          <p:spPr>
            <a:xfrm>
              <a:off x="1575092" y="3260975"/>
              <a:ext cx="1390436" cy="842499"/>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FF4D5E"/>
            </a:solidFill>
            <a:ln>
              <a:no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a:solidFill>
                  <a:prstClr val="white"/>
                </a:solidFill>
              </a:endParaRPr>
            </a:p>
          </p:txBody>
        </p:sp>
        <p:sp>
          <p:nvSpPr>
            <p:cNvPr id="12" name="TextBox 12"/>
            <p:cNvSpPr txBox="1"/>
            <p:nvPr/>
          </p:nvSpPr>
          <p:spPr>
            <a:xfrm>
              <a:off x="1742015" y="3389836"/>
              <a:ext cx="1056589" cy="595034"/>
            </a:xfrm>
            <a:prstGeom prst="rect">
              <a:avLst/>
            </a:prstGeom>
            <a:noFill/>
          </p:spPr>
          <p:txBody>
            <a:bodyPr wrap="square" rtlCol="0">
              <a:spAutoFit/>
            </a:bodyPr>
            <a:lstStyle/>
            <a:p>
              <a:pPr algn="ctr"/>
              <a:r>
                <a:rPr lang="zh-CN" altLang="en-US" sz="2880" dirty="0">
                  <a:solidFill>
                    <a:schemeClr val="bg1"/>
                  </a:solidFill>
                  <a:latin typeface="方正粗倩简体" panose="03000509000000000000" pitchFamily="65" charset="-122"/>
                  <a:ea typeface="方正粗倩简体" panose="03000509000000000000" pitchFamily="65" charset="-122"/>
                </a:rPr>
                <a:t>过渡</a:t>
              </a:r>
            </a:p>
          </p:txBody>
        </p:sp>
        <p:sp>
          <p:nvSpPr>
            <p:cNvPr id="13" name="TextBox 13"/>
            <p:cNvSpPr txBox="1"/>
            <p:nvPr/>
          </p:nvSpPr>
          <p:spPr>
            <a:xfrm>
              <a:off x="775946" y="3263886"/>
              <a:ext cx="770414" cy="933588"/>
            </a:xfrm>
            <a:prstGeom prst="rect">
              <a:avLst/>
            </a:prstGeom>
            <a:noFill/>
          </p:spPr>
          <p:txBody>
            <a:bodyPr wrap="square" rtlCol="0">
              <a:spAutoFit/>
            </a:bodyPr>
            <a:lstStyle/>
            <a:p>
              <a:pPr algn="ctr"/>
              <a:r>
                <a:rPr lang="en-US" altLang="zh-CN" sz="4860" dirty="0">
                  <a:solidFill>
                    <a:schemeClr val="tx1">
                      <a:lumMod val="65000"/>
                      <a:lumOff val="35000"/>
                    </a:schemeClr>
                  </a:solidFill>
                  <a:latin typeface="方正粗宋简体" panose="03000509000000000000" pitchFamily="65" charset="-122"/>
                  <a:ea typeface="方正粗宋简体" panose="03000509000000000000" pitchFamily="65" charset="-122"/>
                </a:rPr>
                <a:t>C</a:t>
              </a:r>
              <a:endParaRPr lang="zh-CN" altLang="en-US" sz="4860" dirty="0">
                <a:solidFill>
                  <a:schemeClr val="tx1">
                    <a:lumMod val="65000"/>
                    <a:lumOff val="35000"/>
                  </a:schemeClr>
                </a:solidFill>
                <a:latin typeface="方正粗宋简体" panose="03000509000000000000" pitchFamily="65" charset="-122"/>
                <a:ea typeface="方正粗宋简体" panose="03000509000000000000" pitchFamily="65" charset="-122"/>
              </a:endParaRPr>
            </a:p>
          </p:txBody>
        </p:sp>
      </p:grpSp>
      <p:grpSp>
        <p:nvGrpSpPr>
          <p:cNvPr id="17" name="组合 16"/>
          <p:cNvGrpSpPr/>
          <p:nvPr/>
        </p:nvGrpSpPr>
        <p:grpSpPr>
          <a:xfrm>
            <a:off x="4191523" y="1719086"/>
            <a:ext cx="719357" cy="646146"/>
            <a:chOff x="4149245" y="1910096"/>
            <a:chExt cx="799286" cy="717940"/>
          </a:xfrm>
        </p:grpSpPr>
        <p:sp>
          <p:nvSpPr>
            <p:cNvPr id="18" name="椭圆 17"/>
            <p:cNvSpPr>
              <a:spLocks/>
            </p:cNvSpPr>
            <p:nvPr/>
          </p:nvSpPr>
          <p:spPr bwMode="auto">
            <a:xfrm rot="10800000">
              <a:off x="4149245" y="1910096"/>
              <a:ext cx="799286" cy="717940"/>
            </a:xfrm>
            <a:prstGeom prst="ellipse">
              <a:avLst/>
            </a:prstGeom>
            <a:solidFill>
              <a:srgbClr val="00B0F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9" name="Freeform 383"/>
            <p:cNvSpPr>
              <a:spLocks noEditPoints="1"/>
            </p:cNvSpPr>
            <p:nvPr/>
          </p:nvSpPr>
          <p:spPr bwMode="auto">
            <a:xfrm flipH="1">
              <a:off x="4346325" y="2040672"/>
              <a:ext cx="405124" cy="456788"/>
            </a:xfrm>
            <a:custGeom>
              <a:avLst/>
              <a:gdLst>
                <a:gd name="T0" fmla="*/ 17 w 63"/>
                <a:gd name="T1" fmla="*/ 5 h 71"/>
                <a:gd name="T2" fmla="*/ 30 w 63"/>
                <a:gd name="T3" fmla="*/ 2 h 71"/>
                <a:gd name="T4" fmla="*/ 31 w 63"/>
                <a:gd name="T5" fmla="*/ 10 h 71"/>
                <a:gd name="T6" fmla="*/ 33 w 63"/>
                <a:gd name="T7" fmla="*/ 10 h 71"/>
                <a:gd name="T8" fmla="*/ 37 w 63"/>
                <a:gd name="T9" fmla="*/ 12 h 71"/>
                <a:gd name="T10" fmla="*/ 60 w 63"/>
                <a:gd name="T11" fmla="*/ 30 h 71"/>
                <a:gd name="T12" fmla="*/ 61 w 63"/>
                <a:gd name="T13" fmla="*/ 31 h 71"/>
                <a:gd name="T14" fmla="*/ 63 w 63"/>
                <a:gd name="T15" fmla="*/ 35 h 71"/>
                <a:gd name="T16" fmla="*/ 39 w 63"/>
                <a:gd name="T17" fmla="*/ 59 h 71"/>
                <a:gd name="T18" fmla="*/ 39 w 63"/>
                <a:gd name="T19" fmla="*/ 59 h 71"/>
                <a:gd name="T20" fmla="*/ 39 w 63"/>
                <a:gd name="T21" fmla="*/ 60 h 71"/>
                <a:gd name="T22" fmla="*/ 43 w 63"/>
                <a:gd name="T23" fmla="*/ 62 h 71"/>
                <a:gd name="T24" fmla="*/ 10 w 63"/>
                <a:gd name="T25" fmla="*/ 71 h 71"/>
                <a:gd name="T26" fmla="*/ 16 w 63"/>
                <a:gd name="T27" fmla="*/ 64 h 71"/>
                <a:gd name="T28" fmla="*/ 18 w 63"/>
                <a:gd name="T29" fmla="*/ 61 h 71"/>
                <a:gd name="T30" fmla="*/ 23 w 63"/>
                <a:gd name="T31" fmla="*/ 57 h 71"/>
                <a:gd name="T32" fmla="*/ 26 w 63"/>
                <a:gd name="T33" fmla="*/ 61 h 71"/>
                <a:gd name="T34" fmla="*/ 31 w 63"/>
                <a:gd name="T35" fmla="*/ 63 h 71"/>
                <a:gd name="T36" fmla="*/ 31 w 63"/>
                <a:gd name="T37" fmla="*/ 56 h 71"/>
                <a:gd name="T38" fmla="*/ 50 w 63"/>
                <a:gd name="T39" fmla="*/ 35 h 71"/>
                <a:gd name="T40" fmla="*/ 30 w 63"/>
                <a:gd name="T41" fmla="*/ 19 h 71"/>
                <a:gd name="T42" fmla="*/ 28 w 63"/>
                <a:gd name="T43" fmla="*/ 16 h 71"/>
                <a:gd name="T44" fmla="*/ 26 w 63"/>
                <a:gd name="T45" fmla="*/ 13 h 71"/>
                <a:gd name="T46" fmla="*/ 17 w 63"/>
                <a:gd name="T47" fmla="*/ 31 h 71"/>
                <a:gd name="T48" fmla="*/ 35 w 63"/>
                <a:gd name="T49" fmla="*/ 14 h 71"/>
                <a:gd name="T50" fmla="*/ 52 w 63"/>
                <a:gd name="T51" fmla="*/ 33 h 71"/>
                <a:gd name="T52" fmla="*/ 55 w 63"/>
                <a:gd name="T53" fmla="*/ 30 h 71"/>
                <a:gd name="T54" fmla="*/ 33 w 63"/>
                <a:gd name="T55" fmla="*/ 55 h 71"/>
                <a:gd name="T56" fmla="*/ 39 w 63"/>
                <a:gd name="T57" fmla="*/ 56 h 71"/>
                <a:gd name="T58" fmla="*/ 54 w 63"/>
                <a:gd name="T59" fmla="*/ 38 h 71"/>
                <a:gd name="T60" fmla="*/ 34 w 63"/>
                <a:gd name="T61" fmla="*/ 54 h 71"/>
                <a:gd name="T62" fmla="*/ 59 w 63"/>
                <a:gd name="T63" fmla="*/ 33 h 71"/>
                <a:gd name="T64" fmla="*/ 56 w 63"/>
                <a:gd name="T65" fmla="*/ 33 h 71"/>
                <a:gd name="T66" fmla="*/ 56 w 63"/>
                <a:gd name="T67" fmla="*/ 36 h 71"/>
                <a:gd name="T68" fmla="*/ 59 w 63"/>
                <a:gd name="T69" fmla="*/ 36 h 71"/>
                <a:gd name="T70" fmla="*/ 60 w 63"/>
                <a:gd name="T71" fmla="*/ 3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 h="71">
                  <a:moveTo>
                    <a:pt x="0" y="3"/>
                  </a:moveTo>
                  <a:cubicBezTo>
                    <a:pt x="6" y="0"/>
                    <a:pt x="13" y="1"/>
                    <a:pt x="17" y="5"/>
                  </a:cubicBezTo>
                  <a:cubicBezTo>
                    <a:pt x="24" y="1"/>
                    <a:pt x="24" y="1"/>
                    <a:pt x="24" y="1"/>
                  </a:cubicBezTo>
                  <a:cubicBezTo>
                    <a:pt x="26" y="0"/>
                    <a:pt x="28" y="0"/>
                    <a:pt x="30" y="2"/>
                  </a:cubicBezTo>
                  <a:cubicBezTo>
                    <a:pt x="30" y="3"/>
                    <a:pt x="31" y="4"/>
                    <a:pt x="31" y="5"/>
                  </a:cubicBezTo>
                  <a:cubicBezTo>
                    <a:pt x="32" y="7"/>
                    <a:pt x="32" y="8"/>
                    <a:pt x="31" y="10"/>
                  </a:cubicBezTo>
                  <a:cubicBezTo>
                    <a:pt x="32" y="10"/>
                    <a:pt x="32" y="10"/>
                    <a:pt x="32" y="10"/>
                  </a:cubicBezTo>
                  <a:cubicBezTo>
                    <a:pt x="33" y="10"/>
                    <a:pt x="33" y="10"/>
                    <a:pt x="33" y="10"/>
                  </a:cubicBezTo>
                  <a:cubicBezTo>
                    <a:pt x="34" y="10"/>
                    <a:pt x="36" y="11"/>
                    <a:pt x="37" y="11"/>
                  </a:cubicBezTo>
                  <a:cubicBezTo>
                    <a:pt x="37" y="12"/>
                    <a:pt x="37" y="12"/>
                    <a:pt x="37" y="12"/>
                  </a:cubicBezTo>
                  <a:cubicBezTo>
                    <a:pt x="37" y="12"/>
                    <a:pt x="37" y="12"/>
                    <a:pt x="37" y="12"/>
                  </a:cubicBezTo>
                  <a:cubicBezTo>
                    <a:pt x="60" y="30"/>
                    <a:pt x="60" y="30"/>
                    <a:pt x="60" y="30"/>
                  </a:cubicBezTo>
                  <a:cubicBezTo>
                    <a:pt x="60" y="30"/>
                    <a:pt x="61" y="30"/>
                    <a:pt x="61" y="31"/>
                  </a:cubicBezTo>
                  <a:cubicBezTo>
                    <a:pt x="61" y="31"/>
                    <a:pt x="61" y="31"/>
                    <a:pt x="61" y="31"/>
                  </a:cubicBezTo>
                  <a:cubicBezTo>
                    <a:pt x="61" y="31"/>
                    <a:pt x="61" y="31"/>
                    <a:pt x="61" y="31"/>
                  </a:cubicBezTo>
                  <a:cubicBezTo>
                    <a:pt x="62" y="32"/>
                    <a:pt x="63" y="33"/>
                    <a:pt x="63" y="35"/>
                  </a:cubicBezTo>
                  <a:cubicBezTo>
                    <a:pt x="63" y="36"/>
                    <a:pt x="62" y="37"/>
                    <a:pt x="61" y="38"/>
                  </a:cubicBezTo>
                  <a:cubicBezTo>
                    <a:pt x="39" y="59"/>
                    <a:pt x="39" y="59"/>
                    <a:pt x="39" y="59"/>
                  </a:cubicBezTo>
                  <a:cubicBezTo>
                    <a:pt x="39" y="59"/>
                    <a:pt x="39" y="59"/>
                    <a:pt x="39" y="59"/>
                  </a:cubicBezTo>
                  <a:cubicBezTo>
                    <a:pt x="39" y="59"/>
                    <a:pt x="39" y="59"/>
                    <a:pt x="39" y="59"/>
                  </a:cubicBezTo>
                  <a:cubicBezTo>
                    <a:pt x="39" y="59"/>
                    <a:pt x="39" y="59"/>
                    <a:pt x="39" y="59"/>
                  </a:cubicBezTo>
                  <a:cubicBezTo>
                    <a:pt x="39" y="60"/>
                    <a:pt x="39" y="60"/>
                    <a:pt x="39" y="60"/>
                  </a:cubicBezTo>
                  <a:cubicBezTo>
                    <a:pt x="39" y="62"/>
                    <a:pt x="39" y="62"/>
                    <a:pt x="39" y="62"/>
                  </a:cubicBezTo>
                  <a:cubicBezTo>
                    <a:pt x="43" y="62"/>
                    <a:pt x="43" y="62"/>
                    <a:pt x="43" y="62"/>
                  </a:cubicBezTo>
                  <a:cubicBezTo>
                    <a:pt x="45" y="71"/>
                    <a:pt x="45" y="71"/>
                    <a:pt x="45" y="71"/>
                  </a:cubicBezTo>
                  <a:cubicBezTo>
                    <a:pt x="10" y="71"/>
                    <a:pt x="10" y="71"/>
                    <a:pt x="10" y="71"/>
                  </a:cubicBezTo>
                  <a:cubicBezTo>
                    <a:pt x="11" y="65"/>
                    <a:pt x="11" y="65"/>
                    <a:pt x="11" y="65"/>
                  </a:cubicBezTo>
                  <a:cubicBezTo>
                    <a:pt x="16" y="64"/>
                    <a:pt x="16" y="64"/>
                    <a:pt x="16" y="64"/>
                  </a:cubicBezTo>
                  <a:cubicBezTo>
                    <a:pt x="16" y="61"/>
                    <a:pt x="16" y="61"/>
                    <a:pt x="16" y="61"/>
                  </a:cubicBezTo>
                  <a:cubicBezTo>
                    <a:pt x="18" y="61"/>
                    <a:pt x="18" y="61"/>
                    <a:pt x="18" y="61"/>
                  </a:cubicBezTo>
                  <a:cubicBezTo>
                    <a:pt x="18" y="57"/>
                    <a:pt x="18" y="57"/>
                    <a:pt x="18" y="57"/>
                  </a:cubicBezTo>
                  <a:cubicBezTo>
                    <a:pt x="23" y="57"/>
                    <a:pt x="23" y="57"/>
                    <a:pt x="23" y="57"/>
                  </a:cubicBezTo>
                  <a:cubicBezTo>
                    <a:pt x="23" y="61"/>
                    <a:pt x="23" y="61"/>
                    <a:pt x="23" y="61"/>
                  </a:cubicBezTo>
                  <a:cubicBezTo>
                    <a:pt x="26" y="61"/>
                    <a:pt x="26" y="61"/>
                    <a:pt x="26" y="61"/>
                  </a:cubicBezTo>
                  <a:cubicBezTo>
                    <a:pt x="26" y="63"/>
                    <a:pt x="26" y="63"/>
                    <a:pt x="26" y="63"/>
                  </a:cubicBezTo>
                  <a:cubicBezTo>
                    <a:pt x="31" y="63"/>
                    <a:pt x="31" y="63"/>
                    <a:pt x="31" y="63"/>
                  </a:cubicBezTo>
                  <a:cubicBezTo>
                    <a:pt x="31" y="58"/>
                    <a:pt x="31" y="58"/>
                    <a:pt x="31" y="58"/>
                  </a:cubicBezTo>
                  <a:cubicBezTo>
                    <a:pt x="31" y="57"/>
                    <a:pt x="31" y="56"/>
                    <a:pt x="31" y="56"/>
                  </a:cubicBezTo>
                  <a:cubicBezTo>
                    <a:pt x="31" y="54"/>
                    <a:pt x="31" y="53"/>
                    <a:pt x="32" y="52"/>
                  </a:cubicBezTo>
                  <a:cubicBezTo>
                    <a:pt x="50" y="35"/>
                    <a:pt x="50" y="35"/>
                    <a:pt x="50" y="35"/>
                  </a:cubicBezTo>
                  <a:cubicBezTo>
                    <a:pt x="30" y="20"/>
                    <a:pt x="30" y="20"/>
                    <a:pt x="30" y="20"/>
                  </a:cubicBezTo>
                  <a:cubicBezTo>
                    <a:pt x="30" y="19"/>
                    <a:pt x="30" y="19"/>
                    <a:pt x="30" y="19"/>
                  </a:cubicBezTo>
                  <a:cubicBezTo>
                    <a:pt x="30" y="19"/>
                    <a:pt x="30" y="19"/>
                    <a:pt x="30" y="19"/>
                  </a:cubicBezTo>
                  <a:cubicBezTo>
                    <a:pt x="29" y="19"/>
                    <a:pt x="29" y="17"/>
                    <a:pt x="28" y="16"/>
                  </a:cubicBezTo>
                  <a:cubicBezTo>
                    <a:pt x="28" y="16"/>
                    <a:pt x="28" y="15"/>
                    <a:pt x="28" y="15"/>
                  </a:cubicBezTo>
                  <a:cubicBezTo>
                    <a:pt x="26" y="13"/>
                    <a:pt x="26" y="13"/>
                    <a:pt x="26" y="13"/>
                  </a:cubicBezTo>
                  <a:cubicBezTo>
                    <a:pt x="23" y="15"/>
                    <a:pt x="23" y="15"/>
                    <a:pt x="23" y="15"/>
                  </a:cubicBezTo>
                  <a:cubicBezTo>
                    <a:pt x="25" y="21"/>
                    <a:pt x="22" y="28"/>
                    <a:pt x="17" y="31"/>
                  </a:cubicBezTo>
                  <a:cubicBezTo>
                    <a:pt x="0" y="3"/>
                    <a:pt x="0" y="3"/>
                    <a:pt x="0" y="3"/>
                  </a:cubicBezTo>
                  <a:close/>
                  <a:moveTo>
                    <a:pt x="35" y="14"/>
                  </a:moveTo>
                  <a:cubicBezTo>
                    <a:pt x="33" y="18"/>
                    <a:pt x="33" y="18"/>
                    <a:pt x="33" y="18"/>
                  </a:cubicBezTo>
                  <a:cubicBezTo>
                    <a:pt x="52" y="33"/>
                    <a:pt x="52" y="33"/>
                    <a:pt x="52" y="33"/>
                  </a:cubicBezTo>
                  <a:cubicBezTo>
                    <a:pt x="54" y="31"/>
                    <a:pt x="54" y="31"/>
                    <a:pt x="54" y="31"/>
                  </a:cubicBezTo>
                  <a:cubicBezTo>
                    <a:pt x="54" y="30"/>
                    <a:pt x="55" y="30"/>
                    <a:pt x="55" y="30"/>
                  </a:cubicBezTo>
                  <a:cubicBezTo>
                    <a:pt x="35" y="14"/>
                    <a:pt x="35" y="14"/>
                    <a:pt x="35" y="14"/>
                  </a:cubicBezTo>
                  <a:close/>
                  <a:moveTo>
                    <a:pt x="33" y="55"/>
                  </a:moveTo>
                  <a:cubicBezTo>
                    <a:pt x="39" y="55"/>
                    <a:pt x="39" y="55"/>
                    <a:pt x="39" y="55"/>
                  </a:cubicBezTo>
                  <a:cubicBezTo>
                    <a:pt x="39" y="56"/>
                    <a:pt x="39" y="56"/>
                    <a:pt x="39" y="56"/>
                  </a:cubicBezTo>
                  <a:cubicBezTo>
                    <a:pt x="56" y="39"/>
                    <a:pt x="56" y="39"/>
                    <a:pt x="56" y="39"/>
                  </a:cubicBezTo>
                  <a:cubicBezTo>
                    <a:pt x="55" y="39"/>
                    <a:pt x="55" y="39"/>
                    <a:pt x="54" y="38"/>
                  </a:cubicBezTo>
                  <a:cubicBezTo>
                    <a:pt x="52" y="37"/>
                    <a:pt x="52" y="37"/>
                    <a:pt x="52" y="37"/>
                  </a:cubicBezTo>
                  <a:cubicBezTo>
                    <a:pt x="34" y="54"/>
                    <a:pt x="34" y="54"/>
                    <a:pt x="34" y="54"/>
                  </a:cubicBezTo>
                  <a:cubicBezTo>
                    <a:pt x="34" y="54"/>
                    <a:pt x="33" y="55"/>
                    <a:pt x="33" y="55"/>
                  </a:cubicBezTo>
                  <a:close/>
                  <a:moveTo>
                    <a:pt x="59" y="33"/>
                  </a:moveTo>
                  <a:cubicBezTo>
                    <a:pt x="58" y="32"/>
                    <a:pt x="58" y="32"/>
                    <a:pt x="57" y="32"/>
                  </a:cubicBezTo>
                  <a:cubicBezTo>
                    <a:pt x="57" y="32"/>
                    <a:pt x="56" y="32"/>
                    <a:pt x="56" y="33"/>
                  </a:cubicBezTo>
                  <a:cubicBezTo>
                    <a:pt x="54" y="35"/>
                    <a:pt x="54" y="35"/>
                    <a:pt x="54" y="35"/>
                  </a:cubicBezTo>
                  <a:cubicBezTo>
                    <a:pt x="56" y="36"/>
                    <a:pt x="56" y="36"/>
                    <a:pt x="56" y="36"/>
                  </a:cubicBezTo>
                  <a:cubicBezTo>
                    <a:pt x="56" y="37"/>
                    <a:pt x="57" y="37"/>
                    <a:pt x="58" y="37"/>
                  </a:cubicBezTo>
                  <a:cubicBezTo>
                    <a:pt x="58" y="37"/>
                    <a:pt x="59" y="36"/>
                    <a:pt x="59" y="36"/>
                  </a:cubicBezTo>
                  <a:cubicBezTo>
                    <a:pt x="59" y="36"/>
                    <a:pt x="59" y="36"/>
                    <a:pt x="59" y="36"/>
                  </a:cubicBezTo>
                  <a:cubicBezTo>
                    <a:pt x="60" y="35"/>
                    <a:pt x="60" y="35"/>
                    <a:pt x="60" y="34"/>
                  </a:cubicBezTo>
                  <a:cubicBezTo>
                    <a:pt x="60" y="34"/>
                    <a:pt x="59" y="33"/>
                    <a:pt x="59" y="33"/>
                  </a:cubicBezTo>
                  <a:close/>
                </a:path>
              </a:pathLst>
            </a:custGeom>
            <a:solidFill>
              <a:schemeClr val="bg1"/>
            </a:solidFill>
            <a:ln>
              <a:noFill/>
            </a:ln>
            <a:extLst/>
          </p:spPr>
          <p:txBody>
            <a:bodyPr vert="horz" wrap="square" lIns="82296" tIns="41148" rIns="82296" bIns="41148" numCol="1" anchor="t" anchorCtr="0" compatLnSpc="1">
              <a:prstTxWarp prst="textNoShape">
                <a:avLst/>
              </a:prstTxWarp>
            </a:bodyPr>
            <a:lstStyle/>
            <a:p>
              <a:endParaRPr lang="zh-CN" altLang="en-US" sz="1620"/>
            </a:p>
          </p:txBody>
        </p:sp>
      </p:grpSp>
      <p:grpSp>
        <p:nvGrpSpPr>
          <p:cNvPr id="20" name="组合 19"/>
          <p:cNvGrpSpPr/>
          <p:nvPr/>
        </p:nvGrpSpPr>
        <p:grpSpPr>
          <a:xfrm>
            <a:off x="5350086" y="3526984"/>
            <a:ext cx="719357" cy="646146"/>
            <a:chOff x="5436540" y="3918871"/>
            <a:chExt cx="799286" cy="717940"/>
          </a:xfrm>
        </p:grpSpPr>
        <p:sp>
          <p:nvSpPr>
            <p:cNvPr id="21" name="椭圆 20"/>
            <p:cNvSpPr>
              <a:spLocks/>
            </p:cNvSpPr>
            <p:nvPr/>
          </p:nvSpPr>
          <p:spPr bwMode="auto">
            <a:xfrm rot="10800000">
              <a:off x="5436540" y="3918871"/>
              <a:ext cx="799286" cy="717940"/>
            </a:xfrm>
            <a:prstGeom prst="ellipse">
              <a:avLst/>
            </a:prstGeom>
            <a:solidFill>
              <a:srgbClr val="00B0F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22" name="Freeform 227"/>
            <p:cNvSpPr>
              <a:spLocks noEditPoints="1"/>
            </p:cNvSpPr>
            <p:nvPr/>
          </p:nvSpPr>
          <p:spPr bwMode="auto">
            <a:xfrm>
              <a:off x="5649936" y="4058966"/>
              <a:ext cx="372496" cy="437750"/>
            </a:xfrm>
            <a:custGeom>
              <a:avLst/>
              <a:gdLst>
                <a:gd name="T0" fmla="*/ 49 w 58"/>
                <a:gd name="T1" fmla="*/ 23 h 68"/>
                <a:gd name="T2" fmla="*/ 49 w 58"/>
                <a:gd name="T3" fmla="*/ 24 h 68"/>
                <a:gd name="T4" fmla="*/ 46 w 58"/>
                <a:gd name="T5" fmla="*/ 33 h 68"/>
                <a:gd name="T6" fmla="*/ 31 w 58"/>
                <a:gd name="T7" fmla="*/ 46 h 68"/>
                <a:gd name="T8" fmla="*/ 16 w 58"/>
                <a:gd name="T9" fmla="*/ 33 h 68"/>
                <a:gd name="T10" fmla="*/ 13 w 58"/>
                <a:gd name="T11" fmla="*/ 24 h 68"/>
                <a:gd name="T12" fmla="*/ 14 w 58"/>
                <a:gd name="T13" fmla="*/ 23 h 68"/>
                <a:gd name="T14" fmla="*/ 18 w 58"/>
                <a:gd name="T15" fmla="*/ 6 h 68"/>
                <a:gd name="T16" fmla="*/ 48 w 58"/>
                <a:gd name="T17" fmla="*/ 23 h 68"/>
                <a:gd name="T18" fmla="*/ 17 w 58"/>
                <a:gd name="T19" fmla="*/ 56 h 68"/>
                <a:gd name="T20" fmla="*/ 23 w 58"/>
                <a:gd name="T21" fmla="*/ 50 h 68"/>
                <a:gd name="T22" fmla="*/ 17 w 58"/>
                <a:gd name="T23" fmla="*/ 46 h 68"/>
                <a:gd name="T24" fmla="*/ 7 w 58"/>
                <a:gd name="T25" fmla="*/ 36 h 68"/>
                <a:gd name="T26" fmla="*/ 11 w 58"/>
                <a:gd name="T27" fmla="*/ 34 h 68"/>
                <a:gd name="T28" fmla="*/ 8 w 58"/>
                <a:gd name="T29" fmla="*/ 27 h 68"/>
                <a:gd name="T30" fmla="*/ 1 w 58"/>
                <a:gd name="T31" fmla="*/ 36 h 68"/>
                <a:gd name="T32" fmla="*/ 26 w 58"/>
                <a:gd name="T33" fmla="*/ 50 h 68"/>
                <a:gd name="T34" fmla="*/ 43 w 58"/>
                <a:gd name="T35" fmla="*/ 46 h 68"/>
                <a:gd name="T36" fmla="*/ 57 w 58"/>
                <a:gd name="T37" fmla="*/ 68 h 68"/>
                <a:gd name="T38" fmla="*/ 7 w 58"/>
                <a:gd name="T39" fmla="*/ 54 h 68"/>
                <a:gd name="T40" fmla="*/ 18 w 58"/>
                <a:gd name="T41" fmla="*/ 58 h 68"/>
                <a:gd name="T42" fmla="*/ 18 w 58"/>
                <a:gd name="T43" fmla="*/ 58 h 68"/>
                <a:gd name="T44" fmla="*/ 25 w 58"/>
                <a:gd name="T45" fmla="*/ 53 h 68"/>
                <a:gd name="T46" fmla="*/ 26 w 58"/>
                <a:gd name="T47" fmla="*/ 50 h 68"/>
                <a:gd name="T48" fmla="*/ 44 w 58"/>
                <a:gd name="T49" fmla="*/ 25 h 68"/>
                <a:gd name="T50" fmla="*/ 22 w 58"/>
                <a:gd name="T51" fmla="*/ 21 h 68"/>
                <a:gd name="T52" fmla="*/ 17 w 58"/>
                <a:gd name="T53" fmla="*/ 25 h 68"/>
                <a:gd name="T54" fmla="*/ 16 w 58"/>
                <a:gd name="T55" fmla="*/ 25 h 68"/>
                <a:gd name="T56" fmla="*/ 18 w 58"/>
                <a:gd name="T57" fmla="*/ 31 h 68"/>
                <a:gd name="T58" fmla="*/ 19 w 58"/>
                <a:gd name="T59" fmla="*/ 32 h 68"/>
                <a:gd name="T60" fmla="*/ 31 w 58"/>
                <a:gd name="T61" fmla="*/ 43 h 68"/>
                <a:gd name="T62" fmla="*/ 44 w 58"/>
                <a:gd name="T63" fmla="*/ 32 h 68"/>
                <a:gd name="T64" fmla="*/ 45 w 58"/>
                <a:gd name="T65" fmla="*/ 31 h 68"/>
                <a:gd name="T66" fmla="*/ 47 w 58"/>
                <a:gd name="T67" fmla="*/ 2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8" h="68">
                  <a:moveTo>
                    <a:pt x="48" y="23"/>
                  </a:moveTo>
                  <a:cubicBezTo>
                    <a:pt x="48" y="23"/>
                    <a:pt x="48" y="23"/>
                    <a:pt x="49" y="23"/>
                  </a:cubicBezTo>
                  <a:cubicBezTo>
                    <a:pt x="49" y="24"/>
                    <a:pt x="49" y="24"/>
                    <a:pt x="49" y="24"/>
                  </a:cubicBezTo>
                  <a:cubicBezTo>
                    <a:pt x="49" y="24"/>
                    <a:pt x="49" y="24"/>
                    <a:pt x="49" y="24"/>
                  </a:cubicBezTo>
                  <a:cubicBezTo>
                    <a:pt x="49" y="27"/>
                    <a:pt x="49" y="29"/>
                    <a:pt x="49" y="30"/>
                  </a:cubicBezTo>
                  <a:cubicBezTo>
                    <a:pt x="48" y="31"/>
                    <a:pt x="47" y="32"/>
                    <a:pt x="46" y="33"/>
                  </a:cubicBezTo>
                  <a:cubicBezTo>
                    <a:pt x="45" y="36"/>
                    <a:pt x="43" y="39"/>
                    <a:pt x="41" y="42"/>
                  </a:cubicBezTo>
                  <a:cubicBezTo>
                    <a:pt x="38" y="44"/>
                    <a:pt x="35" y="46"/>
                    <a:pt x="31" y="46"/>
                  </a:cubicBezTo>
                  <a:cubicBezTo>
                    <a:pt x="28" y="46"/>
                    <a:pt x="25" y="44"/>
                    <a:pt x="22" y="42"/>
                  </a:cubicBezTo>
                  <a:cubicBezTo>
                    <a:pt x="19" y="39"/>
                    <a:pt x="17" y="36"/>
                    <a:pt x="16" y="33"/>
                  </a:cubicBezTo>
                  <a:cubicBezTo>
                    <a:pt x="15" y="32"/>
                    <a:pt x="14" y="31"/>
                    <a:pt x="14" y="30"/>
                  </a:cubicBezTo>
                  <a:cubicBezTo>
                    <a:pt x="13" y="29"/>
                    <a:pt x="13" y="27"/>
                    <a:pt x="13" y="24"/>
                  </a:cubicBezTo>
                  <a:cubicBezTo>
                    <a:pt x="13" y="24"/>
                    <a:pt x="13" y="24"/>
                    <a:pt x="13" y="24"/>
                  </a:cubicBezTo>
                  <a:cubicBezTo>
                    <a:pt x="14" y="23"/>
                    <a:pt x="14" y="23"/>
                    <a:pt x="14" y="23"/>
                  </a:cubicBezTo>
                  <a:cubicBezTo>
                    <a:pt x="14" y="23"/>
                    <a:pt x="14" y="23"/>
                    <a:pt x="14" y="23"/>
                  </a:cubicBezTo>
                  <a:cubicBezTo>
                    <a:pt x="13" y="14"/>
                    <a:pt x="14" y="9"/>
                    <a:pt x="18" y="6"/>
                  </a:cubicBezTo>
                  <a:cubicBezTo>
                    <a:pt x="24" y="0"/>
                    <a:pt x="37" y="0"/>
                    <a:pt x="43" y="5"/>
                  </a:cubicBezTo>
                  <a:cubicBezTo>
                    <a:pt x="48" y="8"/>
                    <a:pt x="49" y="14"/>
                    <a:pt x="48" y="23"/>
                  </a:cubicBezTo>
                  <a:close/>
                  <a:moveTo>
                    <a:pt x="12" y="55"/>
                  </a:moveTo>
                  <a:cubicBezTo>
                    <a:pt x="14" y="56"/>
                    <a:pt x="15" y="56"/>
                    <a:pt x="17" y="56"/>
                  </a:cubicBezTo>
                  <a:cubicBezTo>
                    <a:pt x="20" y="55"/>
                    <a:pt x="21" y="53"/>
                    <a:pt x="22" y="51"/>
                  </a:cubicBezTo>
                  <a:cubicBezTo>
                    <a:pt x="23" y="51"/>
                    <a:pt x="23" y="50"/>
                    <a:pt x="23" y="50"/>
                  </a:cubicBezTo>
                  <a:cubicBezTo>
                    <a:pt x="21" y="48"/>
                    <a:pt x="20" y="47"/>
                    <a:pt x="18" y="46"/>
                  </a:cubicBezTo>
                  <a:cubicBezTo>
                    <a:pt x="18" y="45"/>
                    <a:pt x="17" y="46"/>
                    <a:pt x="17" y="46"/>
                  </a:cubicBezTo>
                  <a:cubicBezTo>
                    <a:pt x="15" y="48"/>
                    <a:pt x="15" y="48"/>
                    <a:pt x="15" y="48"/>
                  </a:cubicBezTo>
                  <a:cubicBezTo>
                    <a:pt x="12" y="45"/>
                    <a:pt x="9" y="40"/>
                    <a:pt x="7" y="36"/>
                  </a:cubicBezTo>
                  <a:cubicBezTo>
                    <a:pt x="10" y="35"/>
                    <a:pt x="10" y="35"/>
                    <a:pt x="10" y="35"/>
                  </a:cubicBezTo>
                  <a:cubicBezTo>
                    <a:pt x="11" y="35"/>
                    <a:pt x="11" y="34"/>
                    <a:pt x="11" y="34"/>
                  </a:cubicBezTo>
                  <a:cubicBezTo>
                    <a:pt x="11" y="32"/>
                    <a:pt x="10" y="30"/>
                    <a:pt x="9" y="28"/>
                  </a:cubicBezTo>
                  <a:cubicBezTo>
                    <a:pt x="9" y="27"/>
                    <a:pt x="8" y="27"/>
                    <a:pt x="8" y="27"/>
                  </a:cubicBezTo>
                  <a:cubicBezTo>
                    <a:pt x="6" y="28"/>
                    <a:pt x="4" y="29"/>
                    <a:pt x="2" y="30"/>
                  </a:cubicBezTo>
                  <a:cubicBezTo>
                    <a:pt x="0" y="33"/>
                    <a:pt x="0" y="34"/>
                    <a:pt x="1" y="36"/>
                  </a:cubicBezTo>
                  <a:cubicBezTo>
                    <a:pt x="3" y="41"/>
                    <a:pt x="8" y="51"/>
                    <a:pt x="12" y="55"/>
                  </a:cubicBezTo>
                  <a:close/>
                  <a:moveTo>
                    <a:pt x="26" y="50"/>
                  </a:moveTo>
                  <a:cubicBezTo>
                    <a:pt x="27" y="51"/>
                    <a:pt x="29" y="51"/>
                    <a:pt x="31" y="51"/>
                  </a:cubicBezTo>
                  <a:cubicBezTo>
                    <a:pt x="36" y="51"/>
                    <a:pt x="40" y="49"/>
                    <a:pt x="43" y="46"/>
                  </a:cubicBezTo>
                  <a:cubicBezTo>
                    <a:pt x="45" y="46"/>
                    <a:pt x="47" y="46"/>
                    <a:pt x="50" y="46"/>
                  </a:cubicBezTo>
                  <a:cubicBezTo>
                    <a:pt x="55" y="50"/>
                    <a:pt x="58" y="61"/>
                    <a:pt x="57" y="68"/>
                  </a:cubicBezTo>
                  <a:cubicBezTo>
                    <a:pt x="40" y="68"/>
                    <a:pt x="22" y="68"/>
                    <a:pt x="5" y="68"/>
                  </a:cubicBezTo>
                  <a:cubicBezTo>
                    <a:pt x="5" y="64"/>
                    <a:pt x="5" y="59"/>
                    <a:pt x="7" y="54"/>
                  </a:cubicBezTo>
                  <a:cubicBezTo>
                    <a:pt x="8" y="55"/>
                    <a:pt x="10" y="56"/>
                    <a:pt x="11" y="57"/>
                  </a:cubicBezTo>
                  <a:cubicBezTo>
                    <a:pt x="13" y="59"/>
                    <a:pt x="15" y="59"/>
                    <a:pt x="18" y="58"/>
                  </a:cubicBezTo>
                  <a:cubicBezTo>
                    <a:pt x="18" y="58"/>
                    <a:pt x="18" y="58"/>
                    <a:pt x="18" y="58"/>
                  </a:cubicBezTo>
                  <a:cubicBezTo>
                    <a:pt x="18" y="58"/>
                    <a:pt x="18" y="58"/>
                    <a:pt x="18" y="58"/>
                  </a:cubicBezTo>
                  <a:cubicBezTo>
                    <a:pt x="21" y="57"/>
                    <a:pt x="23" y="55"/>
                    <a:pt x="25" y="53"/>
                  </a:cubicBezTo>
                  <a:cubicBezTo>
                    <a:pt x="25" y="53"/>
                    <a:pt x="25" y="53"/>
                    <a:pt x="25" y="53"/>
                  </a:cubicBezTo>
                  <a:cubicBezTo>
                    <a:pt x="25" y="53"/>
                    <a:pt x="25" y="53"/>
                    <a:pt x="25" y="53"/>
                  </a:cubicBezTo>
                  <a:cubicBezTo>
                    <a:pt x="25" y="52"/>
                    <a:pt x="26" y="51"/>
                    <a:pt x="26" y="50"/>
                  </a:cubicBezTo>
                  <a:close/>
                  <a:moveTo>
                    <a:pt x="46" y="25"/>
                  </a:moveTo>
                  <a:cubicBezTo>
                    <a:pt x="45" y="25"/>
                    <a:pt x="44" y="25"/>
                    <a:pt x="44" y="25"/>
                  </a:cubicBezTo>
                  <a:cubicBezTo>
                    <a:pt x="43" y="24"/>
                    <a:pt x="43" y="23"/>
                    <a:pt x="43" y="22"/>
                  </a:cubicBezTo>
                  <a:cubicBezTo>
                    <a:pt x="37" y="23"/>
                    <a:pt x="30" y="23"/>
                    <a:pt x="22" y="21"/>
                  </a:cubicBezTo>
                  <a:cubicBezTo>
                    <a:pt x="21" y="22"/>
                    <a:pt x="20" y="24"/>
                    <a:pt x="19" y="25"/>
                  </a:cubicBezTo>
                  <a:cubicBezTo>
                    <a:pt x="19" y="25"/>
                    <a:pt x="18" y="25"/>
                    <a:pt x="17" y="25"/>
                  </a:cubicBezTo>
                  <a:cubicBezTo>
                    <a:pt x="16" y="25"/>
                    <a:pt x="16" y="25"/>
                    <a:pt x="16" y="25"/>
                  </a:cubicBezTo>
                  <a:cubicBezTo>
                    <a:pt x="16" y="25"/>
                    <a:pt x="16" y="25"/>
                    <a:pt x="16" y="25"/>
                  </a:cubicBezTo>
                  <a:cubicBezTo>
                    <a:pt x="16" y="27"/>
                    <a:pt x="16" y="28"/>
                    <a:pt x="16" y="29"/>
                  </a:cubicBezTo>
                  <a:cubicBezTo>
                    <a:pt x="17" y="30"/>
                    <a:pt x="17" y="30"/>
                    <a:pt x="18" y="31"/>
                  </a:cubicBezTo>
                  <a:cubicBezTo>
                    <a:pt x="19" y="31"/>
                    <a:pt x="19" y="31"/>
                    <a:pt x="19" y="31"/>
                  </a:cubicBezTo>
                  <a:cubicBezTo>
                    <a:pt x="19" y="32"/>
                    <a:pt x="19" y="32"/>
                    <a:pt x="19" y="32"/>
                  </a:cubicBezTo>
                  <a:cubicBezTo>
                    <a:pt x="20" y="35"/>
                    <a:pt x="21" y="38"/>
                    <a:pt x="24" y="40"/>
                  </a:cubicBezTo>
                  <a:cubicBezTo>
                    <a:pt x="26" y="42"/>
                    <a:pt x="29" y="43"/>
                    <a:pt x="31" y="43"/>
                  </a:cubicBezTo>
                  <a:cubicBezTo>
                    <a:pt x="34" y="43"/>
                    <a:pt x="37" y="42"/>
                    <a:pt x="39" y="40"/>
                  </a:cubicBezTo>
                  <a:cubicBezTo>
                    <a:pt x="41" y="38"/>
                    <a:pt x="43" y="35"/>
                    <a:pt x="44" y="32"/>
                  </a:cubicBezTo>
                  <a:cubicBezTo>
                    <a:pt x="44" y="31"/>
                    <a:pt x="44" y="31"/>
                    <a:pt x="44" y="31"/>
                  </a:cubicBezTo>
                  <a:cubicBezTo>
                    <a:pt x="45" y="31"/>
                    <a:pt x="45" y="31"/>
                    <a:pt x="45" y="31"/>
                  </a:cubicBezTo>
                  <a:cubicBezTo>
                    <a:pt x="45" y="30"/>
                    <a:pt x="46" y="30"/>
                    <a:pt x="46" y="29"/>
                  </a:cubicBezTo>
                  <a:cubicBezTo>
                    <a:pt x="46" y="28"/>
                    <a:pt x="47" y="27"/>
                    <a:pt x="47" y="25"/>
                  </a:cubicBezTo>
                  <a:cubicBezTo>
                    <a:pt x="46" y="25"/>
                    <a:pt x="46" y="25"/>
                    <a:pt x="46" y="25"/>
                  </a:cubicBezTo>
                  <a:close/>
                </a:path>
              </a:pathLst>
            </a:custGeom>
            <a:solidFill>
              <a:schemeClr val="bg1"/>
            </a:solidFill>
            <a:ln>
              <a:noFill/>
            </a:ln>
            <a:extLst/>
          </p:spPr>
          <p:txBody>
            <a:bodyPr vert="horz" wrap="square" lIns="82296" tIns="41148" rIns="82296" bIns="41148" numCol="1" anchor="t" anchorCtr="0" compatLnSpc="1">
              <a:prstTxWarp prst="textNoShape">
                <a:avLst/>
              </a:prstTxWarp>
            </a:bodyPr>
            <a:lstStyle/>
            <a:p>
              <a:endParaRPr lang="zh-CN" altLang="en-US" sz="1620"/>
            </a:p>
          </p:txBody>
        </p:sp>
      </p:grpSp>
      <p:grpSp>
        <p:nvGrpSpPr>
          <p:cNvPr id="23" name="组合 22"/>
          <p:cNvGrpSpPr/>
          <p:nvPr/>
        </p:nvGrpSpPr>
        <p:grpSpPr>
          <a:xfrm>
            <a:off x="5936289" y="1534836"/>
            <a:ext cx="1199459" cy="1077385"/>
            <a:chOff x="6087875" y="1705372"/>
            <a:chExt cx="1332732" cy="1197094"/>
          </a:xfrm>
        </p:grpSpPr>
        <p:sp>
          <p:nvSpPr>
            <p:cNvPr id="24" name="椭圆 23"/>
            <p:cNvSpPr>
              <a:spLocks/>
            </p:cNvSpPr>
            <p:nvPr/>
          </p:nvSpPr>
          <p:spPr bwMode="auto">
            <a:xfrm rot="10800000">
              <a:off x="6087875" y="1705372"/>
              <a:ext cx="1332732" cy="1197094"/>
            </a:xfrm>
            <a:prstGeom prst="ellipse">
              <a:avLst/>
            </a:prstGeom>
            <a:solidFill>
              <a:srgbClr val="00B0F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25" name="TextBox 22"/>
            <p:cNvSpPr txBox="1"/>
            <p:nvPr/>
          </p:nvSpPr>
          <p:spPr>
            <a:xfrm>
              <a:off x="6212309" y="1920043"/>
              <a:ext cx="1083864" cy="564256"/>
            </a:xfrm>
            <a:prstGeom prst="rect">
              <a:avLst/>
            </a:prstGeom>
            <a:noFill/>
          </p:spPr>
          <p:txBody>
            <a:bodyPr wrap="square" rtlCol="0">
              <a:spAutoFit/>
            </a:bodyPr>
            <a:lstStyle/>
            <a:p>
              <a:pPr algn="ctr"/>
              <a:r>
                <a:rPr lang="zh-CN" altLang="en-US" dirty="0">
                  <a:solidFill>
                    <a:schemeClr val="bg1"/>
                  </a:solidFill>
                  <a:latin typeface="方正粗宋简体" panose="03000509000000000000" pitchFamily="65" charset="-122"/>
                  <a:ea typeface="方正粗宋简体" panose="03000509000000000000" pitchFamily="65" charset="-122"/>
                </a:rPr>
                <a:t>点击输入标题</a:t>
              </a:r>
            </a:p>
          </p:txBody>
        </p:sp>
      </p:grpSp>
      <p:pic>
        <p:nvPicPr>
          <p:cNvPr id="26" name="Picture 3" descr="C:\Users\user\Desktop\5isucai-HB-484 [转换].png"/>
          <p:cNvPicPr>
            <a:picLocks noChangeAspect="1" noChangeArrowheads="1"/>
          </p:cNvPicPr>
          <p:nvPr/>
        </p:nvPicPr>
        <p:blipFill rotWithShape="1">
          <a:blip r:embed="rId2" cstate="screen">
            <a:duotone>
              <a:prstClr val="black"/>
              <a:srgbClr val="FF4D5E">
                <a:tint val="45000"/>
                <a:satMod val="400000"/>
              </a:srgbClr>
            </a:duotone>
            <a:extLst>
              <a:ext uri="{BEBA8EAE-BF5A-486C-A8C5-ECC9F3942E4B}">
                <a14:imgProps xmlns:a14="http://schemas.microsoft.com/office/drawing/2010/main">
                  <a14:imgLayer r:embed="rId3">
                    <a14:imgEffect>
                      <a14:backgroundRemoval t="9667" b="89667" l="9722" r="89931">
                        <a14:foregroundMark x1="19444" y1="23000" x2="17361" y2="32667"/>
                        <a14:backgroundMark x1="12153" y1="13000" x2="10069" y2="35000"/>
                      </a14:backgroundRemoval>
                    </a14:imgEffect>
                  </a14:imgLayer>
                </a14:imgProps>
              </a:ext>
              <a:ext uri="{28A0092B-C50C-407E-A947-70E740481C1C}">
                <a14:useLocalDpi xmlns:a14="http://schemas.microsoft.com/office/drawing/2010/main"/>
              </a:ext>
            </a:extLst>
          </a:blip>
          <a:srcRect/>
          <a:stretch/>
        </p:blipFill>
        <p:spPr bwMode="auto">
          <a:xfrm rot="18732377">
            <a:off x="-60988" y="3227411"/>
            <a:ext cx="2313113" cy="2409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311877"/>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childTnLst>
                                </p:cTn>
                              </p:par>
                              <p:par>
                                <p:cTn id="8" presetID="2" presetClass="entr" presetSubtype="8" fill="hold" nodeType="withEffect">
                                  <p:stCondLst>
                                    <p:cond delay="125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500" fill="hold"/>
                                        <p:tgtEl>
                                          <p:spTgt spid="8"/>
                                        </p:tgtEl>
                                        <p:attrNameLst>
                                          <p:attrName>ppt_x</p:attrName>
                                        </p:attrNameLst>
                                      </p:cBhvr>
                                      <p:tavLst>
                                        <p:tav tm="0">
                                          <p:val>
                                            <p:strVal val="0-#ppt_w/2"/>
                                          </p:val>
                                        </p:tav>
                                        <p:tav tm="100000">
                                          <p:val>
                                            <p:strVal val="#ppt_x"/>
                                          </p:val>
                                        </p:tav>
                                      </p:tavLst>
                                    </p:anim>
                                    <p:anim calcmode="lin" valueType="num">
                                      <p:cBhvr additive="base">
                                        <p:cTn id="11" dur="500" fill="hold"/>
                                        <p:tgtEl>
                                          <p:spTgt spid="8"/>
                                        </p:tgtEl>
                                        <p:attrNameLst>
                                          <p:attrName>ppt_y</p:attrName>
                                        </p:attrNameLst>
                                      </p:cBhvr>
                                      <p:tavLst>
                                        <p:tav tm="0">
                                          <p:val>
                                            <p:strVal val="#ppt_y"/>
                                          </p:val>
                                        </p:tav>
                                        <p:tav tm="100000">
                                          <p:val>
                                            <p:strVal val="#ppt_y"/>
                                          </p:val>
                                        </p:tav>
                                      </p:tavLst>
                                    </p:anim>
                                  </p:childTnLst>
                                </p:cTn>
                              </p:par>
                              <p:par>
                                <p:cTn id="12" presetID="22" presetClass="entr" presetSubtype="8" fill="hold" grpId="0" nodeType="withEffect">
                                  <p:stCondLst>
                                    <p:cond delay="200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par>
                                <p:cTn id="15" presetID="22" presetClass="entr" presetSubtype="8" fill="hold" grpId="0" nodeType="withEffect">
                                  <p:stCondLst>
                                    <p:cond delay="200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par>
                                <p:cTn id="18" presetID="22" presetClass="entr" presetSubtype="8" fill="hold" grpId="0" nodeType="withEffect">
                                  <p:stCondLst>
                                    <p:cond delay="20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 presetClass="entr" presetSubtype="8" fill="hold" nodeType="withEffect">
                                  <p:stCondLst>
                                    <p:cond delay="275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0-#ppt_w/2"/>
                                          </p:val>
                                        </p:tav>
                                        <p:tav tm="100000">
                                          <p:val>
                                            <p:strVal val="#ppt_x"/>
                                          </p:val>
                                        </p:tav>
                                      </p:tavLst>
                                    </p:anim>
                                    <p:anim calcmode="lin" valueType="num">
                                      <p:cBhvr additive="base">
                                        <p:cTn id="24" dur="500" fill="hold"/>
                                        <p:tgtEl>
                                          <p:spTgt spid="20"/>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275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0-#ppt_w/2"/>
                                          </p:val>
                                        </p:tav>
                                        <p:tav tm="100000">
                                          <p:val>
                                            <p:strVal val="#ppt_x"/>
                                          </p:val>
                                        </p:tav>
                                      </p:tavLst>
                                    </p:anim>
                                    <p:anim calcmode="lin" valueType="num">
                                      <p:cBhvr additive="base">
                                        <p:cTn id="28" dur="500" fill="hold"/>
                                        <p:tgtEl>
                                          <p:spTgt spid="23"/>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275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0-#ppt_w/2"/>
                                          </p:val>
                                        </p:tav>
                                        <p:tav tm="100000">
                                          <p:val>
                                            <p:strVal val="#ppt_x"/>
                                          </p:val>
                                        </p:tav>
                                      </p:tavLst>
                                    </p:anim>
                                    <p:anim calcmode="lin" valueType="num">
                                      <p:cBhvr additive="base">
                                        <p:cTn id="32"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2"/>
          <p:cNvSpPr txBox="1"/>
          <p:nvPr/>
        </p:nvSpPr>
        <p:spPr>
          <a:xfrm>
            <a:off x="7747555" y="421166"/>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16" name="组合 15"/>
          <p:cNvGrpSpPr/>
          <p:nvPr/>
        </p:nvGrpSpPr>
        <p:grpSpPr>
          <a:xfrm>
            <a:off x="677090" y="401136"/>
            <a:ext cx="719358" cy="680050"/>
            <a:chOff x="168729" y="101037"/>
            <a:chExt cx="799287" cy="755611"/>
          </a:xfrm>
        </p:grpSpPr>
        <p:grpSp>
          <p:nvGrpSpPr>
            <p:cNvPr id="17" name="组合 16"/>
            <p:cNvGrpSpPr/>
            <p:nvPr/>
          </p:nvGrpSpPr>
          <p:grpSpPr>
            <a:xfrm>
              <a:off x="168729" y="101037"/>
              <a:ext cx="799287" cy="755611"/>
              <a:chOff x="2759425" y="1932990"/>
              <a:chExt cx="799287" cy="755611"/>
            </a:xfrm>
          </p:grpSpPr>
          <p:sp>
            <p:nvSpPr>
              <p:cNvPr id="19" name="椭圆 18"/>
              <p:cNvSpPr>
                <a:spLocks/>
              </p:cNvSpPr>
              <p:nvPr/>
            </p:nvSpPr>
            <p:spPr bwMode="auto">
              <a:xfrm rot="10800000">
                <a:off x="2759426" y="1949921"/>
                <a:ext cx="799286" cy="717940"/>
              </a:xfrm>
              <a:prstGeom prst="ellipse">
                <a:avLst/>
              </a:prstGeom>
              <a:solidFill>
                <a:srgbClr val="00B0F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20" name="椭圆 19"/>
              <p:cNvSpPr/>
              <p:nvPr/>
            </p:nvSpPr>
            <p:spPr>
              <a:xfrm>
                <a:off x="2759425" y="1932990"/>
                <a:ext cx="799287" cy="751802"/>
              </a:xfrm>
              <a:prstGeom prst="ellipse">
                <a:avLst/>
              </a:prstGeom>
              <a:solidFill>
                <a:srgbClr val="00B0F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21" name="椭圆 20"/>
              <p:cNvSpPr/>
              <p:nvPr/>
            </p:nvSpPr>
            <p:spPr>
              <a:xfrm>
                <a:off x="2771295" y="1942172"/>
                <a:ext cx="787417" cy="746429"/>
              </a:xfrm>
              <a:prstGeom prst="ellipse">
                <a:avLst/>
              </a:prstGeom>
              <a:solidFill>
                <a:srgbClr val="00B0F0">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18"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22" name="矩形 21"/>
          <p:cNvSpPr/>
          <p:nvPr/>
        </p:nvSpPr>
        <p:spPr>
          <a:xfrm>
            <a:off x="1473333" y="757149"/>
            <a:ext cx="7213469" cy="88756"/>
          </a:xfrm>
          <a:prstGeom prst="rect">
            <a:avLst/>
          </a:prstGeom>
          <a:solidFill>
            <a:srgbClr val="00B0F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grpSp>
        <p:nvGrpSpPr>
          <p:cNvPr id="23" name="组合 22"/>
          <p:cNvGrpSpPr/>
          <p:nvPr/>
        </p:nvGrpSpPr>
        <p:grpSpPr>
          <a:xfrm>
            <a:off x="1473332" y="109078"/>
            <a:ext cx="1490565" cy="590999"/>
            <a:chOff x="1129033" y="49188"/>
            <a:chExt cx="1656184" cy="656665"/>
          </a:xfrm>
        </p:grpSpPr>
        <p:sp>
          <p:nvSpPr>
            <p:cNvPr id="24" name="任意多边形 23"/>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00B0F0"/>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a:solidFill>
                  <a:prstClr val="white"/>
                </a:solidFill>
              </a:endParaRPr>
            </a:p>
          </p:txBody>
        </p:sp>
        <p:sp>
          <p:nvSpPr>
            <p:cNvPr id="25"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点击输入标题</a:t>
              </a:r>
            </a:p>
          </p:txBody>
        </p:sp>
      </p:grpSp>
      <p:grpSp>
        <p:nvGrpSpPr>
          <p:cNvPr id="26" name="组合 25"/>
          <p:cNvGrpSpPr/>
          <p:nvPr/>
        </p:nvGrpSpPr>
        <p:grpSpPr>
          <a:xfrm>
            <a:off x="3384189" y="1707654"/>
            <a:ext cx="2483957" cy="2520280"/>
            <a:chOff x="3384187" y="1491630"/>
            <a:chExt cx="2483957" cy="2520280"/>
          </a:xfrm>
        </p:grpSpPr>
        <p:sp>
          <p:nvSpPr>
            <p:cNvPr id="27" name="泪滴形 26"/>
            <p:cNvSpPr/>
            <p:nvPr/>
          </p:nvSpPr>
          <p:spPr>
            <a:xfrm>
              <a:off x="4716016" y="1491630"/>
              <a:ext cx="1152128" cy="1152128"/>
            </a:xfrm>
            <a:prstGeom prst="teardrop">
              <a:avLst/>
            </a:prstGeom>
            <a:solidFill>
              <a:srgbClr val="E2931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泪滴形 27"/>
            <p:cNvSpPr/>
            <p:nvPr/>
          </p:nvSpPr>
          <p:spPr>
            <a:xfrm flipH="1">
              <a:off x="3384187" y="1491630"/>
              <a:ext cx="1152128" cy="1152128"/>
            </a:xfrm>
            <a:prstGeom prst="teardrop">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泪滴形 28"/>
            <p:cNvSpPr/>
            <p:nvPr/>
          </p:nvSpPr>
          <p:spPr>
            <a:xfrm flipV="1">
              <a:off x="4716016" y="2859782"/>
              <a:ext cx="1152128" cy="1152128"/>
            </a:xfrm>
            <a:prstGeom prst="teardrop">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泪滴形 29"/>
            <p:cNvSpPr/>
            <p:nvPr/>
          </p:nvSpPr>
          <p:spPr>
            <a:xfrm flipH="1" flipV="1">
              <a:off x="3384187" y="2859782"/>
              <a:ext cx="1152128" cy="1152128"/>
            </a:xfrm>
            <a:prstGeom prst="teardrop">
              <a:avLst/>
            </a:pr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3990050" y="2117998"/>
              <a:ext cx="1245840" cy="124584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104887" y="2247555"/>
              <a:ext cx="986726" cy="986726"/>
            </a:xfrm>
            <a:prstGeom prst="ellipse">
              <a:avLst/>
            </a:prstGeom>
            <a:solidFill>
              <a:srgbClr val="FF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3563888" y="1859939"/>
            <a:ext cx="577162" cy="579442"/>
            <a:chOff x="6470831" y="836733"/>
            <a:chExt cx="871174" cy="874617"/>
          </a:xfrm>
        </p:grpSpPr>
        <p:grpSp>
          <p:nvGrpSpPr>
            <p:cNvPr id="34" name="组合 33"/>
            <p:cNvGrpSpPr/>
            <p:nvPr/>
          </p:nvGrpSpPr>
          <p:grpSpPr>
            <a:xfrm>
              <a:off x="6676237" y="1067480"/>
              <a:ext cx="514350" cy="386732"/>
              <a:chOff x="2231238" y="1865312"/>
              <a:chExt cx="514350" cy="386732"/>
            </a:xfrm>
          </p:grpSpPr>
          <p:sp>
            <p:nvSpPr>
              <p:cNvPr id="36" name="Freeform 11">
                <a:hlinkClick r:id="rId3"/>
              </p:cNvPr>
              <p:cNvSpPr>
                <a:spLocks/>
              </p:cNvSpPr>
              <p:nvPr/>
            </p:nvSpPr>
            <p:spPr bwMode="auto">
              <a:xfrm>
                <a:off x="2231238" y="1993281"/>
                <a:ext cx="514350" cy="258763"/>
              </a:xfrm>
              <a:custGeom>
                <a:avLst/>
                <a:gdLst>
                  <a:gd name="T0" fmla="*/ 324 w 324"/>
                  <a:gd name="T1" fmla="*/ 0 h 163"/>
                  <a:gd name="T2" fmla="*/ 270 w 324"/>
                  <a:gd name="T3" fmla="*/ 163 h 163"/>
                  <a:gd name="T4" fmla="*/ 0 w 324"/>
                  <a:gd name="T5" fmla="*/ 163 h 163"/>
                  <a:gd name="T6" fmla="*/ 54 w 324"/>
                  <a:gd name="T7" fmla="*/ 0 h 163"/>
                  <a:gd name="T8" fmla="*/ 324 w 324"/>
                  <a:gd name="T9" fmla="*/ 0 h 163"/>
                </a:gdLst>
                <a:ahLst/>
                <a:cxnLst>
                  <a:cxn ang="0">
                    <a:pos x="T0" y="T1"/>
                  </a:cxn>
                  <a:cxn ang="0">
                    <a:pos x="T2" y="T3"/>
                  </a:cxn>
                  <a:cxn ang="0">
                    <a:pos x="T4" y="T5"/>
                  </a:cxn>
                  <a:cxn ang="0">
                    <a:pos x="T6" y="T7"/>
                  </a:cxn>
                  <a:cxn ang="0">
                    <a:pos x="T8" y="T9"/>
                  </a:cxn>
                </a:cxnLst>
                <a:rect l="0" t="0" r="r" b="b"/>
                <a:pathLst>
                  <a:path w="324" h="163">
                    <a:moveTo>
                      <a:pt x="324" y="0"/>
                    </a:moveTo>
                    <a:lnTo>
                      <a:pt x="270" y="163"/>
                    </a:lnTo>
                    <a:lnTo>
                      <a:pt x="0" y="163"/>
                    </a:lnTo>
                    <a:lnTo>
                      <a:pt x="54" y="0"/>
                    </a:lnTo>
                    <a:lnTo>
                      <a:pt x="324" y="0"/>
                    </a:lnTo>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37" name="Freeform 12"/>
              <p:cNvSpPr>
                <a:spLocks/>
              </p:cNvSpPr>
              <p:nvPr/>
            </p:nvSpPr>
            <p:spPr bwMode="auto">
              <a:xfrm>
                <a:off x="2236788" y="1865312"/>
                <a:ext cx="449262" cy="338138"/>
              </a:xfrm>
              <a:custGeom>
                <a:avLst/>
                <a:gdLst>
                  <a:gd name="T0" fmla="*/ 44 w 283"/>
                  <a:gd name="T1" fmla="*/ 81 h 213"/>
                  <a:gd name="T2" fmla="*/ 49 w 283"/>
                  <a:gd name="T3" fmla="*/ 71 h 213"/>
                  <a:gd name="T4" fmla="*/ 59 w 283"/>
                  <a:gd name="T5" fmla="*/ 71 h 213"/>
                  <a:gd name="T6" fmla="*/ 283 w 283"/>
                  <a:gd name="T7" fmla="*/ 71 h 213"/>
                  <a:gd name="T8" fmla="*/ 283 w 283"/>
                  <a:gd name="T9" fmla="*/ 43 h 213"/>
                  <a:gd name="T10" fmla="*/ 184 w 283"/>
                  <a:gd name="T11" fmla="*/ 43 h 213"/>
                  <a:gd name="T12" fmla="*/ 149 w 283"/>
                  <a:gd name="T13" fmla="*/ 0 h 213"/>
                  <a:gd name="T14" fmla="*/ 18 w 283"/>
                  <a:gd name="T15" fmla="*/ 0 h 213"/>
                  <a:gd name="T16" fmla="*/ 0 w 283"/>
                  <a:gd name="T17" fmla="*/ 43 h 213"/>
                  <a:gd name="T18" fmla="*/ 0 w 283"/>
                  <a:gd name="T19" fmla="*/ 213 h 213"/>
                  <a:gd name="T20" fmla="*/ 44 w 283"/>
                  <a:gd name="T21" fmla="*/ 8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3" h="213">
                    <a:moveTo>
                      <a:pt x="44" y="81"/>
                    </a:moveTo>
                    <a:lnTo>
                      <a:pt x="49" y="71"/>
                    </a:lnTo>
                    <a:lnTo>
                      <a:pt x="59" y="71"/>
                    </a:lnTo>
                    <a:lnTo>
                      <a:pt x="283" y="71"/>
                    </a:lnTo>
                    <a:lnTo>
                      <a:pt x="283" y="43"/>
                    </a:lnTo>
                    <a:lnTo>
                      <a:pt x="184" y="43"/>
                    </a:lnTo>
                    <a:lnTo>
                      <a:pt x="149" y="0"/>
                    </a:lnTo>
                    <a:lnTo>
                      <a:pt x="18" y="0"/>
                    </a:lnTo>
                    <a:lnTo>
                      <a:pt x="0" y="43"/>
                    </a:lnTo>
                    <a:lnTo>
                      <a:pt x="0" y="213"/>
                    </a:lnTo>
                    <a:lnTo>
                      <a:pt x="44" y="81"/>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sp>
          <p:nvSpPr>
            <p:cNvPr id="35" name="Oval 9"/>
            <p:cNvSpPr>
              <a:spLocks noChangeArrowheads="1"/>
            </p:cNvSpPr>
            <p:nvPr/>
          </p:nvSpPr>
          <p:spPr bwMode="auto">
            <a:xfrm>
              <a:off x="6470831" y="836733"/>
              <a:ext cx="871174" cy="874617"/>
            </a:xfrm>
            <a:prstGeom prst="ellipse">
              <a:avLst/>
            </a:prstGeom>
            <a:noFill/>
            <a:ln>
              <a:solidFill>
                <a:schemeClr val="bg1"/>
              </a:solidFill>
            </a:ln>
          </p:spPr>
          <p:txBody>
            <a:bodyPr vert="horz" wrap="square" lIns="91440" tIns="45720" rIns="91440" bIns="45720" numCol="1" anchor="t" anchorCtr="0" compatLnSpc="1">
              <a:prstTxWarp prst="textNoShape">
                <a:avLst/>
              </a:prstTxWarp>
            </a:bodyPr>
            <a:lstStyle/>
            <a:p>
              <a:pPr defTabSz="685800"/>
              <a:endParaRPr lang="zh-CN" altLang="en-US" sz="1350">
                <a:solidFill>
                  <a:prstClr val="white"/>
                </a:solidFill>
              </a:endParaRPr>
            </a:p>
          </p:txBody>
        </p:sp>
      </p:grpSp>
      <p:grpSp>
        <p:nvGrpSpPr>
          <p:cNvPr id="38" name="组合 37"/>
          <p:cNvGrpSpPr/>
          <p:nvPr/>
        </p:nvGrpSpPr>
        <p:grpSpPr>
          <a:xfrm>
            <a:off x="5074958" y="3498351"/>
            <a:ext cx="577162" cy="579442"/>
            <a:chOff x="5268255" y="1947116"/>
            <a:chExt cx="871174" cy="874617"/>
          </a:xfrm>
        </p:grpSpPr>
        <p:grpSp>
          <p:nvGrpSpPr>
            <p:cNvPr id="39" name="组合 38"/>
            <p:cNvGrpSpPr/>
            <p:nvPr/>
          </p:nvGrpSpPr>
          <p:grpSpPr>
            <a:xfrm>
              <a:off x="5436439" y="2172492"/>
              <a:ext cx="577850" cy="423863"/>
              <a:chOff x="6527800" y="3987800"/>
              <a:chExt cx="577850" cy="423863"/>
            </a:xfrm>
          </p:grpSpPr>
          <p:sp>
            <p:nvSpPr>
              <p:cNvPr id="41" name="Freeform 7">
                <a:hlinkClick r:id="rId3"/>
              </p:cNvPr>
              <p:cNvSpPr>
                <a:spLocks/>
              </p:cNvSpPr>
              <p:nvPr/>
            </p:nvSpPr>
            <p:spPr bwMode="auto">
              <a:xfrm>
                <a:off x="6527800" y="3987800"/>
                <a:ext cx="401637" cy="382588"/>
              </a:xfrm>
              <a:custGeom>
                <a:avLst/>
                <a:gdLst>
                  <a:gd name="T0" fmla="*/ 39 w 107"/>
                  <a:gd name="T1" fmla="*/ 75 h 102"/>
                  <a:gd name="T2" fmla="*/ 39 w 107"/>
                  <a:gd name="T3" fmla="*/ 75 h 102"/>
                  <a:gd name="T4" fmla="*/ 38 w 107"/>
                  <a:gd name="T5" fmla="*/ 75 h 102"/>
                  <a:gd name="T6" fmla="*/ 24 w 107"/>
                  <a:gd name="T7" fmla="*/ 81 h 102"/>
                  <a:gd name="T8" fmla="*/ 28 w 107"/>
                  <a:gd name="T9" fmla="*/ 71 h 102"/>
                  <a:gd name="T10" fmla="*/ 25 w 107"/>
                  <a:gd name="T11" fmla="*/ 69 h 102"/>
                  <a:gd name="T12" fmla="*/ 10 w 107"/>
                  <a:gd name="T13" fmla="*/ 44 h 102"/>
                  <a:gd name="T14" fmla="*/ 58 w 107"/>
                  <a:gd name="T15" fmla="*/ 9 h 102"/>
                  <a:gd name="T16" fmla="*/ 94 w 107"/>
                  <a:gd name="T17" fmla="*/ 21 h 102"/>
                  <a:gd name="T18" fmla="*/ 101 w 107"/>
                  <a:gd name="T19" fmla="*/ 21 h 102"/>
                  <a:gd name="T20" fmla="*/ 107 w 107"/>
                  <a:gd name="T21" fmla="*/ 21 h 102"/>
                  <a:gd name="T22" fmla="*/ 58 w 107"/>
                  <a:gd name="T23" fmla="*/ 0 h 102"/>
                  <a:gd name="T24" fmla="*/ 0 w 107"/>
                  <a:gd name="T25" fmla="*/ 44 h 102"/>
                  <a:gd name="T26" fmla="*/ 16 w 107"/>
                  <a:gd name="T27" fmla="*/ 74 h 102"/>
                  <a:gd name="T28" fmla="*/ 6 w 107"/>
                  <a:gd name="T29" fmla="*/ 102 h 102"/>
                  <a:gd name="T30" fmla="*/ 18 w 107"/>
                  <a:gd name="T31" fmla="*/ 95 h 102"/>
                  <a:gd name="T32" fmla="*/ 38 w 107"/>
                  <a:gd name="T33" fmla="*/ 85 h 102"/>
                  <a:gd name="T34" fmla="*/ 51 w 107"/>
                  <a:gd name="T35" fmla="*/ 88 h 102"/>
                  <a:gd name="T36" fmla="*/ 45 w 107"/>
                  <a:gd name="T37" fmla="*/ 77 h 102"/>
                  <a:gd name="T38" fmla="*/ 39 w 107"/>
                  <a:gd name="T39" fmla="*/ 7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7" h="102">
                    <a:moveTo>
                      <a:pt x="39" y="75"/>
                    </a:moveTo>
                    <a:cubicBezTo>
                      <a:pt x="39" y="75"/>
                      <a:pt x="39" y="75"/>
                      <a:pt x="39" y="75"/>
                    </a:cubicBezTo>
                    <a:cubicBezTo>
                      <a:pt x="38" y="75"/>
                      <a:pt x="38" y="75"/>
                      <a:pt x="38" y="75"/>
                    </a:cubicBezTo>
                    <a:cubicBezTo>
                      <a:pt x="37" y="75"/>
                      <a:pt x="35" y="75"/>
                      <a:pt x="24" y="81"/>
                    </a:cubicBezTo>
                    <a:cubicBezTo>
                      <a:pt x="28" y="71"/>
                      <a:pt x="28" y="71"/>
                      <a:pt x="28" y="71"/>
                    </a:cubicBezTo>
                    <a:cubicBezTo>
                      <a:pt x="25" y="69"/>
                      <a:pt x="25" y="69"/>
                      <a:pt x="25" y="69"/>
                    </a:cubicBezTo>
                    <a:cubicBezTo>
                      <a:pt x="15" y="62"/>
                      <a:pt x="10" y="53"/>
                      <a:pt x="10" y="44"/>
                    </a:cubicBezTo>
                    <a:cubicBezTo>
                      <a:pt x="10" y="25"/>
                      <a:pt x="31" y="9"/>
                      <a:pt x="58" y="9"/>
                    </a:cubicBezTo>
                    <a:cubicBezTo>
                      <a:pt x="72" y="9"/>
                      <a:pt x="85" y="14"/>
                      <a:pt x="94" y="21"/>
                    </a:cubicBezTo>
                    <a:cubicBezTo>
                      <a:pt x="96" y="21"/>
                      <a:pt x="98" y="21"/>
                      <a:pt x="101" y="21"/>
                    </a:cubicBezTo>
                    <a:cubicBezTo>
                      <a:pt x="103" y="21"/>
                      <a:pt x="105" y="21"/>
                      <a:pt x="107" y="21"/>
                    </a:cubicBezTo>
                    <a:cubicBezTo>
                      <a:pt x="97" y="8"/>
                      <a:pt x="79" y="0"/>
                      <a:pt x="58" y="0"/>
                    </a:cubicBezTo>
                    <a:cubicBezTo>
                      <a:pt x="26" y="0"/>
                      <a:pt x="0" y="19"/>
                      <a:pt x="0" y="44"/>
                    </a:cubicBezTo>
                    <a:cubicBezTo>
                      <a:pt x="0" y="55"/>
                      <a:pt x="6" y="66"/>
                      <a:pt x="16" y="74"/>
                    </a:cubicBezTo>
                    <a:cubicBezTo>
                      <a:pt x="6" y="102"/>
                      <a:pt x="6" y="102"/>
                      <a:pt x="6" y="102"/>
                    </a:cubicBezTo>
                    <a:cubicBezTo>
                      <a:pt x="18" y="95"/>
                      <a:pt x="18" y="95"/>
                      <a:pt x="18" y="95"/>
                    </a:cubicBezTo>
                    <a:cubicBezTo>
                      <a:pt x="25" y="91"/>
                      <a:pt x="35" y="86"/>
                      <a:pt x="38" y="85"/>
                    </a:cubicBezTo>
                    <a:cubicBezTo>
                      <a:pt x="42" y="86"/>
                      <a:pt x="47" y="87"/>
                      <a:pt x="51" y="88"/>
                    </a:cubicBezTo>
                    <a:cubicBezTo>
                      <a:pt x="48" y="84"/>
                      <a:pt x="46" y="81"/>
                      <a:pt x="45" y="77"/>
                    </a:cubicBezTo>
                    <a:cubicBezTo>
                      <a:pt x="43" y="76"/>
                      <a:pt x="41" y="76"/>
                      <a:pt x="39" y="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42" name="Freeform 8">
                <a:hlinkClick r:id="rId3"/>
              </p:cNvPr>
              <p:cNvSpPr>
                <a:spLocks noEditPoints="1"/>
              </p:cNvSpPr>
              <p:nvPr/>
            </p:nvSpPr>
            <p:spPr bwMode="auto">
              <a:xfrm>
                <a:off x="6707188" y="4084638"/>
                <a:ext cx="398462" cy="327025"/>
              </a:xfrm>
              <a:custGeom>
                <a:avLst/>
                <a:gdLst>
                  <a:gd name="T0" fmla="*/ 106 w 106"/>
                  <a:gd name="T1" fmla="*/ 39 h 87"/>
                  <a:gd name="T2" fmla="*/ 53 w 106"/>
                  <a:gd name="T3" fmla="*/ 0 h 87"/>
                  <a:gd name="T4" fmla="*/ 0 w 106"/>
                  <a:gd name="T5" fmla="*/ 39 h 87"/>
                  <a:gd name="T6" fmla="*/ 53 w 106"/>
                  <a:gd name="T7" fmla="*/ 78 h 87"/>
                  <a:gd name="T8" fmla="*/ 73 w 106"/>
                  <a:gd name="T9" fmla="*/ 75 h 87"/>
                  <a:gd name="T10" fmla="*/ 95 w 106"/>
                  <a:gd name="T11" fmla="*/ 87 h 87"/>
                  <a:gd name="T12" fmla="*/ 88 w 106"/>
                  <a:gd name="T13" fmla="*/ 68 h 87"/>
                  <a:gd name="T14" fmla="*/ 106 w 106"/>
                  <a:gd name="T15" fmla="*/ 39 h 87"/>
                  <a:gd name="T16" fmla="*/ 81 w 106"/>
                  <a:gd name="T17" fmla="*/ 52 h 87"/>
                  <a:gd name="T18" fmla="*/ 26 w 106"/>
                  <a:gd name="T19" fmla="*/ 52 h 87"/>
                  <a:gd name="T20" fmla="*/ 26 w 106"/>
                  <a:gd name="T21" fmla="*/ 47 h 87"/>
                  <a:gd name="T22" fmla="*/ 81 w 106"/>
                  <a:gd name="T23" fmla="*/ 47 h 87"/>
                  <a:gd name="T24" fmla="*/ 81 w 106"/>
                  <a:gd name="T25" fmla="*/ 52 h 87"/>
                  <a:gd name="T26" fmla="*/ 81 w 106"/>
                  <a:gd name="T27" fmla="*/ 41 h 87"/>
                  <a:gd name="T28" fmla="*/ 26 w 106"/>
                  <a:gd name="T29" fmla="*/ 41 h 87"/>
                  <a:gd name="T30" fmla="*/ 26 w 106"/>
                  <a:gd name="T31" fmla="*/ 36 h 87"/>
                  <a:gd name="T32" fmla="*/ 81 w 106"/>
                  <a:gd name="T33" fmla="*/ 36 h 87"/>
                  <a:gd name="T34" fmla="*/ 81 w 106"/>
                  <a:gd name="T35" fmla="*/ 41 h 87"/>
                  <a:gd name="T36" fmla="*/ 81 w 106"/>
                  <a:gd name="T37" fmla="*/ 31 h 87"/>
                  <a:gd name="T38" fmla="*/ 26 w 106"/>
                  <a:gd name="T39" fmla="*/ 31 h 87"/>
                  <a:gd name="T40" fmla="*/ 26 w 106"/>
                  <a:gd name="T41" fmla="*/ 26 h 87"/>
                  <a:gd name="T42" fmla="*/ 81 w 106"/>
                  <a:gd name="T43" fmla="*/ 26 h 87"/>
                  <a:gd name="T44" fmla="*/ 81 w 106"/>
                  <a:gd name="T45" fmla="*/ 3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6" h="87">
                    <a:moveTo>
                      <a:pt x="106" y="39"/>
                    </a:moveTo>
                    <a:cubicBezTo>
                      <a:pt x="106" y="17"/>
                      <a:pt x="82" y="0"/>
                      <a:pt x="53" y="0"/>
                    </a:cubicBezTo>
                    <a:cubicBezTo>
                      <a:pt x="23" y="0"/>
                      <a:pt x="0" y="17"/>
                      <a:pt x="0" y="39"/>
                    </a:cubicBezTo>
                    <a:cubicBezTo>
                      <a:pt x="0" y="61"/>
                      <a:pt x="23" y="78"/>
                      <a:pt x="53" y="78"/>
                    </a:cubicBezTo>
                    <a:cubicBezTo>
                      <a:pt x="60" y="78"/>
                      <a:pt x="66" y="77"/>
                      <a:pt x="73" y="75"/>
                    </a:cubicBezTo>
                    <a:cubicBezTo>
                      <a:pt x="75" y="75"/>
                      <a:pt x="95" y="87"/>
                      <a:pt x="95" y="87"/>
                    </a:cubicBezTo>
                    <a:cubicBezTo>
                      <a:pt x="88" y="68"/>
                      <a:pt x="88" y="68"/>
                      <a:pt x="88" y="68"/>
                    </a:cubicBezTo>
                    <a:cubicBezTo>
                      <a:pt x="99" y="61"/>
                      <a:pt x="106" y="50"/>
                      <a:pt x="106" y="39"/>
                    </a:cubicBezTo>
                    <a:close/>
                    <a:moveTo>
                      <a:pt x="81" y="52"/>
                    </a:moveTo>
                    <a:cubicBezTo>
                      <a:pt x="26" y="52"/>
                      <a:pt x="26" y="52"/>
                      <a:pt x="26" y="52"/>
                    </a:cubicBezTo>
                    <a:cubicBezTo>
                      <a:pt x="26" y="47"/>
                      <a:pt x="26" y="47"/>
                      <a:pt x="26" y="47"/>
                    </a:cubicBezTo>
                    <a:cubicBezTo>
                      <a:pt x="81" y="47"/>
                      <a:pt x="81" y="47"/>
                      <a:pt x="81" y="47"/>
                    </a:cubicBezTo>
                    <a:lnTo>
                      <a:pt x="81" y="52"/>
                    </a:lnTo>
                    <a:close/>
                    <a:moveTo>
                      <a:pt x="81" y="41"/>
                    </a:moveTo>
                    <a:cubicBezTo>
                      <a:pt x="26" y="41"/>
                      <a:pt x="26" y="41"/>
                      <a:pt x="26" y="41"/>
                    </a:cubicBezTo>
                    <a:cubicBezTo>
                      <a:pt x="26" y="36"/>
                      <a:pt x="26" y="36"/>
                      <a:pt x="26" y="36"/>
                    </a:cubicBezTo>
                    <a:cubicBezTo>
                      <a:pt x="81" y="36"/>
                      <a:pt x="81" y="36"/>
                      <a:pt x="81" y="36"/>
                    </a:cubicBezTo>
                    <a:lnTo>
                      <a:pt x="81" y="41"/>
                    </a:lnTo>
                    <a:close/>
                    <a:moveTo>
                      <a:pt x="81" y="31"/>
                    </a:moveTo>
                    <a:cubicBezTo>
                      <a:pt x="26" y="31"/>
                      <a:pt x="26" y="31"/>
                      <a:pt x="26" y="31"/>
                    </a:cubicBezTo>
                    <a:cubicBezTo>
                      <a:pt x="26" y="26"/>
                      <a:pt x="26" y="26"/>
                      <a:pt x="26" y="26"/>
                    </a:cubicBezTo>
                    <a:cubicBezTo>
                      <a:pt x="81" y="26"/>
                      <a:pt x="81" y="26"/>
                      <a:pt x="81" y="26"/>
                    </a:cubicBezTo>
                    <a:lnTo>
                      <a:pt x="81" y="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sp>
          <p:nvSpPr>
            <p:cNvPr id="40" name="Oval 9"/>
            <p:cNvSpPr>
              <a:spLocks noChangeArrowheads="1"/>
            </p:cNvSpPr>
            <p:nvPr/>
          </p:nvSpPr>
          <p:spPr bwMode="auto">
            <a:xfrm>
              <a:off x="5268255" y="1947116"/>
              <a:ext cx="871174" cy="874617"/>
            </a:xfrm>
            <a:prstGeom prst="ellipse">
              <a:avLst/>
            </a:prstGeom>
            <a:noFill/>
            <a:ln>
              <a:solidFill>
                <a:schemeClr val="bg1"/>
              </a:solidFill>
            </a:ln>
          </p:spPr>
          <p:txBody>
            <a:bodyPr vert="horz" wrap="square" lIns="91440" tIns="45720" rIns="91440" bIns="45720" numCol="1" anchor="t" anchorCtr="0" compatLnSpc="1">
              <a:prstTxWarp prst="textNoShape">
                <a:avLst/>
              </a:prstTxWarp>
            </a:bodyPr>
            <a:lstStyle/>
            <a:p>
              <a:pPr defTabSz="685800"/>
              <a:endParaRPr lang="zh-CN" altLang="en-US" sz="1350">
                <a:solidFill>
                  <a:prstClr val="white"/>
                </a:solidFill>
              </a:endParaRPr>
            </a:p>
          </p:txBody>
        </p:sp>
      </p:grpSp>
      <p:grpSp>
        <p:nvGrpSpPr>
          <p:cNvPr id="43" name="组合 42"/>
          <p:cNvGrpSpPr/>
          <p:nvPr/>
        </p:nvGrpSpPr>
        <p:grpSpPr>
          <a:xfrm>
            <a:off x="3563888" y="3498351"/>
            <a:ext cx="577162" cy="579442"/>
            <a:chOff x="5280206" y="3148807"/>
            <a:chExt cx="871174" cy="874617"/>
          </a:xfrm>
        </p:grpSpPr>
        <p:sp>
          <p:nvSpPr>
            <p:cNvPr id="44" name="Freeform 6">
              <a:hlinkClick r:id="rId3"/>
            </p:cNvPr>
            <p:cNvSpPr>
              <a:spLocks noEditPoints="1"/>
            </p:cNvSpPr>
            <p:nvPr/>
          </p:nvSpPr>
          <p:spPr bwMode="auto">
            <a:xfrm>
              <a:off x="5498895" y="3317033"/>
              <a:ext cx="503237" cy="538163"/>
            </a:xfrm>
            <a:custGeom>
              <a:avLst/>
              <a:gdLst>
                <a:gd name="T0" fmla="*/ 134 w 134"/>
                <a:gd name="T1" fmla="*/ 130 h 143"/>
                <a:gd name="T2" fmla="*/ 130 w 134"/>
                <a:gd name="T3" fmla="*/ 125 h 143"/>
                <a:gd name="T4" fmla="*/ 119 w 134"/>
                <a:gd name="T5" fmla="*/ 132 h 143"/>
                <a:gd name="T6" fmla="*/ 118 w 134"/>
                <a:gd name="T7" fmla="*/ 134 h 143"/>
                <a:gd name="T8" fmla="*/ 114 w 134"/>
                <a:gd name="T9" fmla="*/ 134 h 143"/>
                <a:gd name="T10" fmla="*/ 109 w 134"/>
                <a:gd name="T11" fmla="*/ 130 h 143"/>
                <a:gd name="T12" fmla="*/ 113 w 134"/>
                <a:gd name="T13" fmla="*/ 129 h 143"/>
                <a:gd name="T14" fmla="*/ 123 w 134"/>
                <a:gd name="T15" fmla="*/ 119 h 143"/>
                <a:gd name="T16" fmla="*/ 116 w 134"/>
                <a:gd name="T17" fmla="*/ 117 h 143"/>
                <a:gd name="T18" fmla="*/ 106 w 134"/>
                <a:gd name="T19" fmla="*/ 126 h 143"/>
                <a:gd name="T20" fmla="*/ 98 w 134"/>
                <a:gd name="T21" fmla="*/ 120 h 143"/>
                <a:gd name="T22" fmla="*/ 106 w 134"/>
                <a:gd name="T23" fmla="*/ 115 h 143"/>
                <a:gd name="T24" fmla="*/ 105 w 134"/>
                <a:gd name="T25" fmla="*/ 91 h 143"/>
                <a:gd name="T26" fmla="*/ 76 w 134"/>
                <a:gd name="T27" fmla="*/ 83 h 143"/>
                <a:gd name="T28" fmla="*/ 74 w 134"/>
                <a:gd name="T29" fmla="*/ 86 h 143"/>
                <a:gd name="T30" fmla="*/ 97 w 134"/>
                <a:gd name="T31" fmla="*/ 93 h 143"/>
                <a:gd name="T32" fmla="*/ 99 w 134"/>
                <a:gd name="T33" fmla="*/ 97 h 143"/>
                <a:gd name="T34" fmla="*/ 97 w 134"/>
                <a:gd name="T35" fmla="*/ 95 h 143"/>
                <a:gd name="T36" fmla="*/ 71 w 134"/>
                <a:gd name="T37" fmla="*/ 89 h 143"/>
                <a:gd name="T38" fmla="*/ 67 w 134"/>
                <a:gd name="T39" fmla="*/ 90 h 143"/>
                <a:gd name="T40" fmla="*/ 49 w 134"/>
                <a:gd name="T41" fmla="*/ 73 h 143"/>
                <a:gd name="T42" fmla="*/ 36 w 134"/>
                <a:gd name="T43" fmla="*/ 52 h 143"/>
                <a:gd name="T44" fmla="*/ 46 w 134"/>
                <a:gd name="T45" fmla="*/ 46 h 143"/>
                <a:gd name="T46" fmla="*/ 29 w 134"/>
                <a:gd name="T47" fmla="*/ 1 h 143"/>
                <a:gd name="T48" fmla="*/ 24 w 134"/>
                <a:gd name="T49" fmla="*/ 1 h 143"/>
                <a:gd name="T50" fmla="*/ 20 w 134"/>
                <a:gd name="T51" fmla="*/ 4 h 143"/>
                <a:gd name="T52" fmla="*/ 38 w 134"/>
                <a:gd name="T53" fmla="*/ 32 h 143"/>
                <a:gd name="T54" fmla="*/ 16 w 134"/>
                <a:gd name="T55" fmla="*/ 7 h 143"/>
                <a:gd name="T56" fmla="*/ 6 w 134"/>
                <a:gd name="T57" fmla="*/ 22 h 143"/>
                <a:gd name="T58" fmla="*/ 23 w 134"/>
                <a:gd name="T59" fmla="*/ 78 h 143"/>
                <a:gd name="T60" fmla="*/ 32 w 134"/>
                <a:gd name="T61" fmla="*/ 90 h 143"/>
                <a:gd name="T62" fmla="*/ 34 w 134"/>
                <a:gd name="T63" fmla="*/ 92 h 143"/>
                <a:gd name="T64" fmla="*/ 87 w 134"/>
                <a:gd name="T65" fmla="*/ 123 h 143"/>
                <a:gd name="T66" fmla="*/ 95 w 134"/>
                <a:gd name="T67" fmla="*/ 121 h 143"/>
                <a:gd name="T68" fmla="*/ 106 w 134"/>
                <a:gd name="T69" fmla="*/ 130 h 143"/>
                <a:gd name="T70" fmla="*/ 114 w 134"/>
                <a:gd name="T71" fmla="*/ 137 h 143"/>
                <a:gd name="T72" fmla="*/ 116 w 134"/>
                <a:gd name="T73" fmla="*/ 137 h 143"/>
                <a:gd name="T74" fmla="*/ 117 w 134"/>
                <a:gd name="T75" fmla="*/ 140 h 143"/>
                <a:gd name="T76" fmla="*/ 124 w 134"/>
                <a:gd name="T77" fmla="*/ 143 h 143"/>
                <a:gd name="T78" fmla="*/ 131 w 134"/>
                <a:gd name="T79" fmla="*/ 141 h 143"/>
                <a:gd name="T80" fmla="*/ 132 w 134"/>
                <a:gd name="T81" fmla="*/ 141 h 143"/>
                <a:gd name="T82" fmla="*/ 133 w 134"/>
                <a:gd name="T83" fmla="*/ 139 h 143"/>
                <a:gd name="T84" fmla="*/ 131 w 134"/>
                <a:gd name="T85" fmla="*/ 138 h 143"/>
                <a:gd name="T86" fmla="*/ 130 w 134"/>
                <a:gd name="T87" fmla="*/ 138 h 143"/>
                <a:gd name="T88" fmla="*/ 124 w 134"/>
                <a:gd name="T89" fmla="*/ 140 h 143"/>
                <a:gd name="T90" fmla="*/ 120 w 134"/>
                <a:gd name="T91" fmla="*/ 138 h 143"/>
                <a:gd name="T92" fmla="*/ 120 w 134"/>
                <a:gd name="T93" fmla="*/ 137 h 143"/>
                <a:gd name="T94" fmla="*/ 134 w 134"/>
                <a:gd name="T95" fmla="*/ 130 h 143"/>
                <a:gd name="T96" fmla="*/ 116 w 134"/>
                <a:gd name="T97" fmla="*/ 120 h 143"/>
                <a:gd name="T98" fmla="*/ 117 w 134"/>
                <a:gd name="T99" fmla="*/ 120 h 143"/>
                <a:gd name="T100" fmla="*/ 119 w 134"/>
                <a:gd name="T101" fmla="*/ 120 h 143"/>
                <a:gd name="T102" fmla="*/ 112 w 134"/>
                <a:gd name="T103" fmla="*/ 126 h 143"/>
                <a:gd name="T104" fmla="*/ 109 w 134"/>
                <a:gd name="T105" fmla="*/ 127 h 143"/>
                <a:gd name="T106" fmla="*/ 116 w 134"/>
                <a:gd name="T107" fmla="*/ 120 h 143"/>
                <a:gd name="T108" fmla="*/ 121 w 134"/>
                <a:gd name="T109" fmla="*/ 134 h 143"/>
                <a:gd name="T110" fmla="*/ 121 w 134"/>
                <a:gd name="T111" fmla="*/ 134 h 143"/>
                <a:gd name="T112" fmla="*/ 129 w 134"/>
                <a:gd name="T113" fmla="*/ 128 h 143"/>
                <a:gd name="T114" fmla="*/ 129 w 134"/>
                <a:gd name="T115" fmla="*/ 128 h 143"/>
                <a:gd name="T116" fmla="*/ 131 w 134"/>
                <a:gd name="T117" fmla="*/ 129 h 143"/>
                <a:gd name="T118" fmla="*/ 121 w 134"/>
                <a:gd name="T119" fmla="*/ 13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4" h="143">
                  <a:moveTo>
                    <a:pt x="134" y="130"/>
                  </a:moveTo>
                  <a:cubicBezTo>
                    <a:pt x="134" y="128"/>
                    <a:pt x="133" y="126"/>
                    <a:pt x="130" y="125"/>
                  </a:cubicBezTo>
                  <a:cubicBezTo>
                    <a:pt x="126" y="125"/>
                    <a:pt x="122" y="128"/>
                    <a:pt x="119" y="132"/>
                  </a:cubicBezTo>
                  <a:cubicBezTo>
                    <a:pt x="118" y="133"/>
                    <a:pt x="118" y="133"/>
                    <a:pt x="118" y="134"/>
                  </a:cubicBezTo>
                  <a:cubicBezTo>
                    <a:pt x="116" y="134"/>
                    <a:pt x="115" y="134"/>
                    <a:pt x="114" y="134"/>
                  </a:cubicBezTo>
                  <a:cubicBezTo>
                    <a:pt x="111" y="133"/>
                    <a:pt x="109" y="132"/>
                    <a:pt x="109" y="130"/>
                  </a:cubicBezTo>
                  <a:cubicBezTo>
                    <a:pt x="110" y="130"/>
                    <a:pt x="111" y="130"/>
                    <a:pt x="113" y="129"/>
                  </a:cubicBezTo>
                  <a:cubicBezTo>
                    <a:pt x="120" y="127"/>
                    <a:pt x="123" y="123"/>
                    <a:pt x="123" y="119"/>
                  </a:cubicBezTo>
                  <a:cubicBezTo>
                    <a:pt x="122" y="118"/>
                    <a:pt x="120" y="116"/>
                    <a:pt x="116" y="117"/>
                  </a:cubicBezTo>
                  <a:cubicBezTo>
                    <a:pt x="111" y="117"/>
                    <a:pt x="107" y="122"/>
                    <a:pt x="106" y="126"/>
                  </a:cubicBezTo>
                  <a:cubicBezTo>
                    <a:pt x="103" y="125"/>
                    <a:pt x="100" y="122"/>
                    <a:pt x="98" y="120"/>
                  </a:cubicBezTo>
                  <a:cubicBezTo>
                    <a:pt x="101" y="118"/>
                    <a:pt x="103" y="117"/>
                    <a:pt x="106" y="115"/>
                  </a:cubicBezTo>
                  <a:cubicBezTo>
                    <a:pt x="116" y="107"/>
                    <a:pt x="108" y="94"/>
                    <a:pt x="105" y="91"/>
                  </a:cubicBezTo>
                  <a:cubicBezTo>
                    <a:pt x="94" y="79"/>
                    <a:pt x="77" y="81"/>
                    <a:pt x="76" y="83"/>
                  </a:cubicBezTo>
                  <a:cubicBezTo>
                    <a:pt x="75" y="84"/>
                    <a:pt x="75" y="85"/>
                    <a:pt x="74" y="86"/>
                  </a:cubicBezTo>
                  <a:cubicBezTo>
                    <a:pt x="78" y="85"/>
                    <a:pt x="89" y="85"/>
                    <a:pt x="97" y="93"/>
                  </a:cubicBezTo>
                  <a:cubicBezTo>
                    <a:pt x="98" y="94"/>
                    <a:pt x="99" y="95"/>
                    <a:pt x="99" y="97"/>
                  </a:cubicBezTo>
                  <a:cubicBezTo>
                    <a:pt x="99" y="96"/>
                    <a:pt x="98" y="95"/>
                    <a:pt x="97" y="95"/>
                  </a:cubicBezTo>
                  <a:cubicBezTo>
                    <a:pt x="88" y="86"/>
                    <a:pt x="75" y="87"/>
                    <a:pt x="71" y="89"/>
                  </a:cubicBezTo>
                  <a:cubicBezTo>
                    <a:pt x="70" y="90"/>
                    <a:pt x="69" y="90"/>
                    <a:pt x="67" y="90"/>
                  </a:cubicBezTo>
                  <a:cubicBezTo>
                    <a:pt x="64" y="90"/>
                    <a:pt x="54" y="79"/>
                    <a:pt x="49" y="73"/>
                  </a:cubicBezTo>
                  <a:cubicBezTo>
                    <a:pt x="45" y="68"/>
                    <a:pt x="35" y="56"/>
                    <a:pt x="36" y="52"/>
                  </a:cubicBezTo>
                  <a:cubicBezTo>
                    <a:pt x="37" y="46"/>
                    <a:pt x="43" y="48"/>
                    <a:pt x="46" y="46"/>
                  </a:cubicBezTo>
                  <a:cubicBezTo>
                    <a:pt x="50" y="43"/>
                    <a:pt x="50" y="11"/>
                    <a:pt x="29" y="1"/>
                  </a:cubicBezTo>
                  <a:cubicBezTo>
                    <a:pt x="28" y="0"/>
                    <a:pt x="26" y="0"/>
                    <a:pt x="24" y="1"/>
                  </a:cubicBezTo>
                  <a:cubicBezTo>
                    <a:pt x="23" y="2"/>
                    <a:pt x="22" y="3"/>
                    <a:pt x="20" y="4"/>
                  </a:cubicBezTo>
                  <a:cubicBezTo>
                    <a:pt x="32" y="10"/>
                    <a:pt x="38" y="25"/>
                    <a:pt x="38" y="32"/>
                  </a:cubicBezTo>
                  <a:cubicBezTo>
                    <a:pt x="34" y="23"/>
                    <a:pt x="27" y="12"/>
                    <a:pt x="16" y="7"/>
                  </a:cubicBezTo>
                  <a:cubicBezTo>
                    <a:pt x="12" y="11"/>
                    <a:pt x="8" y="15"/>
                    <a:pt x="6" y="22"/>
                  </a:cubicBezTo>
                  <a:cubicBezTo>
                    <a:pt x="4" y="31"/>
                    <a:pt x="0" y="45"/>
                    <a:pt x="23" y="78"/>
                  </a:cubicBezTo>
                  <a:cubicBezTo>
                    <a:pt x="24" y="81"/>
                    <a:pt x="27" y="85"/>
                    <a:pt x="32" y="90"/>
                  </a:cubicBezTo>
                  <a:cubicBezTo>
                    <a:pt x="32" y="91"/>
                    <a:pt x="33" y="91"/>
                    <a:pt x="34" y="92"/>
                  </a:cubicBezTo>
                  <a:cubicBezTo>
                    <a:pt x="63" y="124"/>
                    <a:pt x="78" y="123"/>
                    <a:pt x="87" y="123"/>
                  </a:cubicBezTo>
                  <a:cubicBezTo>
                    <a:pt x="90" y="122"/>
                    <a:pt x="92" y="122"/>
                    <a:pt x="95" y="121"/>
                  </a:cubicBezTo>
                  <a:cubicBezTo>
                    <a:pt x="97" y="125"/>
                    <a:pt x="101" y="128"/>
                    <a:pt x="106" y="130"/>
                  </a:cubicBezTo>
                  <a:cubicBezTo>
                    <a:pt x="106" y="132"/>
                    <a:pt x="107" y="136"/>
                    <a:pt x="114" y="137"/>
                  </a:cubicBezTo>
                  <a:cubicBezTo>
                    <a:pt x="115" y="137"/>
                    <a:pt x="116" y="137"/>
                    <a:pt x="116" y="137"/>
                  </a:cubicBezTo>
                  <a:cubicBezTo>
                    <a:pt x="116" y="138"/>
                    <a:pt x="117" y="139"/>
                    <a:pt x="117" y="140"/>
                  </a:cubicBezTo>
                  <a:cubicBezTo>
                    <a:pt x="118" y="142"/>
                    <a:pt x="120" y="143"/>
                    <a:pt x="124" y="143"/>
                  </a:cubicBezTo>
                  <a:cubicBezTo>
                    <a:pt x="127" y="143"/>
                    <a:pt x="130" y="142"/>
                    <a:pt x="131" y="141"/>
                  </a:cubicBezTo>
                  <a:cubicBezTo>
                    <a:pt x="132" y="141"/>
                    <a:pt x="132" y="141"/>
                    <a:pt x="132" y="141"/>
                  </a:cubicBezTo>
                  <a:cubicBezTo>
                    <a:pt x="133" y="141"/>
                    <a:pt x="133" y="140"/>
                    <a:pt x="133" y="139"/>
                  </a:cubicBezTo>
                  <a:cubicBezTo>
                    <a:pt x="133" y="138"/>
                    <a:pt x="132" y="138"/>
                    <a:pt x="131" y="138"/>
                  </a:cubicBezTo>
                  <a:cubicBezTo>
                    <a:pt x="130" y="138"/>
                    <a:pt x="130" y="138"/>
                    <a:pt x="130" y="138"/>
                  </a:cubicBezTo>
                  <a:cubicBezTo>
                    <a:pt x="129" y="139"/>
                    <a:pt x="127" y="140"/>
                    <a:pt x="124" y="140"/>
                  </a:cubicBezTo>
                  <a:cubicBezTo>
                    <a:pt x="122" y="140"/>
                    <a:pt x="120" y="139"/>
                    <a:pt x="120" y="138"/>
                  </a:cubicBezTo>
                  <a:cubicBezTo>
                    <a:pt x="120" y="138"/>
                    <a:pt x="120" y="138"/>
                    <a:pt x="120" y="137"/>
                  </a:cubicBezTo>
                  <a:cubicBezTo>
                    <a:pt x="128" y="137"/>
                    <a:pt x="133" y="133"/>
                    <a:pt x="134" y="130"/>
                  </a:cubicBezTo>
                  <a:close/>
                  <a:moveTo>
                    <a:pt x="116" y="120"/>
                  </a:moveTo>
                  <a:cubicBezTo>
                    <a:pt x="117" y="120"/>
                    <a:pt x="117" y="120"/>
                    <a:pt x="117" y="120"/>
                  </a:cubicBezTo>
                  <a:cubicBezTo>
                    <a:pt x="119" y="120"/>
                    <a:pt x="119" y="120"/>
                    <a:pt x="119" y="120"/>
                  </a:cubicBezTo>
                  <a:cubicBezTo>
                    <a:pt x="120" y="121"/>
                    <a:pt x="118" y="124"/>
                    <a:pt x="112" y="126"/>
                  </a:cubicBezTo>
                  <a:cubicBezTo>
                    <a:pt x="111" y="127"/>
                    <a:pt x="110" y="127"/>
                    <a:pt x="109" y="127"/>
                  </a:cubicBezTo>
                  <a:cubicBezTo>
                    <a:pt x="110" y="124"/>
                    <a:pt x="113" y="120"/>
                    <a:pt x="116" y="120"/>
                  </a:cubicBezTo>
                  <a:close/>
                  <a:moveTo>
                    <a:pt x="121" y="134"/>
                  </a:moveTo>
                  <a:cubicBezTo>
                    <a:pt x="121" y="134"/>
                    <a:pt x="121" y="134"/>
                    <a:pt x="121" y="134"/>
                  </a:cubicBezTo>
                  <a:cubicBezTo>
                    <a:pt x="124" y="131"/>
                    <a:pt x="127" y="128"/>
                    <a:pt x="129" y="128"/>
                  </a:cubicBezTo>
                  <a:cubicBezTo>
                    <a:pt x="129" y="128"/>
                    <a:pt x="129" y="128"/>
                    <a:pt x="129" y="128"/>
                  </a:cubicBezTo>
                  <a:cubicBezTo>
                    <a:pt x="130" y="129"/>
                    <a:pt x="131" y="129"/>
                    <a:pt x="131" y="129"/>
                  </a:cubicBezTo>
                  <a:cubicBezTo>
                    <a:pt x="130" y="131"/>
                    <a:pt x="127" y="133"/>
                    <a:pt x="121" y="1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sp>
          <p:nvSpPr>
            <p:cNvPr id="45" name="Oval 9"/>
            <p:cNvSpPr>
              <a:spLocks noChangeArrowheads="1"/>
            </p:cNvSpPr>
            <p:nvPr/>
          </p:nvSpPr>
          <p:spPr bwMode="auto">
            <a:xfrm>
              <a:off x="5280206" y="3148807"/>
              <a:ext cx="871174" cy="874617"/>
            </a:xfrm>
            <a:prstGeom prst="ellipse">
              <a:avLst/>
            </a:prstGeom>
            <a:noFill/>
            <a:ln>
              <a:solidFill>
                <a:schemeClr val="bg1"/>
              </a:solidFill>
            </a:ln>
          </p:spPr>
          <p:txBody>
            <a:bodyPr vert="horz" wrap="square" lIns="91440" tIns="45720" rIns="91440" bIns="45720" numCol="1" anchor="t" anchorCtr="0" compatLnSpc="1">
              <a:prstTxWarp prst="textNoShape">
                <a:avLst/>
              </a:prstTxWarp>
            </a:bodyPr>
            <a:lstStyle/>
            <a:p>
              <a:pPr defTabSz="685800"/>
              <a:endParaRPr lang="zh-CN" altLang="en-US" sz="1350">
                <a:solidFill>
                  <a:prstClr val="white"/>
                </a:solidFill>
              </a:endParaRPr>
            </a:p>
          </p:txBody>
        </p:sp>
      </p:grpSp>
      <p:grpSp>
        <p:nvGrpSpPr>
          <p:cNvPr id="46" name="组合 45"/>
          <p:cNvGrpSpPr/>
          <p:nvPr/>
        </p:nvGrpSpPr>
        <p:grpSpPr>
          <a:xfrm>
            <a:off x="5091613" y="1859939"/>
            <a:ext cx="577162" cy="579442"/>
            <a:chOff x="7562234" y="1947116"/>
            <a:chExt cx="871174" cy="874617"/>
          </a:xfrm>
        </p:grpSpPr>
        <p:sp>
          <p:nvSpPr>
            <p:cNvPr id="47" name="Oval 9"/>
            <p:cNvSpPr>
              <a:spLocks noChangeArrowheads="1"/>
            </p:cNvSpPr>
            <p:nvPr/>
          </p:nvSpPr>
          <p:spPr bwMode="auto">
            <a:xfrm>
              <a:off x="7562234" y="1947116"/>
              <a:ext cx="871174" cy="874617"/>
            </a:xfrm>
            <a:prstGeom prst="ellipse">
              <a:avLst/>
            </a:prstGeom>
            <a:noFill/>
            <a:ln>
              <a:solidFill>
                <a:schemeClr val="bg1"/>
              </a:solidFill>
            </a:ln>
          </p:spPr>
          <p:txBody>
            <a:bodyPr vert="horz" wrap="square" lIns="91440" tIns="45720" rIns="91440" bIns="45720" numCol="1" anchor="t" anchorCtr="0" compatLnSpc="1">
              <a:prstTxWarp prst="textNoShape">
                <a:avLst/>
              </a:prstTxWarp>
            </a:bodyPr>
            <a:lstStyle/>
            <a:p>
              <a:pPr defTabSz="685800"/>
              <a:endParaRPr lang="zh-CN" altLang="en-US" sz="1350">
                <a:solidFill>
                  <a:prstClr val="white"/>
                </a:solidFill>
              </a:endParaRPr>
            </a:p>
          </p:txBody>
        </p:sp>
        <p:sp>
          <p:nvSpPr>
            <p:cNvPr id="48" name="Freeform 17">
              <a:hlinkClick r:id="rId3"/>
            </p:cNvPr>
            <p:cNvSpPr>
              <a:spLocks/>
            </p:cNvSpPr>
            <p:nvPr/>
          </p:nvSpPr>
          <p:spPr bwMode="auto">
            <a:xfrm>
              <a:off x="7748583" y="2149884"/>
              <a:ext cx="500063" cy="465138"/>
            </a:xfrm>
            <a:custGeom>
              <a:avLst/>
              <a:gdLst>
                <a:gd name="T0" fmla="*/ 124 w 133"/>
                <a:gd name="T1" fmla="*/ 84 h 123"/>
                <a:gd name="T2" fmla="*/ 133 w 133"/>
                <a:gd name="T3" fmla="*/ 75 h 123"/>
                <a:gd name="T4" fmla="*/ 124 w 133"/>
                <a:gd name="T5" fmla="*/ 67 h 123"/>
                <a:gd name="T6" fmla="*/ 113 w 133"/>
                <a:gd name="T7" fmla="*/ 67 h 123"/>
                <a:gd name="T8" fmla="*/ 113 w 133"/>
                <a:gd name="T9" fmla="*/ 64 h 123"/>
                <a:gd name="T10" fmla="*/ 124 w 133"/>
                <a:gd name="T11" fmla="*/ 64 h 123"/>
                <a:gd name="T12" fmla="*/ 132 w 133"/>
                <a:gd name="T13" fmla="*/ 56 h 123"/>
                <a:gd name="T14" fmla="*/ 124 w 133"/>
                <a:gd name="T15" fmla="*/ 47 h 123"/>
                <a:gd name="T16" fmla="*/ 90 w 133"/>
                <a:gd name="T17" fmla="*/ 47 h 123"/>
                <a:gd name="T18" fmla="*/ 74 w 133"/>
                <a:gd name="T19" fmla="*/ 23 h 123"/>
                <a:gd name="T20" fmla="*/ 64 w 133"/>
                <a:gd name="T21" fmla="*/ 0 h 123"/>
                <a:gd name="T22" fmla="*/ 54 w 133"/>
                <a:gd name="T23" fmla="*/ 5 h 123"/>
                <a:gd name="T24" fmla="*/ 48 w 133"/>
                <a:gd name="T25" fmla="*/ 33 h 123"/>
                <a:gd name="T26" fmla="*/ 29 w 133"/>
                <a:gd name="T27" fmla="*/ 57 h 123"/>
                <a:gd name="T28" fmla="*/ 0 w 133"/>
                <a:gd name="T29" fmla="*/ 57 h 123"/>
                <a:gd name="T30" fmla="*/ 0 w 133"/>
                <a:gd name="T31" fmla="*/ 114 h 123"/>
                <a:gd name="T32" fmla="*/ 31 w 133"/>
                <a:gd name="T33" fmla="*/ 114 h 123"/>
                <a:gd name="T34" fmla="*/ 54 w 133"/>
                <a:gd name="T35" fmla="*/ 122 h 123"/>
                <a:gd name="T36" fmla="*/ 76 w 133"/>
                <a:gd name="T37" fmla="*/ 123 h 123"/>
                <a:gd name="T38" fmla="*/ 79 w 133"/>
                <a:gd name="T39" fmla="*/ 123 h 123"/>
                <a:gd name="T40" fmla="*/ 105 w 133"/>
                <a:gd name="T41" fmla="*/ 123 h 123"/>
                <a:gd name="T42" fmla="*/ 114 w 133"/>
                <a:gd name="T43" fmla="*/ 114 h 123"/>
                <a:gd name="T44" fmla="*/ 105 w 133"/>
                <a:gd name="T45" fmla="*/ 105 h 123"/>
                <a:gd name="T46" fmla="*/ 103 w 133"/>
                <a:gd name="T47" fmla="*/ 105 h 123"/>
                <a:gd name="T48" fmla="*/ 104 w 133"/>
                <a:gd name="T49" fmla="*/ 103 h 123"/>
                <a:gd name="T50" fmla="*/ 117 w 133"/>
                <a:gd name="T51" fmla="*/ 103 h 123"/>
                <a:gd name="T52" fmla="*/ 125 w 133"/>
                <a:gd name="T53" fmla="*/ 95 h 123"/>
                <a:gd name="T54" fmla="*/ 117 w 133"/>
                <a:gd name="T55" fmla="*/ 86 h 123"/>
                <a:gd name="T56" fmla="*/ 109 w 133"/>
                <a:gd name="T57" fmla="*/ 86 h 123"/>
                <a:gd name="T58" fmla="*/ 110 w 133"/>
                <a:gd name="T59" fmla="*/ 84 h 123"/>
                <a:gd name="T60" fmla="*/ 124 w 133"/>
                <a:gd name="T61" fmla="*/ 8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3" h="123">
                  <a:moveTo>
                    <a:pt x="124" y="84"/>
                  </a:moveTo>
                  <a:cubicBezTo>
                    <a:pt x="129" y="84"/>
                    <a:pt x="133" y="80"/>
                    <a:pt x="133" y="75"/>
                  </a:cubicBezTo>
                  <a:cubicBezTo>
                    <a:pt x="133" y="71"/>
                    <a:pt x="129" y="67"/>
                    <a:pt x="124" y="67"/>
                  </a:cubicBezTo>
                  <a:cubicBezTo>
                    <a:pt x="113" y="67"/>
                    <a:pt x="113" y="67"/>
                    <a:pt x="113" y="67"/>
                  </a:cubicBezTo>
                  <a:cubicBezTo>
                    <a:pt x="113" y="66"/>
                    <a:pt x="113" y="65"/>
                    <a:pt x="113" y="64"/>
                  </a:cubicBezTo>
                  <a:cubicBezTo>
                    <a:pt x="124" y="64"/>
                    <a:pt x="124" y="64"/>
                    <a:pt x="124" y="64"/>
                  </a:cubicBezTo>
                  <a:cubicBezTo>
                    <a:pt x="129" y="64"/>
                    <a:pt x="132" y="61"/>
                    <a:pt x="132" y="56"/>
                  </a:cubicBezTo>
                  <a:cubicBezTo>
                    <a:pt x="132" y="51"/>
                    <a:pt x="129" y="47"/>
                    <a:pt x="124" y="47"/>
                  </a:cubicBezTo>
                  <a:cubicBezTo>
                    <a:pt x="90" y="47"/>
                    <a:pt x="90" y="47"/>
                    <a:pt x="90" y="47"/>
                  </a:cubicBezTo>
                  <a:cubicBezTo>
                    <a:pt x="66" y="45"/>
                    <a:pt x="73" y="31"/>
                    <a:pt x="74" y="23"/>
                  </a:cubicBezTo>
                  <a:cubicBezTo>
                    <a:pt x="75" y="8"/>
                    <a:pt x="69" y="0"/>
                    <a:pt x="64" y="0"/>
                  </a:cubicBezTo>
                  <a:cubicBezTo>
                    <a:pt x="63" y="0"/>
                    <a:pt x="53" y="1"/>
                    <a:pt x="54" y="5"/>
                  </a:cubicBezTo>
                  <a:cubicBezTo>
                    <a:pt x="54" y="8"/>
                    <a:pt x="56" y="24"/>
                    <a:pt x="48" y="33"/>
                  </a:cubicBezTo>
                  <a:cubicBezTo>
                    <a:pt x="42" y="40"/>
                    <a:pt x="33" y="52"/>
                    <a:pt x="29" y="57"/>
                  </a:cubicBezTo>
                  <a:cubicBezTo>
                    <a:pt x="0" y="57"/>
                    <a:pt x="0" y="57"/>
                    <a:pt x="0" y="57"/>
                  </a:cubicBezTo>
                  <a:cubicBezTo>
                    <a:pt x="0" y="114"/>
                    <a:pt x="0" y="114"/>
                    <a:pt x="0" y="114"/>
                  </a:cubicBezTo>
                  <a:cubicBezTo>
                    <a:pt x="31" y="114"/>
                    <a:pt x="31" y="114"/>
                    <a:pt x="31" y="114"/>
                  </a:cubicBezTo>
                  <a:cubicBezTo>
                    <a:pt x="38" y="119"/>
                    <a:pt x="46" y="121"/>
                    <a:pt x="54" y="122"/>
                  </a:cubicBezTo>
                  <a:cubicBezTo>
                    <a:pt x="61" y="122"/>
                    <a:pt x="69" y="122"/>
                    <a:pt x="76" y="123"/>
                  </a:cubicBezTo>
                  <a:cubicBezTo>
                    <a:pt x="77" y="123"/>
                    <a:pt x="78" y="123"/>
                    <a:pt x="79" y="123"/>
                  </a:cubicBezTo>
                  <a:cubicBezTo>
                    <a:pt x="105" y="123"/>
                    <a:pt x="105" y="123"/>
                    <a:pt x="105" y="123"/>
                  </a:cubicBezTo>
                  <a:cubicBezTo>
                    <a:pt x="110" y="123"/>
                    <a:pt x="114" y="119"/>
                    <a:pt x="114" y="114"/>
                  </a:cubicBezTo>
                  <a:cubicBezTo>
                    <a:pt x="114" y="109"/>
                    <a:pt x="110" y="105"/>
                    <a:pt x="105" y="105"/>
                  </a:cubicBezTo>
                  <a:cubicBezTo>
                    <a:pt x="103" y="105"/>
                    <a:pt x="103" y="105"/>
                    <a:pt x="103" y="105"/>
                  </a:cubicBezTo>
                  <a:cubicBezTo>
                    <a:pt x="103" y="105"/>
                    <a:pt x="103" y="104"/>
                    <a:pt x="104" y="103"/>
                  </a:cubicBezTo>
                  <a:cubicBezTo>
                    <a:pt x="117" y="103"/>
                    <a:pt x="117" y="103"/>
                    <a:pt x="117" y="103"/>
                  </a:cubicBezTo>
                  <a:cubicBezTo>
                    <a:pt x="122" y="103"/>
                    <a:pt x="125" y="99"/>
                    <a:pt x="125" y="95"/>
                  </a:cubicBezTo>
                  <a:cubicBezTo>
                    <a:pt x="125" y="90"/>
                    <a:pt x="122" y="86"/>
                    <a:pt x="117" y="86"/>
                  </a:cubicBezTo>
                  <a:cubicBezTo>
                    <a:pt x="109" y="86"/>
                    <a:pt x="109" y="86"/>
                    <a:pt x="109" y="86"/>
                  </a:cubicBezTo>
                  <a:cubicBezTo>
                    <a:pt x="109" y="85"/>
                    <a:pt x="110" y="85"/>
                    <a:pt x="110" y="84"/>
                  </a:cubicBezTo>
                  <a:lnTo>
                    <a:pt x="124" y="8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endParaRPr>
            </a:p>
          </p:txBody>
        </p:sp>
      </p:grpSp>
      <p:sp>
        <p:nvSpPr>
          <p:cNvPr id="49" name="TextBox 32"/>
          <p:cNvSpPr txBox="1"/>
          <p:nvPr/>
        </p:nvSpPr>
        <p:spPr>
          <a:xfrm>
            <a:off x="6444208" y="1983783"/>
            <a:ext cx="2304256" cy="830997"/>
          </a:xfrm>
          <a:prstGeom prst="rect">
            <a:avLst/>
          </a:prstGeom>
          <a:noFill/>
          <a:ln>
            <a:noFill/>
            <a:prstDash val="sysDash"/>
          </a:ln>
        </p:spPr>
        <p:txBody>
          <a:bodyPr wrap="square" rtlCol="0">
            <a:spAutoFit/>
          </a:bodyPr>
          <a:lstStyle/>
          <a:p>
            <a:pPr algn="just"/>
            <a:r>
              <a:rPr lang="zh-CN" altLang="en-US" sz="1200" dirty="0">
                <a:solidFill>
                  <a:schemeClr val="tx1">
                    <a:lumMod val="75000"/>
                    <a:lumOff val="25000"/>
                  </a:schemeClr>
                </a:solidFill>
                <a:latin typeface="微软雅黑" pitchFamily="34" charset="-122"/>
                <a:ea typeface="微软雅黑" panose="020B0503020204020204" pitchFamily="34" charset="-122"/>
              </a:rPr>
              <a:t>输入你的文字输入你的文字 输入你的文字 输入你的文字 输入你的文字 输入你的文字 输入你的</a:t>
            </a:r>
            <a:r>
              <a:rPr lang="zh-CN" altLang="en-US" sz="1200" dirty="0" smtClean="0">
                <a:solidFill>
                  <a:schemeClr val="tx1">
                    <a:lumMod val="75000"/>
                    <a:lumOff val="25000"/>
                  </a:schemeClr>
                </a:solidFill>
                <a:latin typeface="微软雅黑" pitchFamily="34" charset="-122"/>
                <a:ea typeface="微软雅黑" panose="020B0503020204020204" pitchFamily="34" charset="-122"/>
              </a:rPr>
              <a:t>文字</a:t>
            </a:r>
            <a:endParaRPr lang="zh-CN" altLang="en-US" sz="1200" dirty="0">
              <a:solidFill>
                <a:schemeClr val="tx1">
                  <a:lumMod val="75000"/>
                  <a:lumOff val="25000"/>
                </a:schemeClr>
              </a:solidFill>
              <a:latin typeface="微软雅黑" pitchFamily="34" charset="-122"/>
              <a:ea typeface="微软雅黑" panose="020B0503020204020204" pitchFamily="34" charset="-122"/>
            </a:endParaRPr>
          </a:p>
        </p:txBody>
      </p:sp>
      <p:sp>
        <p:nvSpPr>
          <p:cNvPr id="50" name="TextBox 33"/>
          <p:cNvSpPr txBox="1"/>
          <p:nvPr/>
        </p:nvSpPr>
        <p:spPr>
          <a:xfrm>
            <a:off x="6372200" y="3581603"/>
            <a:ext cx="2304256" cy="830997"/>
          </a:xfrm>
          <a:prstGeom prst="rect">
            <a:avLst/>
          </a:prstGeom>
          <a:noFill/>
          <a:ln>
            <a:noFill/>
            <a:prstDash val="sysDash"/>
          </a:ln>
        </p:spPr>
        <p:txBody>
          <a:bodyPr wrap="square" rtlCol="0">
            <a:spAutoFit/>
          </a:bodyPr>
          <a:lstStyle/>
          <a:p>
            <a:pPr algn="just"/>
            <a:r>
              <a:rPr lang="zh-CN" altLang="en-US" sz="1200" dirty="0">
                <a:solidFill>
                  <a:schemeClr val="tx1">
                    <a:lumMod val="75000"/>
                    <a:lumOff val="25000"/>
                  </a:schemeClr>
                </a:solidFill>
                <a:latin typeface="微软雅黑" pitchFamily="34" charset="-122"/>
                <a:ea typeface="微软雅黑" panose="020B0503020204020204" pitchFamily="34" charset="-122"/>
              </a:rPr>
              <a:t>输入你的文字输入你的文字 输入你的文字 输入你的文字 输入你的文字 输入你的文字 输入你的</a:t>
            </a:r>
            <a:r>
              <a:rPr lang="zh-CN" altLang="en-US" sz="1200" dirty="0" smtClean="0">
                <a:solidFill>
                  <a:schemeClr val="tx1">
                    <a:lumMod val="75000"/>
                    <a:lumOff val="25000"/>
                  </a:schemeClr>
                </a:solidFill>
                <a:latin typeface="微软雅黑" pitchFamily="34" charset="-122"/>
                <a:ea typeface="微软雅黑" panose="020B0503020204020204" pitchFamily="34" charset="-122"/>
              </a:rPr>
              <a:t>文字</a:t>
            </a:r>
            <a:endParaRPr lang="zh-CN" altLang="en-US" sz="1200" dirty="0">
              <a:solidFill>
                <a:schemeClr val="tx1">
                  <a:lumMod val="75000"/>
                  <a:lumOff val="25000"/>
                </a:schemeClr>
              </a:solidFill>
              <a:latin typeface="微软雅黑" pitchFamily="34" charset="-122"/>
              <a:ea typeface="微软雅黑" panose="020B0503020204020204" pitchFamily="34" charset="-122"/>
            </a:endParaRPr>
          </a:p>
        </p:txBody>
      </p:sp>
      <p:sp>
        <p:nvSpPr>
          <p:cNvPr id="51" name="TextBox 34"/>
          <p:cNvSpPr txBox="1"/>
          <p:nvPr/>
        </p:nvSpPr>
        <p:spPr>
          <a:xfrm>
            <a:off x="899592" y="1983783"/>
            <a:ext cx="2304256" cy="646331"/>
          </a:xfrm>
          <a:prstGeom prst="rect">
            <a:avLst/>
          </a:prstGeom>
          <a:noFill/>
          <a:ln>
            <a:noFill/>
            <a:prstDash val="sysDash"/>
          </a:ln>
        </p:spPr>
        <p:txBody>
          <a:bodyPr wrap="square" rtlCol="0">
            <a:spAutoFit/>
          </a:bodyPr>
          <a:lstStyle/>
          <a:p>
            <a:pPr algn="just"/>
            <a:r>
              <a:rPr lang="zh-CN" altLang="en-US" sz="1200" dirty="0">
                <a:solidFill>
                  <a:schemeClr val="tx1">
                    <a:lumMod val="75000"/>
                    <a:lumOff val="25000"/>
                  </a:schemeClr>
                </a:solidFill>
                <a:latin typeface="微软雅黑" pitchFamily="34" charset="-122"/>
                <a:ea typeface="微软雅黑" panose="020B0503020204020204" pitchFamily="34" charset="-122"/>
              </a:rPr>
              <a:t>输入你的文字输入你的文字 输入你的文字 输入你的文字 输入你的文字 输入你的</a:t>
            </a:r>
            <a:r>
              <a:rPr lang="zh-CN" altLang="en-US" sz="1200" dirty="0" smtClean="0">
                <a:solidFill>
                  <a:schemeClr val="tx1">
                    <a:lumMod val="75000"/>
                    <a:lumOff val="25000"/>
                  </a:schemeClr>
                </a:solidFill>
                <a:latin typeface="微软雅黑" pitchFamily="34" charset="-122"/>
                <a:ea typeface="微软雅黑" panose="020B0503020204020204" pitchFamily="34" charset="-122"/>
              </a:rPr>
              <a:t>文字</a:t>
            </a:r>
            <a:endParaRPr lang="zh-CN" altLang="en-US" sz="1200" dirty="0">
              <a:solidFill>
                <a:schemeClr val="tx1">
                  <a:lumMod val="75000"/>
                  <a:lumOff val="25000"/>
                </a:schemeClr>
              </a:solidFill>
              <a:latin typeface="微软雅黑" pitchFamily="34" charset="-122"/>
              <a:ea typeface="微软雅黑" panose="020B0503020204020204" pitchFamily="34" charset="-122"/>
            </a:endParaRPr>
          </a:p>
        </p:txBody>
      </p:sp>
      <p:sp>
        <p:nvSpPr>
          <p:cNvPr id="52" name="TextBox 35"/>
          <p:cNvSpPr txBox="1"/>
          <p:nvPr/>
        </p:nvSpPr>
        <p:spPr>
          <a:xfrm>
            <a:off x="899592" y="3581603"/>
            <a:ext cx="2304256" cy="830997"/>
          </a:xfrm>
          <a:prstGeom prst="rect">
            <a:avLst/>
          </a:prstGeom>
          <a:noFill/>
          <a:ln>
            <a:noFill/>
            <a:prstDash val="sysDash"/>
          </a:ln>
        </p:spPr>
        <p:txBody>
          <a:bodyPr wrap="square" rtlCol="0">
            <a:spAutoFit/>
          </a:bodyPr>
          <a:lstStyle/>
          <a:p>
            <a:pPr algn="just"/>
            <a:r>
              <a:rPr lang="zh-CN" altLang="en-US" sz="1200" dirty="0">
                <a:solidFill>
                  <a:schemeClr val="tx1">
                    <a:lumMod val="75000"/>
                    <a:lumOff val="25000"/>
                  </a:schemeClr>
                </a:solidFill>
                <a:latin typeface="微软雅黑" pitchFamily="34" charset="-122"/>
                <a:ea typeface="微软雅黑" panose="020B0503020204020204" pitchFamily="34" charset="-122"/>
              </a:rPr>
              <a:t>输入你的文字输入你的文字 输入你的文字 输入你的文字 输入你的文字 输入你的文字 输入你的</a:t>
            </a:r>
            <a:r>
              <a:rPr lang="zh-CN" altLang="en-US" sz="1200" dirty="0" smtClean="0">
                <a:solidFill>
                  <a:schemeClr val="tx1">
                    <a:lumMod val="75000"/>
                    <a:lumOff val="25000"/>
                  </a:schemeClr>
                </a:solidFill>
                <a:latin typeface="微软雅黑" pitchFamily="34" charset="-122"/>
                <a:ea typeface="微软雅黑" panose="020B0503020204020204" pitchFamily="34" charset="-122"/>
              </a:rPr>
              <a:t>文字</a:t>
            </a:r>
            <a:endParaRPr lang="zh-CN" altLang="en-US" sz="1200" dirty="0">
              <a:solidFill>
                <a:schemeClr val="tx1">
                  <a:lumMod val="75000"/>
                  <a:lumOff val="25000"/>
                </a:schemeClr>
              </a:solidFill>
              <a:latin typeface="微软雅黑" pitchFamily="34" charset="-122"/>
              <a:ea typeface="微软雅黑" panose="020B0503020204020204" pitchFamily="34" charset="-122"/>
            </a:endParaRPr>
          </a:p>
        </p:txBody>
      </p:sp>
      <p:sp>
        <p:nvSpPr>
          <p:cNvPr id="53" name="矩形 52"/>
          <p:cNvSpPr/>
          <p:nvPr/>
        </p:nvSpPr>
        <p:spPr>
          <a:xfrm>
            <a:off x="899592" y="1645228"/>
            <a:ext cx="2232248" cy="338554"/>
          </a:xfrm>
          <a:prstGeom prst="rect">
            <a:avLst/>
          </a:prstGeom>
          <a:noFill/>
          <a:ln>
            <a:noFill/>
          </a:ln>
        </p:spPr>
        <p:txBody>
          <a:bodyPr wrap="square">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这里</a:t>
            </a:r>
            <a:r>
              <a:rPr lang="zh-CN" altLang="en-US" sz="1600" dirty="0">
                <a:solidFill>
                  <a:schemeClr val="tx1">
                    <a:lumMod val="75000"/>
                    <a:lumOff val="25000"/>
                  </a:schemeClr>
                </a:solidFill>
                <a:latin typeface="微软雅黑" pitchFamily="34" charset="-122"/>
                <a:ea typeface="微软雅黑" panose="020B0503020204020204" pitchFamily="34" charset="-122"/>
              </a:rPr>
              <a:t>添加标题</a:t>
            </a:r>
          </a:p>
        </p:txBody>
      </p:sp>
      <p:sp>
        <p:nvSpPr>
          <p:cNvPr id="54" name="矩形 53"/>
          <p:cNvSpPr/>
          <p:nvPr/>
        </p:nvSpPr>
        <p:spPr>
          <a:xfrm>
            <a:off x="899592" y="3245960"/>
            <a:ext cx="2232248" cy="338554"/>
          </a:xfrm>
          <a:prstGeom prst="rect">
            <a:avLst/>
          </a:prstGeom>
          <a:noFill/>
          <a:ln>
            <a:noFill/>
          </a:ln>
        </p:spPr>
        <p:txBody>
          <a:bodyPr wrap="square">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这里</a:t>
            </a:r>
            <a:r>
              <a:rPr lang="zh-CN" altLang="en-US" sz="1600" dirty="0">
                <a:solidFill>
                  <a:schemeClr val="tx1">
                    <a:lumMod val="75000"/>
                    <a:lumOff val="25000"/>
                  </a:schemeClr>
                </a:solidFill>
                <a:latin typeface="微软雅黑" pitchFamily="34" charset="-122"/>
                <a:ea typeface="微软雅黑" panose="020B0503020204020204" pitchFamily="34" charset="-122"/>
              </a:rPr>
              <a:t>添加标题</a:t>
            </a:r>
          </a:p>
        </p:txBody>
      </p:sp>
      <p:sp>
        <p:nvSpPr>
          <p:cNvPr id="55" name="矩形 54"/>
          <p:cNvSpPr/>
          <p:nvPr/>
        </p:nvSpPr>
        <p:spPr>
          <a:xfrm>
            <a:off x="6948264" y="1645228"/>
            <a:ext cx="1512168" cy="338554"/>
          </a:xfrm>
          <a:prstGeom prst="rect">
            <a:avLst/>
          </a:prstGeom>
          <a:noFill/>
          <a:ln>
            <a:noFill/>
          </a:ln>
        </p:spPr>
        <p:txBody>
          <a:bodyPr wrap="square">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这里</a:t>
            </a:r>
            <a:r>
              <a:rPr lang="zh-CN" altLang="en-US" sz="1600" dirty="0">
                <a:solidFill>
                  <a:schemeClr val="tx1">
                    <a:lumMod val="75000"/>
                    <a:lumOff val="25000"/>
                  </a:schemeClr>
                </a:solidFill>
                <a:latin typeface="微软雅黑" pitchFamily="34" charset="-122"/>
                <a:ea typeface="微软雅黑" panose="020B0503020204020204" pitchFamily="34" charset="-122"/>
              </a:rPr>
              <a:t>添加标题</a:t>
            </a:r>
          </a:p>
        </p:txBody>
      </p:sp>
      <p:sp>
        <p:nvSpPr>
          <p:cNvPr id="56" name="矩形 55"/>
          <p:cNvSpPr/>
          <p:nvPr/>
        </p:nvSpPr>
        <p:spPr>
          <a:xfrm>
            <a:off x="6948264" y="3245960"/>
            <a:ext cx="1512168" cy="338554"/>
          </a:xfrm>
          <a:prstGeom prst="rect">
            <a:avLst/>
          </a:prstGeom>
          <a:noFill/>
          <a:ln>
            <a:noFill/>
          </a:ln>
        </p:spPr>
        <p:txBody>
          <a:bodyPr wrap="square">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这里</a:t>
            </a:r>
            <a:r>
              <a:rPr lang="zh-CN" altLang="en-US" sz="1600" dirty="0">
                <a:solidFill>
                  <a:schemeClr val="tx1">
                    <a:lumMod val="75000"/>
                    <a:lumOff val="25000"/>
                  </a:schemeClr>
                </a:solidFill>
                <a:latin typeface="微软雅黑" pitchFamily="34" charset="-122"/>
                <a:ea typeface="微软雅黑" panose="020B0503020204020204" pitchFamily="34" charset="-122"/>
              </a:rPr>
              <a:t>添加标题</a:t>
            </a:r>
          </a:p>
        </p:txBody>
      </p:sp>
      <p:sp>
        <p:nvSpPr>
          <p:cNvPr id="57" name="TextBox 30"/>
          <p:cNvSpPr txBox="1"/>
          <p:nvPr/>
        </p:nvSpPr>
        <p:spPr>
          <a:xfrm>
            <a:off x="4264157" y="2602998"/>
            <a:ext cx="697627" cy="707886"/>
          </a:xfrm>
          <a:prstGeom prst="rect">
            <a:avLst/>
          </a:prstGeom>
          <a:noFill/>
        </p:spPr>
        <p:txBody>
          <a:bodyPr wrap="non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插入</a:t>
            </a:r>
            <a:endParaRPr lang="en-US" altLang="zh-CN" sz="2000" dirty="0" smtClean="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标签</a:t>
            </a:r>
          </a:p>
        </p:txBody>
      </p:sp>
    </p:spTree>
    <p:extLst>
      <p:ext uri="{BB962C8B-B14F-4D97-AF65-F5344CB8AC3E}">
        <p14:creationId xmlns:p14="http://schemas.microsoft.com/office/powerpoint/2010/main" val="1217715496"/>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7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0-#ppt_w/2"/>
                                          </p:val>
                                        </p:tav>
                                        <p:tav tm="100000">
                                          <p:val>
                                            <p:strVal val="#ppt_x"/>
                                          </p:val>
                                        </p:tav>
                                      </p:tavLst>
                                    </p:anim>
                                    <p:anim calcmode="lin" valueType="num">
                                      <p:cBhvr additive="base">
                                        <p:cTn id="20" dur="500" fill="hold"/>
                                        <p:tgtEl>
                                          <p:spTgt spid="23"/>
                                        </p:tgtEl>
                                        <p:attrNameLst>
                                          <p:attrName>ppt_y</p:attrName>
                                        </p:attrNameLst>
                                      </p:cBhvr>
                                      <p:tavLst>
                                        <p:tav tm="0">
                                          <p:val>
                                            <p:strVal val="#ppt_y"/>
                                          </p:val>
                                        </p:tav>
                                        <p:tav tm="100000">
                                          <p:val>
                                            <p:strVal val="#ppt_y"/>
                                          </p:val>
                                        </p:tav>
                                      </p:tavLst>
                                    </p:anim>
                                  </p:childTnLst>
                                </p:cTn>
                              </p:par>
                              <p:par>
                                <p:cTn id="21" presetID="49" presetClass="entr" presetSubtype="0" decel="100000" fill="hold" nodeType="withEffect">
                                  <p:stCondLst>
                                    <p:cond delay="50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 calcmode="lin" valueType="num">
                                      <p:cBhvr>
                                        <p:cTn id="25" dur="500" fill="hold"/>
                                        <p:tgtEl>
                                          <p:spTgt spid="26"/>
                                        </p:tgtEl>
                                        <p:attrNameLst>
                                          <p:attrName>style.rotation</p:attrName>
                                        </p:attrNameLst>
                                      </p:cBhvr>
                                      <p:tavLst>
                                        <p:tav tm="0">
                                          <p:val>
                                            <p:fltVal val="360"/>
                                          </p:val>
                                        </p:tav>
                                        <p:tav tm="100000">
                                          <p:val>
                                            <p:fltVal val="0"/>
                                          </p:val>
                                        </p:tav>
                                      </p:tavLst>
                                    </p:anim>
                                    <p:animEffect transition="in" filter="fade">
                                      <p:cBhvr>
                                        <p:cTn id="26" dur="500"/>
                                        <p:tgtEl>
                                          <p:spTgt spid="26"/>
                                        </p:tgtEl>
                                      </p:cBhvr>
                                    </p:animEffect>
                                  </p:childTnLst>
                                </p:cTn>
                              </p:par>
                              <p:par>
                                <p:cTn id="27" presetID="53" presetClass="entr" presetSubtype="16" fill="hold" nodeType="withEffect">
                                  <p:stCondLst>
                                    <p:cond delay="1000"/>
                                  </p:stCondLst>
                                  <p:childTnLst>
                                    <p:set>
                                      <p:cBhvr>
                                        <p:cTn id="28" dur="1" fill="hold">
                                          <p:stCondLst>
                                            <p:cond delay="0"/>
                                          </p:stCondLst>
                                        </p:cTn>
                                        <p:tgtEl>
                                          <p:spTgt spid="33"/>
                                        </p:tgtEl>
                                        <p:attrNameLst>
                                          <p:attrName>style.visibility</p:attrName>
                                        </p:attrNameLst>
                                      </p:cBhvr>
                                      <p:to>
                                        <p:strVal val="visible"/>
                                      </p:to>
                                    </p:set>
                                    <p:anim calcmode="lin" valueType="num">
                                      <p:cBhvr>
                                        <p:cTn id="29" dur="500" fill="hold"/>
                                        <p:tgtEl>
                                          <p:spTgt spid="33"/>
                                        </p:tgtEl>
                                        <p:attrNameLst>
                                          <p:attrName>ppt_w</p:attrName>
                                        </p:attrNameLst>
                                      </p:cBhvr>
                                      <p:tavLst>
                                        <p:tav tm="0">
                                          <p:val>
                                            <p:fltVal val="0"/>
                                          </p:val>
                                        </p:tav>
                                        <p:tav tm="100000">
                                          <p:val>
                                            <p:strVal val="#ppt_w"/>
                                          </p:val>
                                        </p:tav>
                                      </p:tavLst>
                                    </p:anim>
                                    <p:anim calcmode="lin" valueType="num">
                                      <p:cBhvr>
                                        <p:cTn id="30" dur="500" fill="hold"/>
                                        <p:tgtEl>
                                          <p:spTgt spid="33"/>
                                        </p:tgtEl>
                                        <p:attrNameLst>
                                          <p:attrName>ppt_h</p:attrName>
                                        </p:attrNameLst>
                                      </p:cBhvr>
                                      <p:tavLst>
                                        <p:tav tm="0">
                                          <p:val>
                                            <p:fltVal val="0"/>
                                          </p:val>
                                        </p:tav>
                                        <p:tav tm="100000">
                                          <p:val>
                                            <p:strVal val="#ppt_h"/>
                                          </p:val>
                                        </p:tav>
                                      </p:tavLst>
                                    </p:anim>
                                    <p:animEffect transition="in" filter="fade">
                                      <p:cBhvr>
                                        <p:cTn id="31" dur="500"/>
                                        <p:tgtEl>
                                          <p:spTgt spid="33"/>
                                        </p:tgtEl>
                                      </p:cBhvr>
                                    </p:animEffect>
                                  </p:childTnLst>
                                </p:cTn>
                              </p:par>
                              <p:par>
                                <p:cTn id="32" presetID="53" presetClass="entr" presetSubtype="16" fill="hold" nodeType="withEffect">
                                  <p:stCondLst>
                                    <p:cond delay="1000"/>
                                  </p:stCondLst>
                                  <p:childTnLst>
                                    <p:set>
                                      <p:cBhvr>
                                        <p:cTn id="33" dur="1" fill="hold">
                                          <p:stCondLst>
                                            <p:cond delay="0"/>
                                          </p:stCondLst>
                                        </p:cTn>
                                        <p:tgtEl>
                                          <p:spTgt spid="46"/>
                                        </p:tgtEl>
                                        <p:attrNameLst>
                                          <p:attrName>style.visibility</p:attrName>
                                        </p:attrNameLst>
                                      </p:cBhvr>
                                      <p:to>
                                        <p:strVal val="visible"/>
                                      </p:to>
                                    </p:set>
                                    <p:anim calcmode="lin" valueType="num">
                                      <p:cBhvr>
                                        <p:cTn id="34" dur="500" fill="hold"/>
                                        <p:tgtEl>
                                          <p:spTgt spid="46"/>
                                        </p:tgtEl>
                                        <p:attrNameLst>
                                          <p:attrName>ppt_w</p:attrName>
                                        </p:attrNameLst>
                                      </p:cBhvr>
                                      <p:tavLst>
                                        <p:tav tm="0">
                                          <p:val>
                                            <p:fltVal val="0"/>
                                          </p:val>
                                        </p:tav>
                                        <p:tav tm="100000">
                                          <p:val>
                                            <p:strVal val="#ppt_w"/>
                                          </p:val>
                                        </p:tav>
                                      </p:tavLst>
                                    </p:anim>
                                    <p:anim calcmode="lin" valueType="num">
                                      <p:cBhvr>
                                        <p:cTn id="35" dur="500" fill="hold"/>
                                        <p:tgtEl>
                                          <p:spTgt spid="46"/>
                                        </p:tgtEl>
                                        <p:attrNameLst>
                                          <p:attrName>ppt_h</p:attrName>
                                        </p:attrNameLst>
                                      </p:cBhvr>
                                      <p:tavLst>
                                        <p:tav tm="0">
                                          <p:val>
                                            <p:fltVal val="0"/>
                                          </p:val>
                                        </p:tav>
                                        <p:tav tm="100000">
                                          <p:val>
                                            <p:strVal val="#ppt_h"/>
                                          </p:val>
                                        </p:tav>
                                      </p:tavLst>
                                    </p:anim>
                                    <p:animEffect transition="in" filter="fade">
                                      <p:cBhvr>
                                        <p:cTn id="36" dur="500"/>
                                        <p:tgtEl>
                                          <p:spTgt spid="46"/>
                                        </p:tgtEl>
                                      </p:cBhvr>
                                    </p:animEffect>
                                  </p:childTnLst>
                                </p:cTn>
                              </p:par>
                              <p:par>
                                <p:cTn id="37" presetID="53" presetClass="entr" presetSubtype="16" fill="hold" nodeType="withEffect">
                                  <p:stCondLst>
                                    <p:cond delay="1000"/>
                                  </p:stCondLst>
                                  <p:childTnLst>
                                    <p:set>
                                      <p:cBhvr>
                                        <p:cTn id="38" dur="1" fill="hold">
                                          <p:stCondLst>
                                            <p:cond delay="0"/>
                                          </p:stCondLst>
                                        </p:cTn>
                                        <p:tgtEl>
                                          <p:spTgt spid="43"/>
                                        </p:tgtEl>
                                        <p:attrNameLst>
                                          <p:attrName>style.visibility</p:attrName>
                                        </p:attrNameLst>
                                      </p:cBhvr>
                                      <p:to>
                                        <p:strVal val="visible"/>
                                      </p:to>
                                    </p:set>
                                    <p:anim calcmode="lin" valueType="num">
                                      <p:cBhvr>
                                        <p:cTn id="39" dur="500" fill="hold"/>
                                        <p:tgtEl>
                                          <p:spTgt spid="43"/>
                                        </p:tgtEl>
                                        <p:attrNameLst>
                                          <p:attrName>ppt_w</p:attrName>
                                        </p:attrNameLst>
                                      </p:cBhvr>
                                      <p:tavLst>
                                        <p:tav tm="0">
                                          <p:val>
                                            <p:fltVal val="0"/>
                                          </p:val>
                                        </p:tav>
                                        <p:tav tm="100000">
                                          <p:val>
                                            <p:strVal val="#ppt_w"/>
                                          </p:val>
                                        </p:tav>
                                      </p:tavLst>
                                    </p:anim>
                                    <p:anim calcmode="lin" valueType="num">
                                      <p:cBhvr>
                                        <p:cTn id="40" dur="500" fill="hold"/>
                                        <p:tgtEl>
                                          <p:spTgt spid="43"/>
                                        </p:tgtEl>
                                        <p:attrNameLst>
                                          <p:attrName>ppt_h</p:attrName>
                                        </p:attrNameLst>
                                      </p:cBhvr>
                                      <p:tavLst>
                                        <p:tav tm="0">
                                          <p:val>
                                            <p:fltVal val="0"/>
                                          </p:val>
                                        </p:tav>
                                        <p:tav tm="100000">
                                          <p:val>
                                            <p:strVal val="#ppt_h"/>
                                          </p:val>
                                        </p:tav>
                                      </p:tavLst>
                                    </p:anim>
                                    <p:animEffect transition="in" filter="fade">
                                      <p:cBhvr>
                                        <p:cTn id="41" dur="500"/>
                                        <p:tgtEl>
                                          <p:spTgt spid="43"/>
                                        </p:tgtEl>
                                      </p:cBhvr>
                                    </p:animEffect>
                                  </p:childTnLst>
                                </p:cTn>
                              </p:par>
                              <p:par>
                                <p:cTn id="42" presetID="53" presetClass="entr" presetSubtype="16" fill="hold" nodeType="withEffect">
                                  <p:stCondLst>
                                    <p:cond delay="1000"/>
                                  </p:stCondLst>
                                  <p:childTnLst>
                                    <p:set>
                                      <p:cBhvr>
                                        <p:cTn id="43" dur="1" fill="hold">
                                          <p:stCondLst>
                                            <p:cond delay="0"/>
                                          </p:stCondLst>
                                        </p:cTn>
                                        <p:tgtEl>
                                          <p:spTgt spid="38"/>
                                        </p:tgtEl>
                                        <p:attrNameLst>
                                          <p:attrName>style.visibility</p:attrName>
                                        </p:attrNameLst>
                                      </p:cBhvr>
                                      <p:to>
                                        <p:strVal val="visible"/>
                                      </p:to>
                                    </p:set>
                                    <p:anim calcmode="lin" valueType="num">
                                      <p:cBhvr>
                                        <p:cTn id="44" dur="500" fill="hold"/>
                                        <p:tgtEl>
                                          <p:spTgt spid="38"/>
                                        </p:tgtEl>
                                        <p:attrNameLst>
                                          <p:attrName>ppt_w</p:attrName>
                                        </p:attrNameLst>
                                      </p:cBhvr>
                                      <p:tavLst>
                                        <p:tav tm="0">
                                          <p:val>
                                            <p:fltVal val="0"/>
                                          </p:val>
                                        </p:tav>
                                        <p:tav tm="100000">
                                          <p:val>
                                            <p:strVal val="#ppt_w"/>
                                          </p:val>
                                        </p:tav>
                                      </p:tavLst>
                                    </p:anim>
                                    <p:anim calcmode="lin" valueType="num">
                                      <p:cBhvr>
                                        <p:cTn id="45" dur="500" fill="hold"/>
                                        <p:tgtEl>
                                          <p:spTgt spid="38"/>
                                        </p:tgtEl>
                                        <p:attrNameLst>
                                          <p:attrName>ppt_h</p:attrName>
                                        </p:attrNameLst>
                                      </p:cBhvr>
                                      <p:tavLst>
                                        <p:tav tm="0">
                                          <p:val>
                                            <p:fltVal val="0"/>
                                          </p:val>
                                        </p:tav>
                                        <p:tav tm="100000">
                                          <p:val>
                                            <p:strVal val="#ppt_h"/>
                                          </p:val>
                                        </p:tav>
                                      </p:tavLst>
                                    </p:anim>
                                    <p:animEffect transition="in" filter="fade">
                                      <p:cBhvr>
                                        <p:cTn id="46" dur="500"/>
                                        <p:tgtEl>
                                          <p:spTgt spid="38"/>
                                        </p:tgtEl>
                                      </p:cBhvr>
                                    </p:animEffect>
                                  </p:childTnLst>
                                </p:cTn>
                              </p:par>
                              <p:par>
                                <p:cTn id="47" presetID="53" presetClass="entr" presetSubtype="16" fill="hold" grpId="0" nodeType="withEffect">
                                  <p:stCondLst>
                                    <p:cond delay="1000"/>
                                  </p:stCondLst>
                                  <p:childTnLst>
                                    <p:set>
                                      <p:cBhvr>
                                        <p:cTn id="48" dur="1" fill="hold">
                                          <p:stCondLst>
                                            <p:cond delay="0"/>
                                          </p:stCondLst>
                                        </p:cTn>
                                        <p:tgtEl>
                                          <p:spTgt spid="57"/>
                                        </p:tgtEl>
                                        <p:attrNameLst>
                                          <p:attrName>style.visibility</p:attrName>
                                        </p:attrNameLst>
                                      </p:cBhvr>
                                      <p:to>
                                        <p:strVal val="visible"/>
                                      </p:to>
                                    </p:set>
                                    <p:anim calcmode="lin" valueType="num">
                                      <p:cBhvr>
                                        <p:cTn id="49" dur="500" fill="hold"/>
                                        <p:tgtEl>
                                          <p:spTgt spid="57"/>
                                        </p:tgtEl>
                                        <p:attrNameLst>
                                          <p:attrName>ppt_w</p:attrName>
                                        </p:attrNameLst>
                                      </p:cBhvr>
                                      <p:tavLst>
                                        <p:tav tm="0">
                                          <p:val>
                                            <p:fltVal val="0"/>
                                          </p:val>
                                        </p:tav>
                                        <p:tav tm="100000">
                                          <p:val>
                                            <p:strVal val="#ppt_w"/>
                                          </p:val>
                                        </p:tav>
                                      </p:tavLst>
                                    </p:anim>
                                    <p:anim calcmode="lin" valueType="num">
                                      <p:cBhvr>
                                        <p:cTn id="50" dur="500" fill="hold"/>
                                        <p:tgtEl>
                                          <p:spTgt spid="57"/>
                                        </p:tgtEl>
                                        <p:attrNameLst>
                                          <p:attrName>ppt_h</p:attrName>
                                        </p:attrNameLst>
                                      </p:cBhvr>
                                      <p:tavLst>
                                        <p:tav tm="0">
                                          <p:val>
                                            <p:fltVal val="0"/>
                                          </p:val>
                                        </p:tav>
                                        <p:tav tm="100000">
                                          <p:val>
                                            <p:strVal val="#ppt_h"/>
                                          </p:val>
                                        </p:tav>
                                      </p:tavLst>
                                    </p:anim>
                                    <p:animEffect transition="in" filter="fade">
                                      <p:cBhvr>
                                        <p:cTn id="51" dur="500"/>
                                        <p:tgtEl>
                                          <p:spTgt spid="57"/>
                                        </p:tgtEl>
                                      </p:cBhvr>
                                    </p:animEffect>
                                  </p:childTnLst>
                                </p:cTn>
                              </p:par>
                              <p:par>
                                <p:cTn id="52" presetID="22" presetClass="entr" presetSubtype="8" fill="hold" grpId="0" nodeType="withEffect">
                                  <p:stCondLst>
                                    <p:cond delay="1750"/>
                                  </p:stCondLst>
                                  <p:childTnLst>
                                    <p:set>
                                      <p:cBhvr>
                                        <p:cTn id="53" dur="1" fill="hold">
                                          <p:stCondLst>
                                            <p:cond delay="0"/>
                                          </p:stCondLst>
                                        </p:cTn>
                                        <p:tgtEl>
                                          <p:spTgt spid="49"/>
                                        </p:tgtEl>
                                        <p:attrNameLst>
                                          <p:attrName>style.visibility</p:attrName>
                                        </p:attrNameLst>
                                      </p:cBhvr>
                                      <p:to>
                                        <p:strVal val="visible"/>
                                      </p:to>
                                    </p:set>
                                    <p:animEffect transition="in" filter="wipe(left)">
                                      <p:cBhvr>
                                        <p:cTn id="54" dur="500"/>
                                        <p:tgtEl>
                                          <p:spTgt spid="49"/>
                                        </p:tgtEl>
                                      </p:cBhvr>
                                    </p:animEffect>
                                  </p:childTnLst>
                                </p:cTn>
                              </p:par>
                              <p:par>
                                <p:cTn id="55" presetID="22" presetClass="entr" presetSubtype="8" fill="hold" grpId="0" nodeType="withEffect">
                                  <p:stCondLst>
                                    <p:cond delay="1750"/>
                                  </p:stCondLst>
                                  <p:childTnLst>
                                    <p:set>
                                      <p:cBhvr>
                                        <p:cTn id="56" dur="1" fill="hold">
                                          <p:stCondLst>
                                            <p:cond delay="0"/>
                                          </p:stCondLst>
                                        </p:cTn>
                                        <p:tgtEl>
                                          <p:spTgt spid="50"/>
                                        </p:tgtEl>
                                        <p:attrNameLst>
                                          <p:attrName>style.visibility</p:attrName>
                                        </p:attrNameLst>
                                      </p:cBhvr>
                                      <p:to>
                                        <p:strVal val="visible"/>
                                      </p:to>
                                    </p:set>
                                    <p:animEffect transition="in" filter="wipe(left)">
                                      <p:cBhvr>
                                        <p:cTn id="57" dur="500"/>
                                        <p:tgtEl>
                                          <p:spTgt spid="50"/>
                                        </p:tgtEl>
                                      </p:cBhvr>
                                    </p:animEffect>
                                  </p:childTnLst>
                                </p:cTn>
                              </p:par>
                              <p:par>
                                <p:cTn id="58" presetID="22" presetClass="entr" presetSubtype="8" fill="hold" grpId="0" nodeType="withEffect">
                                  <p:stCondLst>
                                    <p:cond delay="1750"/>
                                  </p:stCondLst>
                                  <p:childTnLst>
                                    <p:set>
                                      <p:cBhvr>
                                        <p:cTn id="59" dur="1" fill="hold">
                                          <p:stCondLst>
                                            <p:cond delay="0"/>
                                          </p:stCondLst>
                                        </p:cTn>
                                        <p:tgtEl>
                                          <p:spTgt spid="55"/>
                                        </p:tgtEl>
                                        <p:attrNameLst>
                                          <p:attrName>style.visibility</p:attrName>
                                        </p:attrNameLst>
                                      </p:cBhvr>
                                      <p:to>
                                        <p:strVal val="visible"/>
                                      </p:to>
                                    </p:set>
                                    <p:animEffect transition="in" filter="wipe(left)">
                                      <p:cBhvr>
                                        <p:cTn id="60" dur="500"/>
                                        <p:tgtEl>
                                          <p:spTgt spid="55"/>
                                        </p:tgtEl>
                                      </p:cBhvr>
                                    </p:animEffect>
                                  </p:childTnLst>
                                </p:cTn>
                              </p:par>
                              <p:par>
                                <p:cTn id="61" presetID="22" presetClass="entr" presetSubtype="8" fill="hold" grpId="0" nodeType="withEffect">
                                  <p:stCondLst>
                                    <p:cond delay="1750"/>
                                  </p:stCondLst>
                                  <p:childTnLst>
                                    <p:set>
                                      <p:cBhvr>
                                        <p:cTn id="62" dur="1" fill="hold">
                                          <p:stCondLst>
                                            <p:cond delay="0"/>
                                          </p:stCondLst>
                                        </p:cTn>
                                        <p:tgtEl>
                                          <p:spTgt spid="56"/>
                                        </p:tgtEl>
                                        <p:attrNameLst>
                                          <p:attrName>style.visibility</p:attrName>
                                        </p:attrNameLst>
                                      </p:cBhvr>
                                      <p:to>
                                        <p:strVal val="visible"/>
                                      </p:to>
                                    </p:set>
                                    <p:animEffect transition="in" filter="wipe(left)">
                                      <p:cBhvr>
                                        <p:cTn id="63" dur="500"/>
                                        <p:tgtEl>
                                          <p:spTgt spid="56"/>
                                        </p:tgtEl>
                                      </p:cBhvr>
                                    </p:animEffect>
                                  </p:childTnLst>
                                </p:cTn>
                              </p:par>
                              <p:par>
                                <p:cTn id="64" presetID="22" presetClass="entr" presetSubtype="2" fill="hold" grpId="0" nodeType="withEffect">
                                  <p:stCondLst>
                                    <p:cond delay="1750"/>
                                  </p:stCondLst>
                                  <p:childTnLst>
                                    <p:set>
                                      <p:cBhvr>
                                        <p:cTn id="65" dur="1" fill="hold">
                                          <p:stCondLst>
                                            <p:cond delay="0"/>
                                          </p:stCondLst>
                                        </p:cTn>
                                        <p:tgtEl>
                                          <p:spTgt spid="51"/>
                                        </p:tgtEl>
                                        <p:attrNameLst>
                                          <p:attrName>style.visibility</p:attrName>
                                        </p:attrNameLst>
                                      </p:cBhvr>
                                      <p:to>
                                        <p:strVal val="visible"/>
                                      </p:to>
                                    </p:set>
                                    <p:animEffect transition="in" filter="wipe(right)">
                                      <p:cBhvr>
                                        <p:cTn id="66" dur="500"/>
                                        <p:tgtEl>
                                          <p:spTgt spid="51"/>
                                        </p:tgtEl>
                                      </p:cBhvr>
                                    </p:animEffect>
                                  </p:childTnLst>
                                </p:cTn>
                              </p:par>
                              <p:par>
                                <p:cTn id="67" presetID="22" presetClass="entr" presetSubtype="2" fill="hold" grpId="0" nodeType="withEffect">
                                  <p:stCondLst>
                                    <p:cond delay="1750"/>
                                  </p:stCondLst>
                                  <p:childTnLst>
                                    <p:set>
                                      <p:cBhvr>
                                        <p:cTn id="68" dur="1" fill="hold">
                                          <p:stCondLst>
                                            <p:cond delay="0"/>
                                          </p:stCondLst>
                                        </p:cTn>
                                        <p:tgtEl>
                                          <p:spTgt spid="52"/>
                                        </p:tgtEl>
                                        <p:attrNameLst>
                                          <p:attrName>style.visibility</p:attrName>
                                        </p:attrNameLst>
                                      </p:cBhvr>
                                      <p:to>
                                        <p:strVal val="visible"/>
                                      </p:to>
                                    </p:set>
                                    <p:animEffect transition="in" filter="wipe(right)">
                                      <p:cBhvr>
                                        <p:cTn id="69" dur="500"/>
                                        <p:tgtEl>
                                          <p:spTgt spid="52"/>
                                        </p:tgtEl>
                                      </p:cBhvr>
                                    </p:animEffect>
                                  </p:childTnLst>
                                </p:cTn>
                              </p:par>
                              <p:par>
                                <p:cTn id="70" presetID="22" presetClass="entr" presetSubtype="2" fill="hold" grpId="0" nodeType="withEffect">
                                  <p:stCondLst>
                                    <p:cond delay="1750"/>
                                  </p:stCondLst>
                                  <p:childTnLst>
                                    <p:set>
                                      <p:cBhvr>
                                        <p:cTn id="71" dur="1" fill="hold">
                                          <p:stCondLst>
                                            <p:cond delay="0"/>
                                          </p:stCondLst>
                                        </p:cTn>
                                        <p:tgtEl>
                                          <p:spTgt spid="53"/>
                                        </p:tgtEl>
                                        <p:attrNameLst>
                                          <p:attrName>style.visibility</p:attrName>
                                        </p:attrNameLst>
                                      </p:cBhvr>
                                      <p:to>
                                        <p:strVal val="visible"/>
                                      </p:to>
                                    </p:set>
                                    <p:animEffect transition="in" filter="wipe(right)">
                                      <p:cBhvr>
                                        <p:cTn id="72" dur="500"/>
                                        <p:tgtEl>
                                          <p:spTgt spid="53"/>
                                        </p:tgtEl>
                                      </p:cBhvr>
                                    </p:animEffect>
                                  </p:childTnLst>
                                </p:cTn>
                              </p:par>
                              <p:par>
                                <p:cTn id="73" presetID="22" presetClass="entr" presetSubtype="2" fill="hold" grpId="0" nodeType="withEffect">
                                  <p:stCondLst>
                                    <p:cond delay="1750"/>
                                  </p:stCondLst>
                                  <p:childTnLst>
                                    <p:set>
                                      <p:cBhvr>
                                        <p:cTn id="74" dur="1" fill="hold">
                                          <p:stCondLst>
                                            <p:cond delay="0"/>
                                          </p:stCondLst>
                                        </p:cTn>
                                        <p:tgtEl>
                                          <p:spTgt spid="54"/>
                                        </p:tgtEl>
                                        <p:attrNameLst>
                                          <p:attrName>style.visibility</p:attrName>
                                        </p:attrNameLst>
                                      </p:cBhvr>
                                      <p:to>
                                        <p:strVal val="visible"/>
                                      </p:to>
                                    </p:set>
                                    <p:animEffect transition="in" filter="wipe(right)">
                                      <p:cBhvr>
                                        <p:cTn id="75"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2" grpId="0" animBg="1"/>
      <p:bldP spid="49" grpId="0"/>
      <p:bldP spid="50" grpId="0"/>
      <p:bldP spid="51" grpId="0"/>
      <p:bldP spid="52" grpId="0"/>
      <p:bldP spid="53" grpId="0"/>
      <p:bldP spid="54" grpId="0"/>
      <p:bldP spid="55" grpId="0"/>
      <p:bldP spid="56" grpId="0"/>
      <p:bldP spid="5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2"/>
          <p:cNvSpPr txBox="1"/>
          <p:nvPr/>
        </p:nvSpPr>
        <p:spPr>
          <a:xfrm>
            <a:off x="7747555" y="421166"/>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16" name="组合 15"/>
          <p:cNvGrpSpPr/>
          <p:nvPr/>
        </p:nvGrpSpPr>
        <p:grpSpPr>
          <a:xfrm>
            <a:off x="677090" y="401136"/>
            <a:ext cx="719358" cy="680050"/>
            <a:chOff x="168729" y="101037"/>
            <a:chExt cx="799287" cy="755611"/>
          </a:xfrm>
        </p:grpSpPr>
        <p:grpSp>
          <p:nvGrpSpPr>
            <p:cNvPr id="17" name="组合 16"/>
            <p:cNvGrpSpPr/>
            <p:nvPr/>
          </p:nvGrpSpPr>
          <p:grpSpPr>
            <a:xfrm>
              <a:off x="168729" y="101037"/>
              <a:ext cx="799287" cy="755611"/>
              <a:chOff x="2759425" y="1932990"/>
              <a:chExt cx="799287" cy="755611"/>
            </a:xfrm>
          </p:grpSpPr>
          <p:sp>
            <p:nvSpPr>
              <p:cNvPr id="19" name="椭圆 18"/>
              <p:cNvSpPr>
                <a:spLocks/>
              </p:cNvSpPr>
              <p:nvPr/>
            </p:nvSpPr>
            <p:spPr bwMode="auto">
              <a:xfrm rot="10800000">
                <a:off x="2759426" y="1949921"/>
                <a:ext cx="799286" cy="717940"/>
              </a:xfrm>
              <a:prstGeom prst="ellipse">
                <a:avLst/>
              </a:prstGeom>
              <a:solidFill>
                <a:srgbClr val="00B0F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20" name="椭圆 19"/>
              <p:cNvSpPr/>
              <p:nvPr/>
            </p:nvSpPr>
            <p:spPr>
              <a:xfrm>
                <a:off x="2759425" y="1932990"/>
                <a:ext cx="799287" cy="751802"/>
              </a:xfrm>
              <a:prstGeom prst="ellipse">
                <a:avLst/>
              </a:prstGeom>
              <a:solidFill>
                <a:srgbClr val="00B0F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21" name="椭圆 20"/>
              <p:cNvSpPr/>
              <p:nvPr/>
            </p:nvSpPr>
            <p:spPr>
              <a:xfrm>
                <a:off x="2771295" y="1942172"/>
                <a:ext cx="787417" cy="746429"/>
              </a:xfrm>
              <a:prstGeom prst="ellipse">
                <a:avLst/>
              </a:prstGeom>
              <a:solidFill>
                <a:srgbClr val="00B0F0">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18"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22" name="矩形 21"/>
          <p:cNvSpPr/>
          <p:nvPr/>
        </p:nvSpPr>
        <p:spPr>
          <a:xfrm>
            <a:off x="1473333" y="757149"/>
            <a:ext cx="7213469" cy="88756"/>
          </a:xfrm>
          <a:prstGeom prst="rect">
            <a:avLst/>
          </a:prstGeom>
          <a:solidFill>
            <a:srgbClr val="00B0F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grpSp>
        <p:nvGrpSpPr>
          <p:cNvPr id="23" name="组合 22"/>
          <p:cNvGrpSpPr/>
          <p:nvPr/>
        </p:nvGrpSpPr>
        <p:grpSpPr>
          <a:xfrm>
            <a:off x="1473332" y="109078"/>
            <a:ext cx="1490565" cy="590999"/>
            <a:chOff x="1129033" y="49188"/>
            <a:chExt cx="1656184" cy="656665"/>
          </a:xfrm>
        </p:grpSpPr>
        <p:sp>
          <p:nvSpPr>
            <p:cNvPr id="24" name="任意多边形 23"/>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00B0F0"/>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a:solidFill>
                  <a:prstClr val="white"/>
                </a:solidFill>
              </a:endParaRPr>
            </a:p>
          </p:txBody>
        </p:sp>
        <p:sp>
          <p:nvSpPr>
            <p:cNvPr id="25"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点击输入标题</a:t>
              </a:r>
            </a:p>
          </p:txBody>
        </p:sp>
      </p:grpSp>
      <p:sp>
        <p:nvSpPr>
          <p:cNvPr id="13" name="空心弧 12"/>
          <p:cNvSpPr/>
          <p:nvPr/>
        </p:nvSpPr>
        <p:spPr>
          <a:xfrm>
            <a:off x="895613" y="1245751"/>
            <a:ext cx="1658336" cy="1658336"/>
          </a:xfrm>
          <a:prstGeom prst="blockArc">
            <a:avLst>
              <a:gd name="adj1" fmla="val 6362278"/>
              <a:gd name="adj2" fmla="val 0"/>
              <a:gd name="adj3" fmla="val 25000"/>
            </a:avLst>
          </a:prstGeom>
          <a:solidFill>
            <a:srgbClr val="FF4D5E"/>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5">
              <a:solidFill>
                <a:prstClr val="black"/>
              </a:solidFill>
            </a:endParaRPr>
          </a:p>
        </p:txBody>
      </p:sp>
      <p:sp>
        <p:nvSpPr>
          <p:cNvPr id="14" name="TextBox 53"/>
          <p:cNvSpPr txBox="1"/>
          <p:nvPr/>
        </p:nvSpPr>
        <p:spPr>
          <a:xfrm>
            <a:off x="1443534" y="1873977"/>
            <a:ext cx="705642" cy="502766"/>
          </a:xfrm>
          <a:prstGeom prst="rect">
            <a:avLst/>
          </a:prstGeom>
          <a:noFill/>
        </p:spPr>
        <p:txBody>
          <a:bodyPr wrap="none" rtlCol="0">
            <a:spAutoFit/>
          </a:bodyPr>
          <a:lstStyle/>
          <a:p>
            <a:r>
              <a:rPr lang="en-US" altLang="zh-CN" sz="2667" dirty="0">
                <a:solidFill>
                  <a:prstClr val="black"/>
                </a:solidFill>
              </a:rPr>
              <a:t>70</a:t>
            </a:r>
            <a:r>
              <a:rPr lang="en-US" altLang="zh-CN" sz="1904" dirty="0">
                <a:solidFill>
                  <a:prstClr val="black"/>
                </a:solidFill>
              </a:rPr>
              <a:t>%</a:t>
            </a:r>
            <a:endParaRPr lang="zh-CN" altLang="en-US" sz="2285" dirty="0">
              <a:solidFill>
                <a:prstClr val="black"/>
              </a:solidFill>
            </a:endParaRPr>
          </a:p>
        </p:txBody>
      </p:sp>
      <p:grpSp>
        <p:nvGrpSpPr>
          <p:cNvPr id="26" name="组合 25"/>
          <p:cNvGrpSpPr/>
          <p:nvPr/>
        </p:nvGrpSpPr>
        <p:grpSpPr>
          <a:xfrm>
            <a:off x="907859" y="3235793"/>
            <a:ext cx="1646605" cy="1532034"/>
            <a:chOff x="901036" y="4032175"/>
            <a:chExt cx="2144719" cy="1995488"/>
          </a:xfrm>
        </p:grpSpPr>
        <p:sp>
          <p:nvSpPr>
            <p:cNvPr id="27" name="TextBox 50"/>
            <p:cNvSpPr txBox="1"/>
            <p:nvPr/>
          </p:nvSpPr>
          <p:spPr>
            <a:xfrm>
              <a:off x="901036" y="4032175"/>
              <a:ext cx="2144719" cy="501938"/>
            </a:xfrm>
            <a:prstGeom prst="rect">
              <a:avLst/>
            </a:prstGeom>
            <a:noFill/>
          </p:spPr>
          <p:txBody>
            <a:bodyPr wrap="none" rtlCol="0">
              <a:spAutoFit/>
            </a:bodyPr>
            <a:lstStyle/>
            <a:p>
              <a:r>
                <a:rPr lang="zh-CN" altLang="en-US" sz="1904" dirty="0">
                  <a:solidFill>
                    <a:srgbClr val="FF4D5E"/>
                  </a:solidFill>
                  <a:latin typeface="方正宋黑简体" panose="02010601030101010101" pitchFamily="2" charset="-122"/>
                  <a:ea typeface="方正宋黑简体" panose="02010601030101010101" pitchFamily="2" charset="-122"/>
                </a:rPr>
                <a:t>点击输入标题</a:t>
              </a:r>
            </a:p>
          </p:txBody>
        </p:sp>
        <p:sp>
          <p:nvSpPr>
            <p:cNvPr id="28" name="TextBox 51"/>
            <p:cNvSpPr txBox="1"/>
            <p:nvPr/>
          </p:nvSpPr>
          <p:spPr>
            <a:xfrm>
              <a:off x="901036" y="4464223"/>
              <a:ext cx="2128344" cy="1563440"/>
            </a:xfrm>
            <a:prstGeom prst="rect">
              <a:avLst/>
            </a:prstGeom>
            <a:noFill/>
          </p:spPr>
          <p:txBody>
            <a:bodyPr wrap="square" rtlCol="0">
              <a:spAutoFit/>
            </a:bodyPr>
            <a:lstStyle/>
            <a:p>
              <a:r>
                <a:rPr lang="zh-CN" altLang="en-US" sz="1440" dirty="0">
                  <a:solidFill>
                    <a:prstClr val="black">
                      <a:lumMod val="50000"/>
                      <a:lumOff val="50000"/>
                    </a:prstClr>
                  </a:solidFill>
                  <a:latin typeface="微软雅黑" panose="020B0503020204020204" pitchFamily="34" charset="-122"/>
                  <a:ea typeface="微软雅黑" panose="020B0503020204020204" pitchFamily="34" charset="-122"/>
                </a:rPr>
                <a:t>点击输入文本点击输入文本点击输入文本点击输入文本点击输入文本</a:t>
              </a:r>
            </a:p>
          </p:txBody>
        </p:sp>
      </p:grpSp>
      <p:sp>
        <p:nvSpPr>
          <p:cNvPr id="29" name="空心弧 28"/>
          <p:cNvSpPr/>
          <p:nvPr/>
        </p:nvSpPr>
        <p:spPr>
          <a:xfrm>
            <a:off x="2793697" y="1245751"/>
            <a:ext cx="1658336" cy="1658336"/>
          </a:xfrm>
          <a:prstGeom prst="blockArc">
            <a:avLst>
              <a:gd name="adj1" fmla="val 6362278"/>
              <a:gd name="adj2" fmla="val 19301140"/>
              <a:gd name="adj3" fmla="val 24539"/>
            </a:avLst>
          </a:prstGeom>
          <a:solidFill>
            <a:srgbClr val="00B0F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5">
              <a:solidFill>
                <a:prstClr val="black"/>
              </a:solidFill>
            </a:endParaRPr>
          </a:p>
        </p:txBody>
      </p:sp>
      <p:sp>
        <p:nvSpPr>
          <p:cNvPr id="30" name="TextBox 47"/>
          <p:cNvSpPr txBox="1"/>
          <p:nvPr/>
        </p:nvSpPr>
        <p:spPr>
          <a:xfrm>
            <a:off x="3341619" y="1873977"/>
            <a:ext cx="705642" cy="502766"/>
          </a:xfrm>
          <a:prstGeom prst="rect">
            <a:avLst/>
          </a:prstGeom>
          <a:noFill/>
        </p:spPr>
        <p:txBody>
          <a:bodyPr wrap="none" rtlCol="0">
            <a:spAutoFit/>
          </a:bodyPr>
          <a:lstStyle/>
          <a:p>
            <a:r>
              <a:rPr lang="en-US" altLang="zh-CN" sz="2667" dirty="0" smtClean="0">
                <a:solidFill>
                  <a:prstClr val="black"/>
                </a:solidFill>
              </a:rPr>
              <a:t>68</a:t>
            </a:r>
            <a:r>
              <a:rPr lang="en-US" altLang="zh-CN" sz="1904" dirty="0" smtClean="0">
                <a:solidFill>
                  <a:prstClr val="black"/>
                </a:solidFill>
              </a:rPr>
              <a:t>%</a:t>
            </a:r>
            <a:endParaRPr lang="zh-CN" altLang="en-US" sz="2285" dirty="0">
              <a:solidFill>
                <a:prstClr val="black"/>
              </a:solidFill>
            </a:endParaRPr>
          </a:p>
        </p:txBody>
      </p:sp>
      <p:sp>
        <p:nvSpPr>
          <p:cNvPr id="31" name="空心弧 30"/>
          <p:cNvSpPr/>
          <p:nvPr/>
        </p:nvSpPr>
        <p:spPr>
          <a:xfrm>
            <a:off x="4691783" y="1245751"/>
            <a:ext cx="1658336" cy="1658336"/>
          </a:xfrm>
          <a:prstGeom prst="blockArc">
            <a:avLst>
              <a:gd name="adj1" fmla="val 6684258"/>
              <a:gd name="adj2" fmla="val 15994224"/>
              <a:gd name="adj3" fmla="val 24123"/>
            </a:avLst>
          </a:prstGeom>
          <a:solidFill>
            <a:srgbClr val="8CBF0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5">
              <a:solidFill>
                <a:prstClr val="black"/>
              </a:solidFill>
            </a:endParaRPr>
          </a:p>
        </p:txBody>
      </p:sp>
      <p:sp>
        <p:nvSpPr>
          <p:cNvPr id="32" name="TextBox 41"/>
          <p:cNvSpPr txBox="1"/>
          <p:nvPr/>
        </p:nvSpPr>
        <p:spPr>
          <a:xfrm>
            <a:off x="5239705" y="1873977"/>
            <a:ext cx="705642" cy="502766"/>
          </a:xfrm>
          <a:prstGeom prst="rect">
            <a:avLst/>
          </a:prstGeom>
          <a:noFill/>
        </p:spPr>
        <p:txBody>
          <a:bodyPr wrap="none" rtlCol="0">
            <a:spAutoFit/>
          </a:bodyPr>
          <a:lstStyle/>
          <a:p>
            <a:r>
              <a:rPr lang="en-US" altLang="zh-CN" sz="2667" dirty="0">
                <a:solidFill>
                  <a:prstClr val="black"/>
                </a:solidFill>
              </a:rPr>
              <a:t>47</a:t>
            </a:r>
            <a:r>
              <a:rPr lang="en-US" altLang="zh-CN" sz="1904" dirty="0">
                <a:solidFill>
                  <a:prstClr val="black"/>
                </a:solidFill>
              </a:rPr>
              <a:t>%</a:t>
            </a:r>
            <a:endParaRPr lang="zh-CN" altLang="en-US" sz="2285" dirty="0">
              <a:solidFill>
                <a:prstClr val="black"/>
              </a:solidFill>
            </a:endParaRPr>
          </a:p>
        </p:txBody>
      </p:sp>
      <p:sp>
        <p:nvSpPr>
          <p:cNvPr id="33" name="空心弧 32"/>
          <p:cNvSpPr/>
          <p:nvPr/>
        </p:nvSpPr>
        <p:spPr>
          <a:xfrm>
            <a:off x="6589867" y="1245751"/>
            <a:ext cx="1658336" cy="1658336"/>
          </a:xfrm>
          <a:prstGeom prst="blockArc">
            <a:avLst>
              <a:gd name="adj1" fmla="val 9737240"/>
              <a:gd name="adj2" fmla="val 0"/>
              <a:gd name="adj3" fmla="val 25000"/>
            </a:avLst>
          </a:prstGeom>
          <a:solidFill>
            <a:srgbClr val="FFA61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5">
              <a:solidFill>
                <a:prstClr val="black"/>
              </a:solidFill>
            </a:endParaRPr>
          </a:p>
        </p:txBody>
      </p:sp>
      <p:sp>
        <p:nvSpPr>
          <p:cNvPr id="34" name="TextBox 35"/>
          <p:cNvSpPr txBox="1"/>
          <p:nvPr/>
        </p:nvSpPr>
        <p:spPr>
          <a:xfrm>
            <a:off x="7137788" y="1873977"/>
            <a:ext cx="705642" cy="502766"/>
          </a:xfrm>
          <a:prstGeom prst="rect">
            <a:avLst/>
          </a:prstGeom>
          <a:noFill/>
        </p:spPr>
        <p:txBody>
          <a:bodyPr wrap="none" rtlCol="0">
            <a:spAutoFit/>
          </a:bodyPr>
          <a:lstStyle/>
          <a:p>
            <a:r>
              <a:rPr lang="en-US" altLang="zh-CN" sz="2667" dirty="0">
                <a:solidFill>
                  <a:prstClr val="black"/>
                </a:solidFill>
              </a:rPr>
              <a:t>55</a:t>
            </a:r>
            <a:r>
              <a:rPr lang="en-US" altLang="zh-CN" sz="1904" dirty="0">
                <a:solidFill>
                  <a:prstClr val="black"/>
                </a:solidFill>
              </a:rPr>
              <a:t>%</a:t>
            </a:r>
            <a:endParaRPr lang="zh-CN" altLang="en-US" sz="2285" dirty="0">
              <a:solidFill>
                <a:prstClr val="black"/>
              </a:solidFill>
            </a:endParaRPr>
          </a:p>
        </p:txBody>
      </p:sp>
      <p:grpSp>
        <p:nvGrpSpPr>
          <p:cNvPr id="35" name="组合 34"/>
          <p:cNvGrpSpPr/>
          <p:nvPr/>
        </p:nvGrpSpPr>
        <p:grpSpPr>
          <a:xfrm>
            <a:off x="978940" y="3125223"/>
            <a:ext cx="7186125" cy="0"/>
            <a:chOff x="1296541" y="359767"/>
            <a:chExt cx="2628000" cy="0"/>
          </a:xfrm>
        </p:grpSpPr>
        <p:grpSp>
          <p:nvGrpSpPr>
            <p:cNvPr id="36" name="组合 35"/>
            <p:cNvGrpSpPr/>
            <p:nvPr/>
          </p:nvGrpSpPr>
          <p:grpSpPr>
            <a:xfrm>
              <a:off x="1296541" y="359767"/>
              <a:ext cx="2628000" cy="0"/>
              <a:chOff x="8065293" y="2056021"/>
              <a:chExt cx="2592000" cy="0"/>
            </a:xfrm>
          </p:grpSpPr>
          <p:cxnSp>
            <p:nvCxnSpPr>
              <p:cNvPr id="39" name="直接连接符 38"/>
              <p:cNvCxnSpPr/>
              <p:nvPr/>
            </p:nvCxnSpPr>
            <p:spPr>
              <a:xfrm>
                <a:off x="8065293" y="2056021"/>
                <a:ext cx="25920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8065293" y="2056021"/>
                <a:ext cx="25920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cxnSp>
          <p:nvCxnSpPr>
            <p:cNvPr id="37" name="直接连接符 36"/>
            <p:cNvCxnSpPr/>
            <p:nvPr/>
          </p:nvCxnSpPr>
          <p:spPr>
            <a:xfrm>
              <a:off x="1296541" y="359767"/>
              <a:ext cx="26280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296541" y="359767"/>
              <a:ext cx="2628000" cy="0"/>
            </a:xfrm>
            <a:prstGeom prst="line">
              <a:avLst/>
            </a:prstGeom>
            <a:ln w="12700">
              <a:solidFill>
                <a:srgbClr val="00B0F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2804474" y="3235793"/>
            <a:ext cx="1646605" cy="1532034"/>
            <a:chOff x="901036" y="4032175"/>
            <a:chExt cx="2144719" cy="1995488"/>
          </a:xfrm>
        </p:grpSpPr>
        <p:sp>
          <p:nvSpPr>
            <p:cNvPr id="42" name="TextBox 64"/>
            <p:cNvSpPr txBox="1"/>
            <p:nvPr/>
          </p:nvSpPr>
          <p:spPr>
            <a:xfrm>
              <a:off x="901036" y="4032175"/>
              <a:ext cx="2144719" cy="501938"/>
            </a:xfrm>
            <a:prstGeom prst="rect">
              <a:avLst/>
            </a:prstGeom>
            <a:noFill/>
          </p:spPr>
          <p:txBody>
            <a:bodyPr wrap="none" rtlCol="0">
              <a:spAutoFit/>
            </a:bodyPr>
            <a:lstStyle/>
            <a:p>
              <a:r>
                <a:rPr lang="zh-CN" altLang="en-US" sz="1904" dirty="0">
                  <a:solidFill>
                    <a:srgbClr val="00B0F0"/>
                  </a:solidFill>
                  <a:latin typeface="方正宋黑简体" panose="02010601030101010101" pitchFamily="2" charset="-122"/>
                  <a:ea typeface="方正宋黑简体" panose="02010601030101010101" pitchFamily="2" charset="-122"/>
                </a:rPr>
                <a:t>点击输入标题</a:t>
              </a:r>
            </a:p>
          </p:txBody>
        </p:sp>
        <p:sp>
          <p:nvSpPr>
            <p:cNvPr id="43" name="TextBox 65"/>
            <p:cNvSpPr txBox="1"/>
            <p:nvPr/>
          </p:nvSpPr>
          <p:spPr>
            <a:xfrm>
              <a:off x="901036" y="4464223"/>
              <a:ext cx="2128344" cy="1563440"/>
            </a:xfrm>
            <a:prstGeom prst="rect">
              <a:avLst/>
            </a:prstGeom>
            <a:noFill/>
          </p:spPr>
          <p:txBody>
            <a:bodyPr wrap="square" rtlCol="0">
              <a:spAutoFit/>
            </a:bodyPr>
            <a:lstStyle/>
            <a:p>
              <a:r>
                <a:rPr lang="zh-CN" altLang="en-US" sz="1440" dirty="0">
                  <a:solidFill>
                    <a:prstClr val="black">
                      <a:lumMod val="50000"/>
                      <a:lumOff val="50000"/>
                    </a:prstClr>
                  </a:solidFill>
                  <a:latin typeface="微软雅黑" panose="020B0503020204020204" pitchFamily="34" charset="-122"/>
                  <a:ea typeface="微软雅黑" panose="020B0503020204020204" pitchFamily="34" charset="-122"/>
                </a:rPr>
                <a:t>点击输入文本点击输入文本点击输入文本点击输入文本点击输入文本</a:t>
              </a:r>
            </a:p>
          </p:txBody>
        </p:sp>
      </p:grpSp>
      <p:grpSp>
        <p:nvGrpSpPr>
          <p:cNvPr id="44" name="组合 43"/>
          <p:cNvGrpSpPr/>
          <p:nvPr/>
        </p:nvGrpSpPr>
        <p:grpSpPr>
          <a:xfrm>
            <a:off x="4701089" y="3235793"/>
            <a:ext cx="1646605" cy="1532034"/>
            <a:chOff x="901036" y="4032175"/>
            <a:chExt cx="2144719" cy="1995488"/>
          </a:xfrm>
        </p:grpSpPr>
        <p:sp>
          <p:nvSpPr>
            <p:cNvPr id="45" name="TextBox 67"/>
            <p:cNvSpPr txBox="1"/>
            <p:nvPr/>
          </p:nvSpPr>
          <p:spPr>
            <a:xfrm>
              <a:off x="901036" y="4032175"/>
              <a:ext cx="2144719" cy="501938"/>
            </a:xfrm>
            <a:prstGeom prst="rect">
              <a:avLst/>
            </a:prstGeom>
            <a:noFill/>
          </p:spPr>
          <p:txBody>
            <a:bodyPr wrap="none" rtlCol="0">
              <a:spAutoFit/>
            </a:bodyPr>
            <a:lstStyle/>
            <a:p>
              <a:r>
                <a:rPr lang="zh-CN" altLang="en-US" sz="1904" dirty="0">
                  <a:solidFill>
                    <a:srgbClr val="8CBF00"/>
                  </a:solidFill>
                  <a:latin typeface="方正宋黑简体" panose="02010601030101010101" pitchFamily="2" charset="-122"/>
                  <a:ea typeface="方正宋黑简体" panose="02010601030101010101" pitchFamily="2" charset="-122"/>
                </a:rPr>
                <a:t>点击输入标题</a:t>
              </a:r>
            </a:p>
          </p:txBody>
        </p:sp>
        <p:sp>
          <p:nvSpPr>
            <p:cNvPr id="46" name="TextBox 68"/>
            <p:cNvSpPr txBox="1"/>
            <p:nvPr/>
          </p:nvSpPr>
          <p:spPr>
            <a:xfrm>
              <a:off x="901036" y="4464223"/>
              <a:ext cx="2128344" cy="1563440"/>
            </a:xfrm>
            <a:prstGeom prst="rect">
              <a:avLst/>
            </a:prstGeom>
            <a:noFill/>
          </p:spPr>
          <p:txBody>
            <a:bodyPr wrap="square" rtlCol="0">
              <a:spAutoFit/>
            </a:bodyPr>
            <a:lstStyle/>
            <a:p>
              <a:r>
                <a:rPr lang="zh-CN" altLang="en-US" sz="1440" dirty="0">
                  <a:solidFill>
                    <a:prstClr val="black">
                      <a:lumMod val="50000"/>
                      <a:lumOff val="50000"/>
                    </a:prstClr>
                  </a:solidFill>
                  <a:latin typeface="微软雅黑" panose="020B0503020204020204" pitchFamily="34" charset="-122"/>
                  <a:ea typeface="微软雅黑" panose="020B0503020204020204" pitchFamily="34" charset="-122"/>
                </a:rPr>
                <a:t>点击输入文本点击输入文本点击输入文本点击输入文本点击输入文本</a:t>
              </a:r>
            </a:p>
          </p:txBody>
        </p:sp>
      </p:grpSp>
      <p:grpSp>
        <p:nvGrpSpPr>
          <p:cNvPr id="47" name="组合 46"/>
          <p:cNvGrpSpPr/>
          <p:nvPr/>
        </p:nvGrpSpPr>
        <p:grpSpPr>
          <a:xfrm>
            <a:off x="6597703" y="3235793"/>
            <a:ext cx="1646605" cy="1532034"/>
            <a:chOff x="901036" y="4032175"/>
            <a:chExt cx="2144719" cy="1995488"/>
          </a:xfrm>
        </p:grpSpPr>
        <p:sp>
          <p:nvSpPr>
            <p:cNvPr id="48" name="TextBox 70"/>
            <p:cNvSpPr txBox="1"/>
            <p:nvPr/>
          </p:nvSpPr>
          <p:spPr>
            <a:xfrm>
              <a:off x="901036" y="4032175"/>
              <a:ext cx="2144719" cy="501938"/>
            </a:xfrm>
            <a:prstGeom prst="rect">
              <a:avLst/>
            </a:prstGeom>
            <a:noFill/>
          </p:spPr>
          <p:txBody>
            <a:bodyPr wrap="none" rtlCol="0">
              <a:spAutoFit/>
            </a:bodyPr>
            <a:lstStyle/>
            <a:p>
              <a:r>
                <a:rPr lang="zh-CN" altLang="en-US" sz="1904" dirty="0">
                  <a:solidFill>
                    <a:srgbClr val="FFA616"/>
                  </a:solidFill>
                  <a:latin typeface="方正宋黑简体" panose="02010601030101010101" pitchFamily="2" charset="-122"/>
                  <a:ea typeface="方正宋黑简体" panose="02010601030101010101" pitchFamily="2" charset="-122"/>
                </a:rPr>
                <a:t>点击输入标题</a:t>
              </a:r>
            </a:p>
          </p:txBody>
        </p:sp>
        <p:sp>
          <p:nvSpPr>
            <p:cNvPr id="49" name="TextBox 71"/>
            <p:cNvSpPr txBox="1"/>
            <p:nvPr/>
          </p:nvSpPr>
          <p:spPr>
            <a:xfrm>
              <a:off x="901036" y="4464223"/>
              <a:ext cx="2128344" cy="1563440"/>
            </a:xfrm>
            <a:prstGeom prst="rect">
              <a:avLst/>
            </a:prstGeom>
            <a:noFill/>
          </p:spPr>
          <p:txBody>
            <a:bodyPr wrap="square" rtlCol="0">
              <a:spAutoFit/>
            </a:bodyPr>
            <a:lstStyle/>
            <a:p>
              <a:r>
                <a:rPr lang="zh-CN" altLang="en-US" sz="1440" dirty="0">
                  <a:solidFill>
                    <a:prstClr val="black">
                      <a:lumMod val="50000"/>
                      <a:lumOff val="50000"/>
                    </a:prstClr>
                  </a:solidFill>
                  <a:latin typeface="微软雅黑" panose="020B0503020204020204" pitchFamily="34" charset="-122"/>
                  <a:ea typeface="微软雅黑" panose="020B0503020204020204" pitchFamily="34" charset="-122"/>
                </a:rPr>
                <a:t>点击输入文本点击输入文本点击输入文本点击输入文本点击输入文本</a:t>
              </a:r>
            </a:p>
          </p:txBody>
        </p:sp>
      </p:grpSp>
    </p:spTree>
    <p:extLst>
      <p:ext uri="{BB962C8B-B14F-4D97-AF65-F5344CB8AC3E}">
        <p14:creationId xmlns:p14="http://schemas.microsoft.com/office/powerpoint/2010/main" val="1321580589"/>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7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0-#ppt_w/2"/>
                                          </p:val>
                                        </p:tav>
                                        <p:tav tm="100000">
                                          <p:val>
                                            <p:strVal val="#ppt_x"/>
                                          </p:val>
                                        </p:tav>
                                      </p:tavLst>
                                    </p:anim>
                                    <p:anim calcmode="lin" valueType="num">
                                      <p:cBhvr additive="base">
                                        <p:cTn id="20" dur="500" fill="hold"/>
                                        <p:tgtEl>
                                          <p:spTgt spid="23"/>
                                        </p:tgtEl>
                                        <p:attrNameLst>
                                          <p:attrName>ppt_y</p:attrName>
                                        </p:attrNameLst>
                                      </p:cBhvr>
                                      <p:tavLst>
                                        <p:tav tm="0">
                                          <p:val>
                                            <p:strVal val="#ppt_y"/>
                                          </p:val>
                                        </p:tav>
                                        <p:tav tm="100000">
                                          <p:val>
                                            <p:strVal val="#ppt_y"/>
                                          </p:val>
                                        </p:tav>
                                      </p:tavLst>
                                    </p:anim>
                                  </p:childTnLst>
                                </p:cTn>
                              </p:par>
                              <p:par>
                                <p:cTn id="21" presetID="21" presetClass="entr" presetSubtype="1" fill="hold" grpId="0" nodeType="withEffect">
                                  <p:stCondLst>
                                    <p:cond delay="1500"/>
                                  </p:stCondLst>
                                  <p:childTnLst>
                                    <p:set>
                                      <p:cBhvr>
                                        <p:cTn id="22" dur="1" fill="hold">
                                          <p:stCondLst>
                                            <p:cond delay="0"/>
                                          </p:stCondLst>
                                        </p:cTn>
                                        <p:tgtEl>
                                          <p:spTgt spid="13"/>
                                        </p:tgtEl>
                                        <p:attrNameLst>
                                          <p:attrName>style.visibility</p:attrName>
                                        </p:attrNameLst>
                                      </p:cBhvr>
                                      <p:to>
                                        <p:strVal val="visible"/>
                                      </p:to>
                                    </p:set>
                                    <p:animEffect transition="in" filter="wheel(1)">
                                      <p:cBhvr>
                                        <p:cTn id="23" dur="2000"/>
                                        <p:tgtEl>
                                          <p:spTgt spid="13"/>
                                        </p:tgtEl>
                                      </p:cBhvr>
                                    </p:animEffect>
                                  </p:childTnLst>
                                </p:cTn>
                              </p:par>
                              <p:par>
                                <p:cTn id="24" presetID="21" presetClass="entr" presetSubtype="1" fill="hold" grpId="0" nodeType="withEffect">
                                  <p:stCondLst>
                                    <p:cond delay="1500"/>
                                  </p:stCondLst>
                                  <p:childTnLst>
                                    <p:set>
                                      <p:cBhvr>
                                        <p:cTn id="25" dur="1" fill="hold">
                                          <p:stCondLst>
                                            <p:cond delay="0"/>
                                          </p:stCondLst>
                                        </p:cTn>
                                        <p:tgtEl>
                                          <p:spTgt spid="14"/>
                                        </p:tgtEl>
                                        <p:attrNameLst>
                                          <p:attrName>style.visibility</p:attrName>
                                        </p:attrNameLst>
                                      </p:cBhvr>
                                      <p:to>
                                        <p:strVal val="visible"/>
                                      </p:to>
                                    </p:set>
                                    <p:animEffect transition="in" filter="wheel(1)">
                                      <p:cBhvr>
                                        <p:cTn id="26" dur="2000"/>
                                        <p:tgtEl>
                                          <p:spTgt spid="14"/>
                                        </p:tgtEl>
                                      </p:cBhvr>
                                    </p:animEffect>
                                  </p:childTnLst>
                                </p:cTn>
                              </p:par>
                              <p:par>
                                <p:cTn id="27" presetID="21" presetClass="entr" presetSubtype="1" fill="hold" grpId="0" nodeType="withEffect">
                                  <p:stCondLst>
                                    <p:cond delay="1500"/>
                                  </p:stCondLst>
                                  <p:childTnLst>
                                    <p:set>
                                      <p:cBhvr>
                                        <p:cTn id="28" dur="1" fill="hold">
                                          <p:stCondLst>
                                            <p:cond delay="0"/>
                                          </p:stCondLst>
                                        </p:cTn>
                                        <p:tgtEl>
                                          <p:spTgt spid="29"/>
                                        </p:tgtEl>
                                        <p:attrNameLst>
                                          <p:attrName>style.visibility</p:attrName>
                                        </p:attrNameLst>
                                      </p:cBhvr>
                                      <p:to>
                                        <p:strVal val="visible"/>
                                      </p:to>
                                    </p:set>
                                    <p:animEffect transition="in" filter="wheel(1)">
                                      <p:cBhvr>
                                        <p:cTn id="29" dur="2000"/>
                                        <p:tgtEl>
                                          <p:spTgt spid="29"/>
                                        </p:tgtEl>
                                      </p:cBhvr>
                                    </p:animEffect>
                                  </p:childTnLst>
                                </p:cTn>
                              </p:par>
                              <p:par>
                                <p:cTn id="30" presetID="21" presetClass="entr" presetSubtype="1" fill="hold" grpId="0" nodeType="withEffect">
                                  <p:stCondLst>
                                    <p:cond delay="1500"/>
                                  </p:stCondLst>
                                  <p:childTnLst>
                                    <p:set>
                                      <p:cBhvr>
                                        <p:cTn id="31" dur="1" fill="hold">
                                          <p:stCondLst>
                                            <p:cond delay="0"/>
                                          </p:stCondLst>
                                        </p:cTn>
                                        <p:tgtEl>
                                          <p:spTgt spid="30"/>
                                        </p:tgtEl>
                                        <p:attrNameLst>
                                          <p:attrName>style.visibility</p:attrName>
                                        </p:attrNameLst>
                                      </p:cBhvr>
                                      <p:to>
                                        <p:strVal val="visible"/>
                                      </p:to>
                                    </p:set>
                                    <p:animEffect transition="in" filter="wheel(1)">
                                      <p:cBhvr>
                                        <p:cTn id="32" dur="2000"/>
                                        <p:tgtEl>
                                          <p:spTgt spid="30"/>
                                        </p:tgtEl>
                                      </p:cBhvr>
                                    </p:animEffect>
                                  </p:childTnLst>
                                </p:cTn>
                              </p:par>
                              <p:par>
                                <p:cTn id="33" presetID="21" presetClass="entr" presetSubtype="1" fill="hold" grpId="0" nodeType="withEffect">
                                  <p:stCondLst>
                                    <p:cond delay="1500"/>
                                  </p:stCondLst>
                                  <p:childTnLst>
                                    <p:set>
                                      <p:cBhvr>
                                        <p:cTn id="34" dur="1" fill="hold">
                                          <p:stCondLst>
                                            <p:cond delay="0"/>
                                          </p:stCondLst>
                                        </p:cTn>
                                        <p:tgtEl>
                                          <p:spTgt spid="31"/>
                                        </p:tgtEl>
                                        <p:attrNameLst>
                                          <p:attrName>style.visibility</p:attrName>
                                        </p:attrNameLst>
                                      </p:cBhvr>
                                      <p:to>
                                        <p:strVal val="visible"/>
                                      </p:to>
                                    </p:set>
                                    <p:animEffect transition="in" filter="wheel(1)">
                                      <p:cBhvr>
                                        <p:cTn id="35" dur="2000"/>
                                        <p:tgtEl>
                                          <p:spTgt spid="31"/>
                                        </p:tgtEl>
                                      </p:cBhvr>
                                    </p:animEffect>
                                  </p:childTnLst>
                                </p:cTn>
                              </p:par>
                              <p:par>
                                <p:cTn id="36" presetID="21" presetClass="entr" presetSubtype="1" fill="hold" grpId="0" nodeType="withEffect">
                                  <p:stCondLst>
                                    <p:cond delay="1500"/>
                                  </p:stCondLst>
                                  <p:childTnLst>
                                    <p:set>
                                      <p:cBhvr>
                                        <p:cTn id="37" dur="1" fill="hold">
                                          <p:stCondLst>
                                            <p:cond delay="0"/>
                                          </p:stCondLst>
                                        </p:cTn>
                                        <p:tgtEl>
                                          <p:spTgt spid="32"/>
                                        </p:tgtEl>
                                        <p:attrNameLst>
                                          <p:attrName>style.visibility</p:attrName>
                                        </p:attrNameLst>
                                      </p:cBhvr>
                                      <p:to>
                                        <p:strVal val="visible"/>
                                      </p:to>
                                    </p:set>
                                    <p:animEffect transition="in" filter="wheel(1)">
                                      <p:cBhvr>
                                        <p:cTn id="38" dur="2000"/>
                                        <p:tgtEl>
                                          <p:spTgt spid="32"/>
                                        </p:tgtEl>
                                      </p:cBhvr>
                                    </p:animEffect>
                                  </p:childTnLst>
                                </p:cTn>
                              </p:par>
                              <p:par>
                                <p:cTn id="39" presetID="21" presetClass="entr" presetSubtype="1" fill="hold" grpId="0" nodeType="withEffect">
                                  <p:stCondLst>
                                    <p:cond delay="1500"/>
                                  </p:stCondLst>
                                  <p:childTnLst>
                                    <p:set>
                                      <p:cBhvr>
                                        <p:cTn id="40" dur="1" fill="hold">
                                          <p:stCondLst>
                                            <p:cond delay="0"/>
                                          </p:stCondLst>
                                        </p:cTn>
                                        <p:tgtEl>
                                          <p:spTgt spid="33"/>
                                        </p:tgtEl>
                                        <p:attrNameLst>
                                          <p:attrName>style.visibility</p:attrName>
                                        </p:attrNameLst>
                                      </p:cBhvr>
                                      <p:to>
                                        <p:strVal val="visible"/>
                                      </p:to>
                                    </p:set>
                                    <p:animEffect transition="in" filter="wheel(1)">
                                      <p:cBhvr>
                                        <p:cTn id="41" dur="2000"/>
                                        <p:tgtEl>
                                          <p:spTgt spid="33"/>
                                        </p:tgtEl>
                                      </p:cBhvr>
                                    </p:animEffect>
                                  </p:childTnLst>
                                </p:cTn>
                              </p:par>
                              <p:par>
                                <p:cTn id="42" presetID="21" presetClass="entr" presetSubtype="1" fill="hold" grpId="0" nodeType="withEffect">
                                  <p:stCondLst>
                                    <p:cond delay="1500"/>
                                  </p:stCondLst>
                                  <p:childTnLst>
                                    <p:set>
                                      <p:cBhvr>
                                        <p:cTn id="43" dur="1" fill="hold">
                                          <p:stCondLst>
                                            <p:cond delay="0"/>
                                          </p:stCondLst>
                                        </p:cTn>
                                        <p:tgtEl>
                                          <p:spTgt spid="34"/>
                                        </p:tgtEl>
                                        <p:attrNameLst>
                                          <p:attrName>style.visibility</p:attrName>
                                        </p:attrNameLst>
                                      </p:cBhvr>
                                      <p:to>
                                        <p:strVal val="visible"/>
                                      </p:to>
                                    </p:set>
                                    <p:animEffect transition="in" filter="wheel(1)">
                                      <p:cBhvr>
                                        <p:cTn id="44" dur="2000"/>
                                        <p:tgtEl>
                                          <p:spTgt spid="34"/>
                                        </p:tgtEl>
                                      </p:cBhvr>
                                    </p:animEffect>
                                  </p:childTnLst>
                                </p:cTn>
                              </p:par>
                              <p:par>
                                <p:cTn id="45" presetID="22" presetClass="entr" presetSubtype="8" fill="hold" nodeType="withEffect">
                                  <p:stCondLst>
                                    <p:cond delay="3000"/>
                                  </p:stCondLst>
                                  <p:childTnLst>
                                    <p:set>
                                      <p:cBhvr>
                                        <p:cTn id="46" dur="1" fill="hold">
                                          <p:stCondLst>
                                            <p:cond delay="0"/>
                                          </p:stCondLst>
                                        </p:cTn>
                                        <p:tgtEl>
                                          <p:spTgt spid="35"/>
                                        </p:tgtEl>
                                        <p:attrNameLst>
                                          <p:attrName>style.visibility</p:attrName>
                                        </p:attrNameLst>
                                      </p:cBhvr>
                                      <p:to>
                                        <p:strVal val="visible"/>
                                      </p:to>
                                    </p:set>
                                    <p:animEffect transition="in" filter="wipe(left)">
                                      <p:cBhvr>
                                        <p:cTn id="47" dur="1250"/>
                                        <p:tgtEl>
                                          <p:spTgt spid="35"/>
                                        </p:tgtEl>
                                      </p:cBhvr>
                                    </p:animEffect>
                                  </p:childTnLst>
                                </p:cTn>
                              </p:par>
                              <p:par>
                                <p:cTn id="48" presetID="2" presetClass="entr" presetSubtype="8" fill="hold" nodeType="withEffect">
                                  <p:stCondLst>
                                    <p:cond delay="4250"/>
                                  </p:stCondLst>
                                  <p:childTnLst>
                                    <p:set>
                                      <p:cBhvr>
                                        <p:cTn id="49" dur="1" fill="hold">
                                          <p:stCondLst>
                                            <p:cond delay="0"/>
                                          </p:stCondLst>
                                        </p:cTn>
                                        <p:tgtEl>
                                          <p:spTgt spid="26"/>
                                        </p:tgtEl>
                                        <p:attrNameLst>
                                          <p:attrName>style.visibility</p:attrName>
                                        </p:attrNameLst>
                                      </p:cBhvr>
                                      <p:to>
                                        <p:strVal val="visible"/>
                                      </p:to>
                                    </p:set>
                                    <p:anim calcmode="lin" valueType="num">
                                      <p:cBhvr additive="base">
                                        <p:cTn id="50" dur="500" fill="hold"/>
                                        <p:tgtEl>
                                          <p:spTgt spid="26"/>
                                        </p:tgtEl>
                                        <p:attrNameLst>
                                          <p:attrName>ppt_x</p:attrName>
                                        </p:attrNameLst>
                                      </p:cBhvr>
                                      <p:tavLst>
                                        <p:tav tm="0">
                                          <p:val>
                                            <p:strVal val="0-#ppt_w/2"/>
                                          </p:val>
                                        </p:tav>
                                        <p:tav tm="100000">
                                          <p:val>
                                            <p:strVal val="#ppt_x"/>
                                          </p:val>
                                        </p:tav>
                                      </p:tavLst>
                                    </p:anim>
                                    <p:anim calcmode="lin" valueType="num">
                                      <p:cBhvr additive="base">
                                        <p:cTn id="51" dur="500" fill="hold"/>
                                        <p:tgtEl>
                                          <p:spTgt spid="26"/>
                                        </p:tgtEl>
                                        <p:attrNameLst>
                                          <p:attrName>ppt_y</p:attrName>
                                        </p:attrNameLst>
                                      </p:cBhvr>
                                      <p:tavLst>
                                        <p:tav tm="0">
                                          <p:val>
                                            <p:strVal val="#ppt_y"/>
                                          </p:val>
                                        </p:tav>
                                        <p:tav tm="100000">
                                          <p:val>
                                            <p:strVal val="#ppt_y"/>
                                          </p:val>
                                        </p:tav>
                                      </p:tavLst>
                                    </p:anim>
                                  </p:childTnLst>
                                </p:cTn>
                              </p:par>
                              <p:par>
                                <p:cTn id="52" presetID="2" presetClass="entr" presetSubtype="8" fill="hold" nodeType="withEffect">
                                  <p:stCondLst>
                                    <p:cond delay="4250"/>
                                  </p:stCondLst>
                                  <p:childTnLst>
                                    <p:set>
                                      <p:cBhvr>
                                        <p:cTn id="53" dur="1" fill="hold">
                                          <p:stCondLst>
                                            <p:cond delay="0"/>
                                          </p:stCondLst>
                                        </p:cTn>
                                        <p:tgtEl>
                                          <p:spTgt spid="41"/>
                                        </p:tgtEl>
                                        <p:attrNameLst>
                                          <p:attrName>style.visibility</p:attrName>
                                        </p:attrNameLst>
                                      </p:cBhvr>
                                      <p:to>
                                        <p:strVal val="visible"/>
                                      </p:to>
                                    </p:set>
                                    <p:anim calcmode="lin" valueType="num">
                                      <p:cBhvr additive="base">
                                        <p:cTn id="54" dur="500" fill="hold"/>
                                        <p:tgtEl>
                                          <p:spTgt spid="41"/>
                                        </p:tgtEl>
                                        <p:attrNameLst>
                                          <p:attrName>ppt_x</p:attrName>
                                        </p:attrNameLst>
                                      </p:cBhvr>
                                      <p:tavLst>
                                        <p:tav tm="0">
                                          <p:val>
                                            <p:strVal val="0-#ppt_w/2"/>
                                          </p:val>
                                        </p:tav>
                                        <p:tav tm="100000">
                                          <p:val>
                                            <p:strVal val="#ppt_x"/>
                                          </p:val>
                                        </p:tav>
                                      </p:tavLst>
                                    </p:anim>
                                    <p:anim calcmode="lin" valueType="num">
                                      <p:cBhvr additive="base">
                                        <p:cTn id="55" dur="500" fill="hold"/>
                                        <p:tgtEl>
                                          <p:spTgt spid="41"/>
                                        </p:tgtEl>
                                        <p:attrNameLst>
                                          <p:attrName>ppt_y</p:attrName>
                                        </p:attrNameLst>
                                      </p:cBhvr>
                                      <p:tavLst>
                                        <p:tav tm="0">
                                          <p:val>
                                            <p:strVal val="#ppt_y"/>
                                          </p:val>
                                        </p:tav>
                                        <p:tav tm="100000">
                                          <p:val>
                                            <p:strVal val="#ppt_y"/>
                                          </p:val>
                                        </p:tav>
                                      </p:tavLst>
                                    </p:anim>
                                  </p:childTnLst>
                                </p:cTn>
                              </p:par>
                              <p:par>
                                <p:cTn id="56" presetID="2" presetClass="entr" presetSubtype="8" fill="hold" nodeType="withEffect">
                                  <p:stCondLst>
                                    <p:cond delay="4250"/>
                                  </p:stCondLst>
                                  <p:childTnLst>
                                    <p:set>
                                      <p:cBhvr>
                                        <p:cTn id="57" dur="1" fill="hold">
                                          <p:stCondLst>
                                            <p:cond delay="0"/>
                                          </p:stCondLst>
                                        </p:cTn>
                                        <p:tgtEl>
                                          <p:spTgt spid="44"/>
                                        </p:tgtEl>
                                        <p:attrNameLst>
                                          <p:attrName>style.visibility</p:attrName>
                                        </p:attrNameLst>
                                      </p:cBhvr>
                                      <p:to>
                                        <p:strVal val="visible"/>
                                      </p:to>
                                    </p:set>
                                    <p:anim calcmode="lin" valueType="num">
                                      <p:cBhvr additive="base">
                                        <p:cTn id="58" dur="500" fill="hold"/>
                                        <p:tgtEl>
                                          <p:spTgt spid="44"/>
                                        </p:tgtEl>
                                        <p:attrNameLst>
                                          <p:attrName>ppt_x</p:attrName>
                                        </p:attrNameLst>
                                      </p:cBhvr>
                                      <p:tavLst>
                                        <p:tav tm="0">
                                          <p:val>
                                            <p:strVal val="0-#ppt_w/2"/>
                                          </p:val>
                                        </p:tav>
                                        <p:tav tm="100000">
                                          <p:val>
                                            <p:strVal val="#ppt_x"/>
                                          </p:val>
                                        </p:tav>
                                      </p:tavLst>
                                    </p:anim>
                                    <p:anim calcmode="lin" valueType="num">
                                      <p:cBhvr additive="base">
                                        <p:cTn id="59" dur="500" fill="hold"/>
                                        <p:tgtEl>
                                          <p:spTgt spid="44"/>
                                        </p:tgtEl>
                                        <p:attrNameLst>
                                          <p:attrName>ppt_y</p:attrName>
                                        </p:attrNameLst>
                                      </p:cBhvr>
                                      <p:tavLst>
                                        <p:tav tm="0">
                                          <p:val>
                                            <p:strVal val="#ppt_y"/>
                                          </p:val>
                                        </p:tav>
                                        <p:tav tm="100000">
                                          <p:val>
                                            <p:strVal val="#ppt_y"/>
                                          </p:val>
                                        </p:tav>
                                      </p:tavLst>
                                    </p:anim>
                                  </p:childTnLst>
                                </p:cTn>
                              </p:par>
                              <p:par>
                                <p:cTn id="60" presetID="2" presetClass="entr" presetSubtype="8" fill="hold" nodeType="withEffect">
                                  <p:stCondLst>
                                    <p:cond delay="4250"/>
                                  </p:stCondLst>
                                  <p:childTnLst>
                                    <p:set>
                                      <p:cBhvr>
                                        <p:cTn id="61" dur="1" fill="hold">
                                          <p:stCondLst>
                                            <p:cond delay="0"/>
                                          </p:stCondLst>
                                        </p:cTn>
                                        <p:tgtEl>
                                          <p:spTgt spid="47"/>
                                        </p:tgtEl>
                                        <p:attrNameLst>
                                          <p:attrName>style.visibility</p:attrName>
                                        </p:attrNameLst>
                                      </p:cBhvr>
                                      <p:to>
                                        <p:strVal val="visible"/>
                                      </p:to>
                                    </p:set>
                                    <p:anim calcmode="lin" valueType="num">
                                      <p:cBhvr additive="base">
                                        <p:cTn id="62" dur="500" fill="hold"/>
                                        <p:tgtEl>
                                          <p:spTgt spid="47"/>
                                        </p:tgtEl>
                                        <p:attrNameLst>
                                          <p:attrName>ppt_x</p:attrName>
                                        </p:attrNameLst>
                                      </p:cBhvr>
                                      <p:tavLst>
                                        <p:tav tm="0">
                                          <p:val>
                                            <p:strVal val="0-#ppt_w/2"/>
                                          </p:val>
                                        </p:tav>
                                        <p:tav tm="100000">
                                          <p:val>
                                            <p:strVal val="#ppt_x"/>
                                          </p:val>
                                        </p:tav>
                                      </p:tavLst>
                                    </p:anim>
                                    <p:anim calcmode="lin" valueType="num">
                                      <p:cBhvr additive="base">
                                        <p:cTn id="63"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2" grpId="0" animBg="1"/>
      <p:bldP spid="13" grpId="0" animBg="1"/>
      <p:bldP spid="14" grpId="0"/>
      <p:bldP spid="29" grpId="0" animBg="1"/>
      <p:bldP spid="30" grpId="0"/>
      <p:bldP spid="31" grpId="0" animBg="1"/>
      <p:bldP spid="32" grpId="0"/>
      <p:bldP spid="33" grpId="0" animBg="1"/>
      <p:bldP spid="3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2"/>
          <p:cNvSpPr txBox="1"/>
          <p:nvPr/>
        </p:nvSpPr>
        <p:spPr>
          <a:xfrm>
            <a:off x="7747555" y="421166"/>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16" name="组合 15"/>
          <p:cNvGrpSpPr/>
          <p:nvPr/>
        </p:nvGrpSpPr>
        <p:grpSpPr>
          <a:xfrm>
            <a:off x="677090" y="401136"/>
            <a:ext cx="719358" cy="680050"/>
            <a:chOff x="168729" y="101037"/>
            <a:chExt cx="799287" cy="755611"/>
          </a:xfrm>
        </p:grpSpPr>
        <p:grpSp>
          <p:nvGrpSpPr>
            <p:cNvPr id="17" name="组合 16"/>
            <p:cNvGrpSpPr/>
            <p:nvPr/>
          </p:nvGrpSpPr>
          <p:grpSpPr>
            <a:xfrm>
              <a:off x="168729" y="101037"/>
              <a:ext cx="799287" cy="755611"/>
              <a:chOff x="2759425" y="1932990"/>
              <a:chExt cx="799287" cy="755611"/>
            </a:xfrm>
          </p:grpSpPr>
          <p:sp>
            <p:nvSpPr>
              <p:cNvPr id="19" name="椭圆 18"/>
              <p:cNvSpPr>
                <a:spLocks/>
              </p:cNvSpPr>
              <p:nvPr/>
            </p:nvSpPr>
            <p:spPr bwMode="auto">
              <a:xfrm rot="10800000">
                <a:off x="2759426" y="1949921"/>
                <a:ext cx="799286" cy="717940"/>
              </a:xfrm>
              <a:prstGeom prst="ellipse">
                <a:avLst/>
              </a:prstGeom>
              <a:solidFill>
                <a:srgbClr val="00B0F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20" name="椭圆 19"/>
              <p:cNvSpPr/>
              <p:nvPr/>
            </p:nvSpPr>
            <p:spPr>
              <a:xfrm>
                <a:off x="2759425" y="1932990"/>
                <a:ext cx="799287" cy="751802"/>
              </a:xfrm>
              <a:prstGeom prst="ellipse">
                <a:avLst/>
              </a:prstGeom>
              <a:solidFill>
                <a:srgbClr val="00B0F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21" name="椭圆 20"/>
              <p:cNvSpPr/>
              <p:nvPr/>
            </p:nvSpPr>
            <p:spPr>
              <a:xfrm>
                <a:off x="2771295" y="1942172"/>
                <a:ext cx="787417" cy="746429"/>
              </a:xfrm>
              <a:prstGeom prst="ellipse">
                <a:avLst/>
              </a:prstGeom>
              <a:solidFill>
                <a:srgbClr val="00B0F0">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18"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22" name="矩形 21"/>
          <p:cNvSpPr/>
          <p:nvPr/>
        </p:nvSpPr>
        <p:spPr>
          <a:xfrm>
            <a:off x="1473333" y="757149"/>
            <a:ext cx="7213469" cy="88756"/>
          </a:xfrm>
          <a:prstGeom prst="rect">
            <a:avLst/>
          </a:prstGeom>
          <a:solidFill>
            <a:srgbClr val="00B0F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grpSp>
        <p:nvGrpSpPr>
          <p:cNvPr id="23" name="组合 22"/>
          <p:cNvGrpSpPr/>
          <p:nvPr/>
        </p:nvGrpSpPr>
        <p:grpSpPr>
          <a:xfrm>
            <a:off x="1473332" y="109078"/>
            <a:ext cx="1490565" cy="590999"/>
            <a:chOff x="1129033" y="49188"/>
            <a:chExt cx="1656184" cy="656665"/>
          </a:xfrm>
        </p:grpSpPr>
        <p:sp>
          <p:nvSpPr>
            <p:cNvPr id="24" name="任意多边形 23"/>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00B0F0"/>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a:solidFill>
                  <a:prstClr val="white"/>
                </a:solidFill>
              </a:endParaRPr>
            </a:p>
          </p:txBody>
        </p:sp>
        <p:sp>
          <p:nvSpPr>
            <p:cNvPr id="25"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点击输入标题</a:t>
              </a:r>
            </a:p>
          </p:txBody>
        </p:sp>
      </p:grpSp>
      <p:sp>
        <p:nvSpPr>
          <p:cNvPr id="13" name="Freeform 6"/>
          <p:cNvSpPr>
            <a:spLocks/>
          </p:cNvSpPr>
          <p:nvPr/>
        </p:nvSpPr>
        <p:spPr bwMode="auto">
          <a:xfrm>
            <a:off x="1626951" y="1482755"/>
            <a:ext cx="2461251" cy="2461251"/>
          </a:xfrm>
          <a:custGeom>
            <a:avLst/>
            <a:gdLst>
              <a:gd name="T0" fmla="*/ 2147483646 w 4042"/>
              <a:gd name="T1" fmla="*/ 0 h 4042"/>
              <a:gd name="T2" fmla="*/ 2147483646 w 4042"/>
              <a:gd name="T3" fmla="*/ 2147483646 h 4042"/>
              <a:gd name="T4" fmla="*/ 2147483646 w 4042"/>
              <a:gd name="T5" fmla="*/ 2147483646 h 4042"/>
              <a:gd name="T6" fmla="*/ 0 w 4042"/>
              <a:gd name="T7" fmla="*/ 2147483646 h 4042"/>
              <a:gd name="T8" fmla="*/ 2147483646 w 4042"/>
              <a:gd name="T9" fmla="*/ 0 h 40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42" h="4042">
                <a:moveTo>
                  <a:pt x="2021" y="0"/>
                </a:moveTo>
                <a:lnTo>
                  <a:pt x="4042" y="2021"/>
                </a:lnTo>
                <a:lnTo>
                  <a:pt x="2021" y="4042"/>
                </a:lnTo>
                <a:lnTo>
                  <a:pt x="0" y="2021"/>
                </a:lnTo>
                <a:lnTo>
                  <a:pt x="2021" y="0"/>
                </a:lnTo>
                <a:close/>
              </a:path>
            </a:pathLst>
          </a:custGeom>
          <a:solidFill>
            <a:srgbClr val="FF4D5E"/>
          </a:solidFill>
          <a:ln>
            <a:noFill/>
          </a:ln>
        </p:spPr>
        <p:txBody>
          <a:bodyPr/>
          <a:lstStyle/>
          <a:p>
            <a:endParaRPr lang="zh-CN" altLang="en-US"/>
          </a:p>
        </p:txBody>
      </p:sp>
      <p:sp>
        <p:nvSpPr>
          <p:cNvPr id="14" name="Freeform 7"/>
          <p:cNvSpPr>
            <a:spLocks/>
          </p:cNvSpPr>
          <p:nvPr/>
        </p:nvSpPr>
        <p:spPr bwMode="auto">
          <a:xfrm>
            <a:off x="3276512" y="906717"/>
            <a:ext cx="1745964" cy="1745964"/>
          </a:xfrm>
          <a:custGeom>
            <a:avLst/>
            <a:gdLst>
              <a:gd name="T0" fmla="*/ 2147483646 w 2867"/>
              <a:gd name="T1" fmla="*/ 0 h 2867"/>
              <a:gd name="T2" fmla="*/ 2147483646 w 2867"/>
              <a:gd name="T3" fmla="*/ 2147483646 h 2867"/>
              <a:gd name="T4" fmla="*/ 2147483646 w 2867"/>
              <a:gd name="T5" fmla="*/ 2147483646 h 2867"/>
              <a:gd name="T6" fmla="*/ 0 w 2867"/>
              <a:gd name="T7" fmla="*/ 2147483646 h 2867"/>
              <a:gd name="T8" fmla="*/ 2147483646 w 2867"/>
              <a:gd name="T9" fmla="*/ 0 h 28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67" h="2867">
                <a:moveTo>
                  <a:pt x="1433" y="0"/>
                </a:moveTo>
                <a:lnTo>
                  <a:pt x="2867" y="1434"/>
                </a:lnTo>
                <a:lnTo>
                  <a:pt x="1433" y="2867"/>
                </a:lnTo>
                <a:lnTo>
                  <a:pt x="0" y="1434"/>
                </a:lnTo>
                <a:lnTo>
                  <a:pt x="1433" y="0"/>
                </a:lnTo>
                <a:close/>
              </a:path>
            </a:pathLst>
          </a:custGeom>
          <a:solidFill>
            <a:srgbClr val="E29313"/>
          </a:solidFill>
          <a:ln>
            <a:noFill/>
          </a:ln>
        </p:spPr>
        <p:txBody>
          <a:bodyPr/>
          <a:lstStyle/>
          <a:p>
            <a:endParaRPr lang="zh-CN" altLang="en-US"/>
          </a:p>
        </p:txBody>
      </p:sp>
      <p:sp>
        <p:nvSpPr>
          <p:cNvPr id="26" name="Freeform 8"/>
          <p:cNvSpPr>
            <a:spLocks/>
          </p:cNvSpPr>
          <p:nvPr/>
        </p:nvSpPr>
        <p:spPr bwMode="auto">
          <a:xfrm>
            <a:off x="3411001" y="2774079"/>
            <a:ext cx="1478179" cy="1478179"/>
          </a:xfrm>
          <a:custGeom>
            <a:avLst/>
            <a:gdLst>
              <a:gd name="T0" fmla="*/ 2147483646 w 2427"/>
              <a:gd name="T1" fmla="*/ 0 h 2427"/>
              <a:gd name="T2" fmla="*/ 2147483646 w 2427"/>
              <a:gd name="T3" fmla="*/ 2147483646 h 2427"/>
              <a:gd name="T4" fmla="*/ 2147483646 w 2427"/>
              <a:gd name="T5" fmla="*/ 2147483646 h 2427"/>
              <a:gd name="T6" fmla="*/ 0 w 2427"/>
              <a:gd name="T7" fmla="*/ 2147483646 h 2427"/>
              <a:gd name="T8" fmla="*/ 2147483646 w 2427"/>
              <a:gd name="T9" fmla="*/ 0 h 24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27" h="2427">
                <a:moveTo>
                  <a:pt x="1213" y="0"/>
                </a:moveTo>
                <a:lnTo>
                  <a:pt x="2427" y="1214"/>
                </a:lnTo>
                <a:lnTo>
                  <a:pt x="1213" y="2427"/>
                </a:lnTo>
                <a:lnTo>
                  <a:pt x="0" y="1214"/>
                </a:lnTo>
                <a:lnTo>
                  <a:pt x="1213" y="0"/>
                </a:lnTo>
                <a:close/>
              </a:path>
            </a:pathLst>
          </a:custGeom>
          <a:solidFill>
            <a:schemeClr val="accent6"/>
          </a:solidFill>
          <a:ln>
            <a:noFill/>
          </a:ln>
        </p:spPr>
        <p:txBody>
          <a:bodyPr/>
          <a:lstStyle/>
          <a:p>
            <a:endParaRPr lang="zh-CN" altLang="en-US"/>
          </a:p>
        </p:txBody>
      </p:sp>
      <p:sp>
        <p:nvSpPr>
          <p:cNvPr id="27" name="Freeform 9"/>
          <p:cNvSpPr>
            <a:spLocks/>
          </p:cNvSpPr>
          <p:nvPr/>
        </p:nvSpPr>
        <p:spPr bwMode="auto">
          <a:xfrm>
            <a:off x="4210788" y="2094498"/>
            <a:ext cx="1240147" cy="1238956"/>
          </a:xfrm>
          <a:custGeom>
            <a:avLst/>
            <a:gdLst>
              <a:gd name="T0" fmla="*/ 2147483646 w 2587"/>
              <a:gd name="T1" fmla="*/ 0 h 2586"/>
              <a:gd name="T2" fmla="*/ 2147483646 w 2587"/>
              <a:gd name="T3" fmla="*/ 2147483646 h 2586"/>
              <a:gd name="T4" fmla="*/ 2147483646 w 2587"/>
              <a:gd name="T5" fmla="*/ 2147483646 h 2586"/>
              <a:gd name="T6" fmla="*/ 0 w 2587"/>
              <a:gd name="T7" fmla="*/ 2147483646 h 2586"/>
              <a:gd name="T8" fmla="*/ 2147483646 w 2587"/>
              <a:gd name="T9" fmla="*/ 0 h 25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7" h="2586">
                <a:moveTo>
                  <a:pt x="1294" y="0"/>
                </a:moveTo>
                <a:lnTo>
                  <a:pt x="2587" y="1293"/>
                </a:lnTo>
                <a:lnTo>
                  <a:pt x="1294" y="2586"/>
                </a:lnTo>
                <a:lnTo>
                  <a:pt x="0" y="1293"/>
                </a:lnTo>
                <a:lnTo>
                  <a:pt x="1294" y="0"/>
                </a:lnTo>
                <a:close/>
              </a:path>
            </a:pathLst>
          </a:custGeom>
          <a:solidFill>
            <a:srgbClr val="00B0F0"/>
          </a:solidFill>
          <a:ln>
            <a:noFill/>
          </a:ln>
        </p:spPr>
        <p:txBody>
          <a:bodyPr/>
          <a:lstStyle/>
          <a:p>
            <a:endParaRPr lang="zh-CN" altLang="en-US"/>
          </a:p>
        </p:txBody>
      </p:sp>
      <p:cxnSp>
        <p:nvCxnSpPr>
          <p:cNvPr id="28" name="直接连接符 25"/>
          <p:cNvCxnSpPr>
            <a:cxnSpLocks noChangeShapeType="1"/>
          </p:cNvCxnSpPr>
          <p:nvPr/>
        </p:nvCxnSpPr>
        <p:spPr bwMode="auto">
          <a:xfrm>
            <a:off x="5022478" y="1780294"/>
            <a:ext cx="27528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6"/>
          <p:cNvCxnSpPr>
            <a:cxnSpLocks noChangeShapeType="1"/>
          </p:cNvCxnSpPr>
          <p:nvPr/>
        </p:nvCxnSpPr>
        <p:spPr bwMode="auto">
          <a:xfrm>
            <a:off x="5462836" y="2713379"/>
            <a:ext cx="275403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30"/>
          <p:cNvCxnSpPr>
            <a:cxnSpLocks noChangeShapeType="1"/>
          </p:cNvCxnSpPr>
          <p:nvPr/>
        </p:nvCxnSpPr>
        <p:spPr bwMode="auto">
          <a:xfrm>
            <a:off x="4889180" y="3513167"/>
            <a:ext cx="27528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1"/>
          <p:cNvSpPr txBox="1">
            <a:spLocks noChangeArrowheads="1"/>
          </p:cNvSpPr>
          <p:nvPr/>
        </p:nvSpPr>
        <p:spPr bwMode="auto">
          <a:xfrm>
            <a:off x="2231551" y="2284922"/>
            <a:ext cx="1250858" cy="34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649">
                <a:solidFill>
                  <a:schemeClr val="bg1"/>
                </a:solidFill>
                <a:latin typeface="微软雅黑" panose="020B0503020204020204" pitchFamily="34" charset="-122"/>
              </a:rPr>
              <a:t>标题文字</a:t>
            </a:r>
            <a:endParaRPr lang="en-US" sz="1649">
              <a:solidFill>
                <a:schemeClr val="bg1"/>
              </a:solidFill>
              <a:latin typeface="微软雅黑" panose="020B0503020204020204" pitchFamily="34" charset="-122"/>
            </a:endParaRPr>
          </a:p>
        </p:txBody>
      </p:sp>
      <p:sp>
        <p:nvSpPr>
          <p:cNvPr id="32" name="TextBox 32"/>
          <p:cNvSpPr txBox="1">
            <a:spLocks noChangeArrowheads="1"/>
          </p:cNvSpPr>
          <p:nvPr/>
        </p:nvSpPr>
        <p:spPr bwMode="auto">
          <a:xfrm>
            <a:off x="2231551" y="2581271"/>
            <a:ext cx="1250858" cy="553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999" b="1">
                <a:solidFill>
                  <a:schemeClr val="bg1"/>
                </a:solidFill>
                <a:latin typeface="微软雅黑" panose="020B0503020204020204" pitchFamily="34" charset="-122"/>
              </a:rPr>
              <a:t>75%</a:t>
            </a:r>
          </a:p>
        </p:txBody>
      </p:sp>
      <p:sp>
        <p:nvSpPr>
          <p:cNvPr id="33" name="TextBox 33"/>
          <p:cNvSpPr txBox="1">
            <a:spLocks noChangeArrowheads="1"/>
          </p:cNvSpPr>
          <p:nvPr/>
        </p:nvSpPr>
        <p:spPr bwMode="auto">
          <a:xfrm>
            <a:off x="3541917" y="1407775"/>
            <a:ext cx="1250859"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499">
                <a:solidFill>
                  <a:schemeClr val="bg1"/>
                </a:solidFill>
                <a:latin typeface="微软雅黑" panose="020B0503020204020204" pitchFamily="34" charset="-122"/>
              </a:rPr>
              <a:t>标题文字</a:t>
            </a:r>
            <a:endParaRPr lang="en-US" sz="1499">
              <a:solidFill>
                <a:schemeClr val="bg1"/>
              </a:solidFill>
              <a:latin typeface="微软雅黑" panose="020B0503020204020204" pitchFamily="34" charset="-122"/>
            </a:endParaRPr>
          </a:p>
        </p:txBody>
      </p:sp>
      <p:sp>
        <p:nvSpPr>
          <p:cNvPr id="34" name="TextBox 34"/>
          <p:cNvSpPr txBox="1">
            <a:spLocks noChangeArrowheads="1"/>
          </p:cNvSpPr>
          <p:nvPr/>
        </p:nvSpPr>
        <p:spPr bwMode="auto">
          <a:xfrm>
            <a:off x="3541917" y="1629143"/>
            <a:ext cx="1250859" cy="553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999" b="1">
                <a:solidFill>
                  <a:schemeClr val="bg1"/>
                </a:solidFill>
                <a:latin typeface="微软雅黑" panose="020B0503020204020204" pitchFamily="34" charset="-122"/>
              </a:rPr>
              <a:t>54%</a:t>
            </a:r>
          </a:p>
        </p:txBody>
      </p:sp>
      <p:sp>
        <p:nvSpPr>
          <p:cNvPr id="35" name="TextBox 35"/>
          <p:cNvSpPr txBox="1">
            <a:spLocks noChangeArrowheads="1"/>
          </p:cNvSpPr>
          <p:nvPr/>
        </p:nvSpPr>
        <p:spPr bwMode="auto">
          <a:xfrm>
            <a:off x="3541917" y="3157309"/>
            <a:ext cx="1250859" cy="299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349">
                <a:solidFill>
                  <a:schemeClr val="bg1"/>
                </a:solidFill>
                <a:latin typeface="微软雅黑" panose="020B0503020204020204" pitchFamily="34" charset="-122"/>
              </a:rPr>
              <a:t>标题文字</a:t>
            </a:r>
            <a:endParaRPr lang="en-US" sz="1349">
              <a:solidFill>
                <a:schemeClr val="bg1"/>
              </a:solidFill>
              <a:latin typeface="微软雅黑" panose="020B0503020204020204" pitchFamily="34" charset="-122"/>
            </a:endParaRPr>
          </a:p>
        </p:txBody>
      </p:sp>
      <p:sp>
        <p:nvSpPr>
          <p:cNvPr id="36" name="TextBox 36"/>
          <p:cNvSpPr txBox="1">
            <a:spLocks noChangeArrowheads="1"/>
          </p:cNvSpPr>
          <p:nvPr/>
        </p:nvSpPr>
        <p:spPr bwMode="auto">
          <a:xfrm>
            <a:off x="3541917" y="3378680"/>
            <a:ext cx="1250859" cy="507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699" b="1">
                <a:solidFill>
                  <a:schemeClr val="bg1"/>
                </a:solidFill>
                <a:latin typeface="微软雅黑" panose="020B0503020204020204" pitchFamily="34" charset="-122"/>
              </a:rPr>
              <a:t>40%</a:t>
            </a:r>
          </a:p>
        </p:txBody>
      </p:sp>
      <p:sp>
        <p:nvSpPr>
          <p:cNvPr id="37" name="TextBox 37"/>
          <p:cNvSpPr txBox="1">
            <a:spLocks noChangeArrowheads="1"/>
          </p:cNvSpPr>
          <p:nvPr/>
        </p:nvSpPr>
        <p:spPr bwMode="auto">
          <a:xfrm>
            <a:off x="4239353" y="2480109"/>
            <a:ext cx="125085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200">
                <a:solidFill>
                  <a:schemeClr val="bg1"/>
                </a:solidFill>
                <a:latin typeface="微软雅黑" panose="020B0503020204020204" pitchFamily="34" charset="-122"/>
              </a:rPr>
              <a:t>标题文字</a:t>
            </a:r>
            <a:endParaRPr lang="en-US" sz="1200">
              <a:solidFill>
                <a:schemeClr val="bg1"/>
              </a:solidFill>
              <a:latin typeface="微软雅黑" panose="020B0503020204020204" pitchFamily="34" charset="-122"/>
            </a:endParaRPr>
          </a:p>
        </p:txBody>
      </p:sp>
      <p:sp>
        <p:nvSpPr>
          <p:cNvPr id="38" name="TextBox 38"/>
          <p:cNvSpPr txBox="1">
            <a:spLocks noChangeArrowheads="1"/>
          </p:cNvSpPr>
          <p:nvPr/>
        </p:nvSpPr>
        <p:spPr bwMode="auto">
          <a:xfrm>
            <a:off x="4207216" y="2601506"/>
            <a:ext cx="1250858" cy="438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249" b="1">
                <a:solidFill>
                  <a:schemeClr val="bg1"/>
                </a:solidFill>
                <a:latin typeface="微软雅黑" panose="020B0503020204020204" pitchFamily="34" charset="-122"/>
              </a:rPr>
              <a:t>29%</a:t>
            </a:r>
          </a:p>
        </p:txBody>
      </p:sp>
      <p:sp>
        <p:nvSpPr>
          <p:cNvPr id="39" name="TextBox 39"/>
          <p:cNvSpPr txBox="1">
            <a:spLocks noChangeArrowheads="1"/>
          </p:cNvSpPr>
          <p:nvPr/>
        </p:nvSpPr>
        <p:spPr bwMode="auto">
          <a:xfrm>
            <a:off x="5324777" y="1338745"/>
            <a:ext cx="24683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200">
                <a:latin typeface="微软雅黑" panose="020B0503020204020204" pitchFamily="34" charset="-122"/>
              </a:rPr>
              <a:t>这里可以添加主要内容这里可以添加主要内容这里可以添加主要内容</a:t>
            </a:r>
          </a:p>
        </p:txBody>
      </p:sp>
      <p:sp>
        <p:nvSpPr>
          <p:cNvPr id="40" name="TextBox 40"/>
          <p:cNvSpPr txBox="1">
            <a:spLocks noChangeArrowheads="1"/>
          </p:cNvSpPr>
          <p:nvPr/>
        </p:nvSpPr>
        <p:spPr bwMode="auto">
          <a:xfrm>
            <a:off x="5754425" y="2261120"/>
            <a:ext cx="24683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200">
                <a:latin typeface="微软雅黑" panose="020B0503020204020204" pitchFamily="34" charset="-122"/>
              </a:rPr>
              <a:t>这里可以添加主要内容这里可以添加主要内容这里可以添加主要内容</a:t>
            </a:r>
          </a:p>
        </p:txBody>
      </p:sp>
      <p:sp>
        <p:nvSpPr>
          <p:cNvPr id="41" name="TextBox 41"/>
          <p:cNvSpPr txBox="1">
            <a:spLocks noChangeArrowheads="1"/>
          </p:cNvSpPr>
          <p:nvPr/>
        </p:nvSpPr>
        <p:spPr bwMode="auto">
          <a:xfrm>
            <a:off x="685533" y="3282277"/>
            <a:ext cx="154601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200">
                <a:latin typeface="微软雅黑" panose="020B0503020204020204" pitchFamily="34" charset="-122"/>
              </a:rPr>
              <a:t>这里可以添加主要内容这里可以添加主要内容这里可以添加主要内容</a:t>
            </a:r>
          </a:p>
        </p:txBody>
      </p:sp>
      <p:sp>
        <p:nvSpPr>
          <p:cNvPr id="42" name="TextBox 42"/>
          <p:cNvSpPr txBox="1">
            <a:spLocks noChangeArrowheads="1"/>
          </p:cNvSpPr>
          <p:nvPr/>
        </p:nvSpPr>
        <p:spPr bwMode="auto">
          <a:xfrm>
            <a:off x="5324777" y="3062097"/>
            <a:ext cx="24683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200">
                <a:latin typeface="微软雅黑" panose="020B0503020204020204" pitchFamily="34" charset="-122"/>
              </a:rPr>
              <a:t>这里可以添加主要内容这里可以添加主要内容这里可以添加主要内容</a:t>
            </a:r>
          </a:p>
        </p:txBody>
      </p:sp>
    </p:spTree>
    <p:extLst>
      <p:ext uri="{BB962C8B-B14F-4D97-AF65-F5344CB8AC3E}">
        <p14:creationId xmlns:p14="http://schemas.microsoft.com/office/powerpoint/2010/main" val="954900163"/>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7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0-#ppt_w/2"/>
                                          </p:val>
                                        </p:tav>
                                        <p:tav tm="100000">
                                          <p:val>
                                            <p:strVal val="#ppt_x"/>
                                          </p:val>
                                        </p:tav>
                                      </p:tavLst>
                                    </p:anim>
                                    <p:anim calcmode="lin" valueType="num">
                                      <p:cBhvr additive="base">
                                        <p:cTn id="20" dur="500" fill="hold"/>
                                        <p:tgtEl>
                                          <p:spTgt spid="23"/>
                                        </p:tgtEl>
                                        <p:attrNameLst>
                                          <p:attrName>ppt_y</p:attrName>
                                        </p:attrNameLst>
                                      </p:cBhvr>
                                      <p:tavLst>
                                        <p:tav tm="0">
                                          <p:val>
                                            <p:strVal val="#ppt_y"/>
                                          </p:val>
                                        </p:tav>
                                        <p:tav tm="100000">
                                          <p:val>
                                            <p:strVal val="#ppt_y"/>
                                          </p:val>
                                        </p:tav>
                                      </p:tavLst>
                                    </p:anim>
                                  </p:childTnLst>
                                </p:cTn>
                              </p:par>
                            </p:childTnLst>
                          </p:cTn>
                        </p:par>
                        <p:par>
                          <p:cTn id="21" fill="hold">
                            <p:stCondLst>
                              <p:cond delay="1250"/>
                            </p:stCondLst>
                            <p:childTnLst>
                              <p:par>
                                <p:cTn id="22" presetID="2" presetClass="entr" presetSubtype="8"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0-#ppt_w/2"/>
                                          </p:val>
                                        </p:tav>
                                        <p:tav tm="100000">
                                          <p:val>
                                            <p:strVal val="#ppt_x"/>
                                          </p:val>
                                        </p:tav>
                                      </p:tavLst>
                                    </p:anim>
                                    <p:anim calcmode="lin" valueType="num">
                                      <p:cBhvr additive="base">
                                        <p:cTn id="25" dur="500" fill="hold"/>
                                        <p:tgtEl>
                                          <p:spTgt spid="13"/>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500" fill="hold"/>
                                        <p:tgtEl>
                                          <p:spTgt spid="27"/>
                                        </p:tgtEl>
                                        <p:attrNameLst>
                                          <p:attrName>ppt_x</p:attrName>
                                        </p:attrNameLst>
                                      </p:cBhvr>
                                      <p:tavLst>
                                        <p:tav tm="0">
                                          <p:val>
                                            <p:strVal val="1+#ppt_w/2"/>
                                          </p:val>
                                        </p:tav>
                                        <p:tav tm="100000">
                                          <p:val>
                                            <p:strVal val="#ppt_x"/>
                                          </p:val>
                                        </p:tav>
                                      </p:tavLst>
                                    </p:anim>
                                    <p:anim calcmode="lin" valueType="num">
                                      <p:cBhvr additive="base">
                                        <p:cTn id="29" dur="500" fill="hold"/>
                                        <p:tgtEl>
                                          <p:spTgt spid="27"/>
                                        </p:tgtEl>
                                        <p:attrNameLst>
                                          <p:attrName>ppt_y</p:attrName>
                                        </p:attrNameLst>
                                      </p:cBhvr>
                                      <p:tavLst>
                                        <p:tav tm="0">
                                          <p:val>
                                            <p:strVal val="#ppt_y"/>
                                          </p:val>
                                        </p:tav>
                                        <p:tav tm="100000">
                                          <p:val>
                                            <p:strVal val="#ppt_y"/>
                                          </p:val>
                                        </p:tav>
                                      </p:tavLst>
                                    </p:anim>
                                  </p:childTnLst>
                                </p:cTn>
                              </p:par>
                            </p:childTnLst>
                          </p:cTn>
                        </p:par>
                        <p:par>
                          <p:cTn id="30" fill="hold">
                            <p:stCondLst>
                              <p:cond delay="1750"/>
                            </p:stCondLst>
                            <p:childTnLst>
                              <p:par>
                                <p:cTn id="31" presetID="2" presetClass="entr" presetSubtype="1"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0-#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1+#ppt_h/2"/>
                                          </p:val>
                                        </p:tav>
                                        <p:tav tm="100000">
                                          <p:val>
                                            <p:strVal val="#ppt_y"/>
                                          </p:val>
                                        </p:tav>
                                      </p:tavLst>
                                    </p:anim>
                                  </p:childTnLst>
                                </p:cTn>
                              </p:par>
                            </p:childTnLst>
                          </p:cTn>
                        </p:par>
                        <p:par>
                          <p:cTn id="39" fill="hold">
                            <p:stCondLst>
                              <p:cond delay="2250"/>
                            </p:stCondLst>
                            <p:childTnLst>
                              <p:par>
                                <p:cTn id="40" presetID="31" presetClass="entr" presetSubtype="0"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anim calcmode="lin" valueType="num">
                                      <p:cBhvr>
                                        <p:cTn id="42" dur="500" fill="hold"/>
                                        <p:tgtEl>
                                          <p:spTgt spid="31"/>
                                        </p:tgtEl>
                                        <p:attrNameLst>
                                          <p:attrName>ppt_w</p:attrName>
                                        </p:attrNameLst>
                                      </p:cBhvr>
                                      <p:tavLst>
                                        <p:tav tm="0">
                                          <p:val>
                                            <p:fltVal val="0"/>
                                          </p:val>
                                        </p:tav>
                                        <p:tav tm="100000">
                                          <p:val>
                                            <p:strVal val="#ppt_w"/>
                                          </p:val>
                                        </p:tav>
                                      </p:tavLst>
                                    </p:anim>
                                    <p:anim calcmode="lin" valueType="num">
                                      <p:cBhvr>
                                        <p:cTn id="43" dur="500" fill="hold"/>
                                        <p:tgtEl>
                                          <p:spTgt spid="31"/>
                                        </p:tgtEl>
                                        <p:attrNameLst>
                                          <p:attrName>ppt_h</p:attrName>
                                        </p:attrNameLst>
                                      </p:cBhvr>
                                      <p:tavLst>
                                        <p:tav tm="0">
                                          <p:val>
                                            <p:fltVal val="0"/>
                                          </p:val>
                                        </p:tav>
                                        <p:tav tm="100000">
                                          <p:val>
                                            <p:strVal val="#ppt_h"/>
                                          </p:val>
                                        </p:tav>
                                      </p:tavLst>
                                    </p:anim>
                                    <p:anim calcmode="lin" valueType="num">
                                      <p:cBhvr>
                                        <p:cTn id="44" dur="500" fill="hold"/>
                                        <p:tgtEl>
                                          <p:spTgt spid="31"/>
                                        </p:tgtEl>
                                        <p:attrNameLst>
                                          <p:attrName>style.rotation</p:attrName>
                                        </p:attrNameLst>
                                      </p:cBhvr>
                                      <p:tavLst>
                                        <p:tav tm="0">
                                          <p:val>
                                            <p:fltVal val="90"/>
                                          </p:val>
                                        </p:tav>
                                        <p:tav tm="100000">
                                          <p:val>
                                            <p:fltVal val="0"/>
                                          </p:val>
                                        </p:tav>
                                      </p:tavLst>
                                    </p:anim>
                                    <p:animEffect transition="in" filter="fade">
                                      <p:cBhvr>
                                        <p:cTn id="45" dur="500"/>
                                        <p:tgtEl>
                                          <p:spTgt spid="31"/>
                                        </p:tgtEl>
                                      </p:cBhvr>
                                    </p:animEffect>
                                  </p:childTnLst>
                                </p:cTn>
                              </p:par>
                              <p:par>
                                <p:cTn id="46" presetID="31" presetClass="entr" presetSubtype="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 calcmode="lin" valueType="num">
                                      <p:cBhvr>
                                        <p:cTn id="48" dur="500" fill="hold"/>
                                        <p:tgtEl>
                                          <p:spTgt spid="32"/>
                                        </p:tgtEl>
                                        <p:attrNameLst>
                                          <p:attrName>ppt_w</p:attrName>
                                        </p:attrNameLst>
                                      </p:cBhvr>
                                      <p:tavLst>
                                        <p:tav tm="0">
                                          <p:val>
                                            <p:fltVal val="0"/>
                                          </p:val>
                                        </p:tav>
                                        <p:tav tm="100000">
                                          <p:val>
                                            <p:strVal val="#ppt_w"/>
                                          </p:val>
                                        </p:tav>
                                      </p:tavLst>
                                    </p:anim>
                                    <p:anim calcmode="lin" valueType="num">
                                      <p:cBhvr>
                                        <p:cTn id="49" dur="500" fill="hold"/>
                                        <p:tgtEl>
                                          <p:spTgt spid="32"/>
                                        </p:tgtEl>
                                        <p:attrNameLst>
                                          <p:attrName>ppt_h</p:attrName>
                                        </p:attrNameLst>
                                      </p:cBhvr>
                                      <p:tavLst>
                                        <p:tav tm="0">
                                          <p:val>
                                            <p:fltVal val="0"/>
                                          </p:val>
                                        </p:tav>
                                        <p:tav tm="100000">
                                          <p:val>
                                            <p:strVal val="#ppt_h"/>
                                          </p:val>
                                        </p:tav>
                                      </p:tavLst>
                                    </p:anim>
                                    <p:anim calcmode="lin" valueType="num">
                                      <p:cBhvr>
                                        <p:cTn id="50" dur="500" fill="hold"/>
                                        <p:tgtEl>
                                          <p:spTgt spid="32"/>
                                        </p:tgtEl>
                                        <p:attrNameLst>
                                          <p:attrName>style.rotation</p:attrName>
                                        </p:attrNameLst>
                                      </p:cBhvr>
                                      <p:tavLst>
                                        <p:tav tm="0">
                                          <p:val>
                                            <p:fltVal val="90"/>
                                          </p:val>
                                        </p:tav>
                                        <p:tav tm="100000">
                                          <p:val>
                                            <p:fltVal val="0"/>
                                          </p:val>
                                        </p:tav>
                                      </p:tavLst>
                                    </p:anim>
                                    <p:animEffect transition="in" filter="fade">
                                      <p:cBhvr>
                                        <p:cTn id="51" dur="500"/>
                                        <p:tgtEl>
                                          <p:spTgt spid="32"/>
                                        </p:tgtEl>
                                      </p:cBhvr>
                                    </p:animEffect>
                                  </p:childTnLst>
                                </p:cTn>
                              </p:par>
                              <p:par>
                                <p:cTn id="52" presetID="31"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 calcmode="lin" valueType="num">
                                      <p:cBhvr>
                                        <p:cTn id="54" dur="500" fill="hold"/>
                                        <p:tgtEl>
                                          <p:spTgt spid="33"/>
                                        </p:tgtEl>
                                        <p:attrNameLst>
                                          <p:attrName>ppt_w</p:attrName>
                                        </p:attrNameLst>
                                      </p:cBhvr>
                                      <p:tavLst>
                                        <p:tav tm="0">
                                          <p:val>
                                            <p:fltVal val="0"/>
                                          </p:val>
                                        </p:tav>
                                        <p:tav tm="100000">
                                          <p:val>
                                            <p:strVal val="#ppt_w"/>
                                          </p:val>
                                        </p:tav>
                                      </p:tavLst>
                                    </p:anim>
                                    <p:anim calcmode="lin" valueType="num">
                                      <p:cBhvr>
                                        <p:cTn id="55" dur="500" fill="hold"/>
                                        <p:tgtEl>
                                          <p:spTgt spid="33"/>
                                        </p:tgtEl>
                                        <p:attrNameLst>
                                          <p:attrName>ppt_h</p:attrName>
                                        </p:attrNameLst>
                                      </p:cBhvr>
                                      <p:tavLst>
                                        <p:tav tm="0">
                                          <p:val>
                                            <p:fltVal val="0"/>
                                          </p:val>
                                        </p:tav>
                                        <p:tav tm="100000">
                                          <p:val>
                                            <p:strVal val="#ppt_h"/>
                                          </p:val>
                                        </p:tav>
                                      </p:tavLst>
                                    </p:anim>
                                    <p:anim calcmode="lin" valueType="num">
                                      <p:cBhvr>
                                        <p:cTn id="56" dur="500" fill="hold"/>
                                        <p:tgtEl>
                                          <p:spTgt spid="33"/>
                                        </p:tgtEl>
                                        <p:attrNameLst>
                                          <p:attrName>style.rotation</p:attrName>
                                        </p:attrNameLst>
                                      </p:cBhvr>
                                      <p:tavLst>
                                        <p:tav tm="0">
                                          <p:val>
                                            <p:fltVal val="90"/>
                                          </p:val>
                                        </p:tav>
                                        <p:tav tm="100000">
                                          <p:val>
                                            <p:fltVal val="0"/>
                                          </p:val>
                                        </p:tav>
                                      </p:tavLst>
                                    </p:anim>
                                    <p:animEffect transition="in" filter="fade">
                                      <p:cBhvr>
                                        <p:cTn id="57" dur="500"/>
                                        <p:tgtEl>
                                          <p:spTgt spid="33"/>
                                        </p:tgtEl>
                                      </p:cBhvr>
                                    </p:animEffect>
                                  </p:childTnLst>
                                </p:cTn>
                              </p:par>
                              <p:par>
                                <p:cTn id="58" presetID="31" presetClass="entr" presetSubtype="0"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 calcmode="lin" valueType="num">
                                      <p:cBhvr>
                                        <p:cTn id="60" dur="500" fill="hold"/>
                                        <p:tgtEl>
                                          <p:spTgt spid="34"/>
                                        </p:tgtEl>
                                        <p:attrNameLst>
                                          <p:attrName>ppt_w</p:attrName>
                                        </p:attrNameLst>
                                      </p:cBhvr>
                                      <p:tavLst>
                                        <p:tav tm="0">
                                          <p:val>
                                            <p:fltVal val="0"/>
                                          </p:val>
                                        </p:tav>
                                        <p:tav tm="100000">
                                          <p:val>
                                            <p:strVal val="#ppt_w"/>
                                          </p:val>
                                        </p:tav>
                                      </p:tavLst>
                                    </p:anim>
                                    <p:anim calcmode="lin" valueType="num">
                                      <p:cBhvr>
                                        <p:cTn id="61" dur="500" fill="hold"/>
                                        <p:tgtEl>
                                          <p:spTgt spid="34"/>
                                        </p:tgtEl>
                                        <p:attrNameLst>
                                          <p:attrName>ppt_h</p:attrName>
                                        </p:attrNameLst>
                                      </p:cBhvr>
                                      <p:tavLst>
                                        <p:tav tm="0">
                                          <p:val>
                                            <p:fltVal val="0"/>
                                          </p:val>
                                        </p:tav>
                                        <p:tav tm="100000">
                                          <p:val>
                                            <p:strVal val="#ppt_h"/>
                                          </p:val>
                                        </p:tav>
                                      </p:tavLst>
                                    </p:anim>
                                    <p:anim calcmode="lin" valueType="num">
                                      <p:cBhvr>
                                        <p:cTn id="62" dur="500" fill="hold"/>
                                        <p:tgtEl>
                                          <p:spTgt spid="34"/>
                                        </p:tgtEl>
                                        <p:attrNameLst>
                                          <p:attrName>style.rotation</p:attrName>
                                        </p:attrNameLst>
                                      </p:cBhvr>
                                      <p:tavLst>
                                        <p:tav tm="0">
                                          <p:val>
                                            <p:fltVal val="90"/>
                                          </p:val>
                                        </p:tav>
                                        <p:tav tm="100000">
                                          <p:val>
                                            <p:fltVal val="0"/>
                                          </p:val>
                                        </p:tav>
                                      </p:tavLst>
                                    </p:anim>
                                    <p:animEffect transition="in" filter="fade">
                                      <p:cBhvr>
                                        <p:cTn id="63" dur="500"/>
                                        <p:tgtEl>
                                          <p:spTgt spid="34"/>
                                        </p:tgtEl>
                                      </p:cBhvr>
                                    </p:animEffect>
                                  </p:childTnLst>
                                </p:cTn>
                              </p:par>
                              <p:par>
                                <p:cTn id="64" presetID="31" presetClass="entr" presetSubtype="0"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 calcmode="lin" valueType="num">
                                      <p:cBhvr>
                                        <p:cTn id="66" dur="500" fill="hold"/>
                                        <p:tgtEl>
                                          <p:spTgt spid="37"/>
                                        </p:tgtEl>
                                        <p:attrNameLst>
                                          <p:attrName>ppt_w</p:attrName>
                                        </p:attrNameLst>
                                      </p:cBhvr>
                                      <p:tavLst>
                                        <p:tav tm="0">
                                          <p:val>
                                            <p:fltVal val="0"/>
                                          </p:val>
                                        </p:tav>
                                        <p:tav tm="100000">
                                          <p:val>
                                            <p:strVal val="#ppt_w"/>
                                          </p:val>
                                        </p:tav>
                                      </p:tavLst>
                                    </p:anim>
                                    <p:anim calcmode="lin" valueType="num">
                                      <p:cBhvr>
                                        <p:cTn id="67" dur="500" fill="hold"/>
                                        <p:tgtEl>
                                          <p:spTgt spid="37"/>
                                        </p:tgtEl>
                                        <p:attrNameLst>
                                          <p:attrName>ppt_h</p:attrName>
                                        </p:attrNameLst>
                                      </p:cBhvr>
                                      <p:tavLst>
                                        <p:tav tm="0">
                                          <p:val>
                                            <p:fltVal val="0"/>
                                          </p:val>
                                        </p:tav>
                                        <p:tav tm="100000">
                                          <p:val>
                                            <p:strVal val="#ppt_h"/>
                                          </p:val>
                                        </p:tav>
                                      </p:tavLst>
                                    </p:anim>
                                    <p:anim calcmode="lin" valueType="num">
                                      <p:cBhvr>
                                        <p:cTn id="68" dur="500" fill="hold"/>
                                        <p:tgtEl>
                                          <p:spTgt spid="37"/>
                                        </p:tgtEl>
                                        <p:attrNameLst>
                                          <p:attrName>style.rotation</p:attrName>
                                        </p:attrNameLst>
                                      </p:cBhvr>
                                      <p:tavLst>
                                        <p:tav tm="0">
                                          <p:val>
                                            <p:fltVal val="90"/>
                                          </p:val>
                                        </p:tav>
                                        <p:tav tm="100000">
                                          <p:val>
                                            <p:fltVal val="0"/>
                                          </p:val>
                                        </p:tav>
                                      </p:tavLst>
                                    </p:anim>
                                    <p:animEffect transition="in" filter="fade">
                                      <p:cBhvr>
                                        <p:cTn id="69" dur="500"/>
                                        <p:tgtEl>
                                          <p:spTgt spid="37"/>
                                        </p:tgtEl>
                                      </p:cBhvr>
                                    </p:animEffect>
                                  </p:childTnLst>
                                </p:cTn>
                              </p:par>
                              <p:par>
                                <p:cTn id="70" presetID="31" presetClass="entr" presetSubtype="0" fill="hold" grpId="0" nodeType="withEffect">
                                  <p:stCondLst>
                                    <p:cond delay="0"/>
                                  </p:stCondLst>
                                  <p:childTnLst>
                                    <p:set>
                                      <p:cBhvr>
                                        <p:cTn id="71" dur="1" fill="hold">
                                          <p:stCondLst>
                                            <p:cond delay="0"/>
                                          </p:stCondLst>
                                        </p:cTn>
                                        <p:tgtEl>
                                          <p:spTgt spid="38"/>
                                        </p:tgtEl>
                                        <p:attrNameLst>
                                          <p:attrName>style.visibility</p:attrName>
                                        </p:attrNameLst>
                                      </p:cBhvr>
                                      <p:to>
                                        <p:strVal val="visible"/>
                                      </p:to>
                                    </p:set>
                                    <p:anim calcmode="lin" valueType="num">
                                      <p:cBhvr>
                                        <p:cTn id="72" dur="500" fill="hold"/>
                                        <p:tgtEl>
                                          <p:spTgt spid="38"/>
                                        </p:tgtEl>
                                        <p:attrNameLst>
                                          <p:attrName>ppt_w</p:attrName>
                                        </p:attrNameLst>
                                      </p:cBhvr>
                                      <p:tavLst>
                                        <p:tav tm="0">
                                          <p:val>
                                            <p:fltVal val="0"/>
                                          </p:val>
                                        </p:tav>
                                        <p:tav tm="100000">
                                          <p:val>
                                            <p:strVal val="#ppt_w"/>
                                          </p:val>
                                        </p:tav>
                                      </p:tavLst>
                                    </p:anim>
                                    <p:anim calcmode="lin" valueType="num">
                                      <p:cBhvr>
                                        <p:cTn id="73" dur="500" fill="hold"/>
                                        <p:tgtEl>
                                          <p:spTgt spid="38"/>
                                        </p:tgtEl>
                                        <p:attrNameLst>
                                          <p:attrName>ppt_h</p:attrName>
                                        </p:attrNameLst>
                                      </p:cBhvr>
                                      <p:tavLst>
                                        <p:tav tm="0">
                                          <p:val>
                                            <p:fltVal val="0"/>
                                          </p:val>
                                        </p:tav>
                                        <p:tav tm="100000">
                                          <p:val>
                                            <p:strVal val="#ppt_h"/>
                                          </p:val>
                                        </p:tav>
                                      </p:tavLst>
                                    </p:anim>
                                    <p:anim calcmode="lin" valueType="num">
                                      <p:cBhvr>
                                        <p:cTn id="74" dur="500" fill="hold"/>
                                        <p:tgtEl>
                                          <p:spTgt spid="38"/>
                                        </p:tgtEl>
                                        <p:attrNameLst>
                                          <p:attrName>style.rotation</p:attrName>
                                        </p:attrNameLst>
                                      </p:cBhvr>
                                      <p:tavLst>
                                        <p:tav tm="0">
                                          <p:val>
                                            <p:fltVal val="90"/>
                                          </p:val>
                                        </p:tav>
                                        <p:tav tm="100000">
                                          <p:val>
                                            <p:fltVal val="0"/>
                                          </p:val>
                                        </p:tav>
                                      </p:tavLst>
                                    </p:anim>
                                    <p:animEffect transition="in" filter="fade">
                                      <p:cBhvr>
                                        <p:cTn id="75" dur="500"/>
                                        <p:tgtEl>
                                          <p:spTgt spid="38"/>
                                        </p:tgtEl>
                                      </p:cBhvr>
                                    </p:animEffect>
                                  </p:childTnLst>
                                </p:cTn>
                              </p:par>
                              <p:par>
                                <p:cTn id="76" presetID="31" presetClass="entr" presetSubtype="0"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 calcmode="lin" valueType="num">
                                      <p:cBhvr>
                                        <p:cTn id="78" dur="500" fill="hold"/>
                                        <p:tgtEl>
                                          <p:spTgt spid="35"/>
                                        </p:tgtEl>
                                        <p:attrNameLst>
                                          <p:attrName>ppt_w</p:attrName>
                                        </p:attrNameLst>
                                      </p:cBhvr>
                                      <p:tavLst>
                                        <p:tav tm="0">
                                          <p:val>
                                            <p:fltVal val="0"/>
                                          </p:val>
                                        </p:tav>
                                        <p:tav tm="100000">
                                          <p:val>
                                            <p:strVal val="#ppt_w"/>
                                          </p:val>
                                        </p:tav>
                                      </p:tavLst>
                                    </p:anim>
                                    <p:anim calcmode="lin" valueType="num">
                                      <p:cBhvr>
                                        <p:cTn id="79" dur="500" fill="hold"/>
                                        <p:tgtEl>
                                          <p:spTgt spid="35"/>
                                        </p:tgtEl>
                                        <p:attrNameLst>
                                          <p:attrName>ppt_h</p:attrName>
                                        </p:attrNameLst>
                                      </p:cBhvr>
                                      <p:tavLst>
                                        <p:tav tm="0">
                                          <p:val>
                                            <p:fltVal val="0"/>
                                          </p:val>
                                        </p:tav>
                                        <p:tav tm="100000">
                                          <p:val>
                                            <p:strVal val="#ppt_h"/>
                                          </p:val>
                                        </p:tav>
                                      </p:tavLst>
                                    </p:anim>
                                    <p:anim calcmode="lin" valueType="num">
                                      <p:cBhvr>
                                        <p:cTn id="80" dur="500" fill="hold"/>
                                        <p:tgtEl>
                                          <p:spTgt spid="35"/>
                                        </p:tgtEl>
                                        <p:attrNameLst>
                                          <p:attrName>style.rotation</p:attrName>
                                        </p:attrNameLst>
                                      </p:cBhvr>
                                      <p:tavLst>
                                        <p:tav tm="0">
                                          <p:val>
                                            <p:fltVal val="90"/>
                                          </p:val>
                                        </p:tav>
                                        <p:tav tm="100000">
                                          <p:val>
                                            <p:fltVal val="0"/>
                                          </p:val>
                                        </p:tav>
                                      </p:tavLst>
                                    </p:anim>
                                    <p:animEffect transition="in" filter="fade">
                                      <p:cBhvr>
                                        <p:cTn id="81" dur="500"/>
                                        <p:tgtEl>
                                          <p:spTgt spid="35"/>
                                        </p:tgtEl>
                                      </p:cBhvr>
                                    </p:animEffect>
                                  </p:childTnLst>
                                </p:cTn>
                              </p:par>
                              <p:par>
                                <p:cTn id="82" presetID="31" presetClass="entr" presetSubtype="0" fill="hold" grpId="0" nodeType="withEffect">
                                  <p:stCondLst>
                                    <p:cond delay="0"/>
                                  </p:stCondLst>
                                  <p:childTnLst>
                                    <p:set>
                                      <p:cBhvr>
                                        <p:cTn id="83" dur="1" fill="hold">
                                          <p:stCondLst>
                                            <p:cond delay="0"/>
                                          </p:stCondLst>
                                        </p:cTn>
                                        <p:tgtEl>
                                          <p:spTgt spid="36"/>
                                        </p:tgtEl>
                                        <p:attrNameLst>
                                          <p:attrName>style.visibility</p:attrName>
                                        </p:attrNameLst>
                                      </p:cBhvr>
                                      <p:to>
                                        <p:strVal val="visible"/>
                                      </p:to>
                                    </p:set>
                                    <p:anim calcmode="lin" valueType="num">
                                      <p:cBhvr>
                                        <p:cTn id="84" dur="500" fill="hold"/>
                                        <p:tgtEl>
                                          <p:spTgt spid="36"/>
                                        </p:tgtEl>
                                        <p:attrNameLst>
                                          <p:attrName>ppt_w</p:attrName>
                                        </p:attrNameLst>
                                      </p:cBhvr>
                                      <p:tavLst>
                                        <p:tav tm="0">
                                          <p:val>
                                            <p:fltVal val="0"/>
                                          </p:val>
                                        </p:tav>
                                        <p:tav tm="100000">
                                          <p:val>
                                            <p:strVal val="#ppt_w"/>
                                          </p:val>
                                        </p:tav>
                                      </p:tavLst>
                                    </p:anim>
                                    <p:anim calcmode="lin" valueType="num">
                                      <p:cBhvr>
                                        <p:cTn id="85" dur="500" fill="hold"/>
                                        <p:tgtEl>
                                          <p:spTgt spid="36"/>
                                        </p:tgtEl>
                                        <p:attrNameLst>
                                          <p:attrName>ppt_h</p:attrName>
                                        </p:attrNameLst>
                                      </p:cBhvr>
                                      <p:tavLst>
                                        <p:tav tm="0">
                                          <p:val>
                                            <p:fltVal val="0"/>
                                          </p:val>
                                        </p:tav>
                                        <p:tav tm="100000">
                                          <p:val>
                                            <p:strVal val="#ppt_h"/>
                                          </p:val>
                                        </p:tav>
                                      </p:tavLst>
                                    </p:anim>
                                    <p:anim calcmode="lin" valueType="num">
                                      <p:cBhvr>
                                        <p:cTn id="86" dur="500" fill="hold"/>
                                        <p:tgtEl>
                                          <p:spTgt spid="36"/>
                                        </p:tgtEl>
                                        <p:attrNameLst>
                                          <p:attrName>style.rotation</p:attrName>
                                        </p:attrNameLst>
                                      </p:cBhvr>
                                      <p:tavLst>
                                        <p:tav tm="0">
                                          <p:val>
                                            <p:fltVal val="90"/>
                                          </p:val>
                                        </p:tav>
                                        <p:tav tm="100000">
                                          <p:val>
                                            <p:fltVal val="0"/>
                                          </p:val>
                                        </p:tav>
                                      </p:tavLst>
                                    </p:anim>
                                    <p:animEffect transition="in" filter="fade">
                                      <p:cBhvr>
                                        <p:cTn id="87" dur="500"/>
                                        <p:tgtEl>
                                          <p:spTgt spid="36"/>
                                        </p:tgtEl>
                                      </p:cBhvr>
                                    </p:animEffect>
                                  </p:childTnLst>
                                </p:cTn>
                              </p:par>
                            </p:childTnLst>
                          </p:cTn>
                        </p:par>
                        <p:par>
                          <p:cTn id="88" fill="hold">
                            <p:stCondLst>
                              <p:cond delay="2750"/>
                            </p:stCondLst>
                            <p:childTnLst>
                              <p:par>
                                <p:cTn id="89" presetID="22" presetClass="entr" presetSubtype="8" fill="hold" nodeType="afterEffect">
                                  <p:stCondLst>
                                    <p:cond delay="0"/>
                                  </p:stCondLst>
                                  <p:childTnLst>
                                    <p:set>
                                      <p:cBhvr>
                                        <p:cTn id="90" dur="1" fill="hold">
                                          <p:stCondLst>
                                            <p:cond delay="0"/>
                                          </p:stCondLst>
                                        </p:cTn>
                                        <p:tgtEl>
                                          <p:spTgt spid="28"/>
                                        </p:tgtEl>
                                        <p:attrNameLst>
                                          <p:attrName>style.visibility</p:attrName>
                                        </p:attrNameLst>
                                      </p:cBhvr>
                                      <p:to>
                                        <p:strVal val="visible"/>
                                      </p:to>
                                    </p:set>
                                    <p:animEffect transition="in" filter="wipe(left)">
                                      <p:cBhvr>
                                        <p:cTn id="91" dur="500"/>
                                        <p:tgtEl>
                                          <p:spTgt spid="28"/>
                                        </p:tgtEl>
                                      </p:cBhvr>
                                    </p:animEffect>
                                  </p:childTnLst>
                                </p:cTn>
                              </p:par>
                              <p:par>
                                <p:cTn id="92" presetID="22" presetClass="entr" presetSubtype="8" fill="hold" nodeType="withEffect">
                                  <p:stCondLst>
                                    <p:cond delay="0"/>
                                  </p:stCondLst>
                                  <p:childTnLst>
                                    <p:set>
                                      <p:cBhvr>
                                        <p:cTn id="93" dur="1" fill="hold">
                                          <p:stCondLst>
                                            <p:cond delay="0"/>
                                          </p:stCondLst>
                                        </p:cTn>
                                        <p:tgtEl>
                                          <p:spTgt spid="29"/>
                                        </p:tgtEl>
                                        <p:attrNameLst>
                                          <p:attrName>style.visibility</p:attrName>
                                        </p:attrNameLst>
                                      </p:cBhvr>
                                      <p:to>
                                        <p:strVal val="visible"/>
                                      </p:to>
                                    </p:set>
                                    <p:animEffect transition="in" filter="wipe(left)">
                                      <p:cBhvr>
                                        <p:cTn id="94" dur="500"/>
                                        <p:tgtEl>
                                          <p:spTgt spid="29"/>
                                        </p:tgtEl>
                                      </p:cBhvr>
                                    </p:animEffect>
                                  </p:childTnLst>
                                </p:cTn>
                              </p:par>
                              <p:par>
                                <p:cTn id="95" presetID="22" presetClass="entr" presetSubtype="8" fill="hold" nodeType="withEffect">
                                  <p:stCondLst>
                                    <p:cond delay="0"/>
                                  </p:stCondLst>
                                  <p:childTnLst>
                                    <p:set>
                                      <p:cBhvr>
                                        <p:cTn id="96" dur="1" fill="hold">
                                          <p:stCondLst>
                                            <p:cond delay="0"/>
                                          </p:stCondLst>
                                        </p:cTn>
                                        <p:tgtEl>
                                          <p:spTgt spid="30"/>
                                        </p:tgtEl>
                                        <p:attrNameLst>
                                          <p:attrName>style.visibility</p:attrName>
                                        </p:attrNameLst>
                                      </p:cBhvr>
                                      <p:to>
                                        <p:strVal val="visible"/>
                                      </p:to>
                                    </p:set>
                                    <p:animEffect transition="in" filter="wipe(left)">
                                      <p:cBhvr>
                                        <p:cTn id="97" dur="500"/>
                                        <p:tgtEl>
                                          <p:spTgt spid="30"/>
                                        </p:tgtEl>
                                      </p:cBhvr>
                                    </p:animEffect>
                                  </p:childTnLst>
                                </p:cTn>
                              </p:par>
                            </p:childTnLst>
                          </p:cTn>
                        </p:par>
                        <p:par>
                          <p:cTn id="98" fill="hold">
                            <p:stCondLst>
                              <p:cond delay="3250"/>
                            </p:stCondLst>
                            <p:childTnLst>
                              <p:par>
                                <p:cTn id="99" presetID="22" presetClass="entr" presetSubtype="8" fill="hold" grpId="0" nodeType="afterEffect">
                                  <p:stCondLst>
                                    <p:cond delay="0"/>
                                  </p:stCondLst>
                                  <p:childTnLst>
                                    <p:set>
                                      <p:cBhvr>
                                        <p:cTn id="100" dur="1" fill="hold">
                                          <p:stCondLst>
                                            <p:cond delay="0"/>
                                          </p:stCondLst>
                                        </p:cTn>
                                        <p:tgtEl>
                                          <p:spTgt spid="39"/>
                                        </p:tgtEl>
                                        <p:attrNameLst>
                                          <p:attrName>style.visibility</p:attrName>
                                        </p:attrNameLst>
                                      </p:cBhvr>
                                      <p:to>
                                        <p:strVal val="visible"/>
                                      </p:to>
                                    </p:set>
                                    <p:animEffect transition="in" filter="wipe(left)">
                                      <p:cBhvr>
                                        <p:cTn id="101" dur="500"/>
                                        <p:tgtEl>
                                          <p:spTgt spid="39"/>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40"/>
                                        </p:tgtEl>
                                        <p:attrNameLst>
                                          <p:attrName>style.visibility</p:attrName>
                                        </p:attrNameLst>
                                      </p:cBhvr>
                                      <p:to>
                                        <p:strVal val="visible"/>
                                      </p:to>
                                    </p:set>
                                    <p:animEffect transition="in" filter="wipe(left)">
                                      <p:cBhvr>
                                        <p:cTn id="104" dur="500"/>
                                        <p:tgtEl>
                                          <p:spTgt spid="40"/>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42"/>
                                        </p:tgtEl>
                                        <p:attrNameLst>
                                          <p:attrName>style.visibility</p:attrName>
                                        </p:attrNameLst>
                                      </p:cBhvr>
                                      <p:to>
                                        <p:strVal val="visible"/>
                                      </p:to>
                                    </p:set>
                                    <p:animEffect transition="in" filter="wipe(left)">
                                      <p:cBhvr>
                                        <p:cTn id="107" dur="500"/>
                                        <p:tgtEl>
                                          <p:spTgt spid="42"/>
                                        </p:tgtEl>
                                      </p:cBhvr>
                                    </p:animEffect>
                                  </p:childTnLst>
                                </p:cTn>
                              </p:par>
                              <p:par>
                                <p:cTn id="108" presetID="22" presetClass="entr" presetSubtype="2" fill="hold" grpId="0" nodeType="withEffect">
                                  <p:stCondLst>
                                    <p:cond delay="0"/>
                                  </p:stCondLst>
                                  <p:childTnLst>
                                    <p:set>
                                      <p:cBhvr>
                                        <p:cTn id="109" dur="1" fill="hold">
                                          <p:stCondLst>
                                            <p:cond delay="0"/>
                                          </p:stCondLst>
                                        </p:cTn>
                                        <p:tgtEl>
                                          <p:spTgt spid="41"/>
                                        </p:tgtEl>
                                        <p:attrNameLst>
                                          <p:attrName>style.visibility</p:attrName>
                                        </p:attrNameLst>
                                      </p:cBhvr>
                                      <p:to>
                                        <p:strVal val="visible"/>
                                      </p:to>
                                    </p:set>
                                    <p:animEffect transition="in" filter="wipe(right)">
                                      <p:cBhvr>
                                        <p:cTn id="11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2" grpId="0" animBg="1"/>
      <p:bldP spid="13" grpId="0" animBg="1"/>
      <p:bldP spid="14" grpId="0" animBg="1"/>
      <p:bldP spid="26" grpId="0" animBg="1"/>
      <p:bldP spid="27" grpId="0" animBg="1"/>
      <p:bldP spid="31" grpId="0" autoUpdateAnimBg="0"/>
      <p:bldP spid="32" grpId="0" autoUpdateAnimBg="0"/>
      <p:bldP spid="33" grpId="0" autoUpdateAnimBg="0"/>
      <p:bldP spid="34" grpId="0" autoUpdateAnimBg="0"/>
      <p:bldP spid="35" grpId="0" autoUpdateAnimBg="0"/>
      <p:bldP spid="36" grpId="0" autoUpdateAnimBg="0"/>
      <p:bldP spid="37" grpId="0" autoUpdateAnimBg="0"/>
      <p:bldP spid="38" grpId="0" autoUpdateAnimBg="0"/>
      <p:bldP spid="39" grpId="0" autoUpdateAnimBg="0"/>
      <p:bldP spid="40" grpId="0" autoUpdateAnimBg="0"/>
      <p:bldP spid="41" grpId="0" autoUpdateAnimBg="0"/>
      <p:bldP spid="42"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2"/>
          <p:cNvSpPr txBox="1"/>
          <p:nvPr/>
        </p:nvSpPr>
        <p:spPr>
          <a:xfrm>
            <a:off x="7747555" y="421166"/>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16" name="组合 15"/>
          <p:cNvGrpSpPr/>
          <p:nvPr/>
        </p:nvGrpSpPr>
        <p:grpSpPr>
          <a:xfrm>
            <a:off x="677090" y="401136"/>
            <a:ext cx="719358" cy="680050"/>
            <a:chOff x="168729" y="101037"/>
            <a:chExt cx="799287" cy="755611"/>
          </a:xfrm>
        </p:grpSpPr>
        <p:grpSp>
          <p:nvGrpSpPr>
            <p:cNvPr id="17" name="组合 16"/>
            <p:cNvGrpSpPr/>
            <p:nvPr/>
          </p:nvGrpSpPr>
          <p:grpSpPr>
            <a:xfrm>
              <a:off x="168729" y="101037"/>
              <a:ext cx="799287" cy="755611"/>
              <a:chOff x="2759425" y="1932990"/>
              <a:chExt cx="799287" cy="755611"/>
            </a:xfrm>
          </p:grpSpPr>
          <p:sp>
            <p:nvSpPr>
              <p:cNvPr id="19" name="椭圆 18"/>
              <p:cNvSpPr>
                <a:spLocks/>
              </p:cNvSpPr>
              <p:nvPr/>
            </p:nvSpPr>
            <p:spPr bwMode="auto">
              <a:xfrm rot="10800000">
                <a:off x="2759426" y="1949921"/>
                <a:ext cx="799286" cy="717940"/>
              </a:xfrm>
              <a:prstGeom prst="ellipse">
                <a:avLst/>
              </a:prstGeom>
              <a:solidFill>
                <a:srgbClr val="00B0F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20" name="椭圆 19"/>
              <p:cNvSpPr/>
              <p:nvPr/>
            </p:nvSpPr>
            <p:spPr>
              <a:xfrm>
                <a:off x="2759425" y="1932990"/>
                <a:ext cx="799287" cy="751802"/>
              </a:xfrm>
              <a:prstGeom prst="ellipse">
                <a:avLst/>
              </a:prstGeom>
              <a:solidFill>
                <a:srgbClr val="00B0F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21" name="椭圆 20"/>
              <p:cNvSpPr/>
              <p:nvPr/>
            </p:nvSpPr>
            <p:spPr>
              <a:xfrm>
                <a:off x="2771295" y="1942172"/>
                <a:ext cx="787417" cy="746429"/>
              </a:xfrm>
              <a:prstGeom prst="ellipse">
                <a:avLst/>
              </a:prstGeom>
              <a:solidFill>
                <a:srgbClr val="00B0F0">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18"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22" name="矩形 21"/>
          <p:cNvSpPr/>
          <p:nvPr/>
        </p:nvSpPr>
        <p:spPr>
          <a:xfrm>
            <a:off x="1473333" y="757149"/>
            <a:ext cx="7213469" cy="88756"/>
          </a:xfrm>
          <a:prstGeom prst="rect">
            <a:avLst/>
          </a:prstGeom>
          <a:solidFill>
            <a:srgbClr val="00B0F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grpSp>
        <p:nvGrpSpPr>
          <p:cNvPr id="23" name="组合 22"/>
          <p:cNvGrpSpPr/>
          <p:nvPr/>
        </p:nvGrpSpPr>
        <p:grpSpPr>
          <a:xfrm>
            <a:off x="1473332" y="109078"/>
            <a:ext cx="1490565" cy="590999"/>
            <a:chOff x="1129033" y="49188"/>
            <a:chExt cx="1656184" cy="656665"/>
          </a:xfrm>
        </p:grpSpPr>
        <p:sp>
          <p:nvSpPr>
            <p:cNvPr id="24" name="任意多边形 23"/>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00B0F0"/>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a:solidFill>
                  <a:prstClr val="white"/>
                </a:solidFill>
              </a:endParaRPr>
            </a:p>
          </p:txBody>
        </p:sp>
        <p:sp>
          <p:nvSpPr>
            <p:cNvPr id="25"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点击输入标题</a:t>
              </a:r>
            </a:p>
          </p:txBody>
        </p:sp>
      </p:grpSp>
      <p:sp>
        <p:nvSpPr>
          <p:cNvPr id="13" name="泪滴形 12"/>
          <p:cNvSpPr/>
          <p:nvPr/>
        </p:nvSpPr>
        <p:spPr>
          <a:xfrm>
            <a:off x="4534124" y="2007389"/>
            <a:ext cx="875075" cy="875076"/>
          </a:xfrm>
          <a:prstGeom prst="teardrop">
            <a:avLst>
              <a:gd name="adj" fmla="val 200000"/>
            </a:avLst>
          </a:prstGeom>
          <a:solidFill>
            <a:srgbClr val="84C0C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solidFill>
                <a:prstClr val="white"/>
              </a:solidFill>
            </a:endParaRPr>
          </a:p>
        </p:txBody>
      </p:sp>
      <p:sp>
        <p:nvSpPr>
          <p:cNvPr id="14" name="泪滴形 13"/>
          <p:cNvSpPr/>
          <p:nvPr/>
        </p:nvSpPr>
        <p:spPr>
          <a:xfrm rot="5400000">
            <a:off x="4534122" y="2882465"/>
            <a:ext cx="875076" cy="875075"/>
          </a:xfrm>
          <a:prstGeom prst="teardrop">
            <a:avLst>
              <a:gd name="adj" fmla="val 200000"/>
            </a:avLst>
          </a:prstGeom>
          <a:solidFill>
            <a:srgbClr val="C9B03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solidFill>
                <a:prstClr val="white"/>
              </a:solidFill>
            </a:endParaRPr>
          </a:p>
        </p:txBody>
      </p:sp>
      <p:sp>
        <p:nvSpPr>
          <p:cNvPr id="26" name="泪滴形 25"/>
          <p:cNvSpPr/>
          <p:nvPr/>
        </p:nvSpPr>
        <p:spPr>
          <a:xfrm rot="10800000">
            <a:off x="3640164" y="2882464"/>
            <a:ext cx="875075" cy="875076"/>
          </a:xfrm>
          <a:prstGeom prst="teardrop">
            <a:avLst>
              <a:gd name="adj" fmla="val 200000"/>
            </a:avLst>
          </a:prstGeom>
          <a:solidFill>
            <a:srgbClr val="EB615E"/>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solidFill>
                <a:prstClr val="white"/>
              </a:solidFill>
            </a:endParaRPr>
          </a:p>
        </p:txBody>
      </p:sp>
      <p:sp>
        <p:nvSpPr>
          <p:cNvPr id="27" name="泪滴形 26"/>
          <p:cNvSpPr/>
          <p:nvPr/>
        </p:nvSpPr>
        <p:spPr>
          <a:xfrm rot="16200000">
            <a:off x="3640161" y="2007389"/>
            <a:ext cx="875076" cy="875075"/>
          </a:xfrm>
          <a:prstGeom prst="teardrop">
            <a:avLst>
              <a:gd name="adj" fmla="val 200000"/>
            </a:avLst>
          </a:prstGeom>
          <a:solidFill>
            <a:srgbClr val="E9873E"/>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solidFill>
                <a:prstClr val="white"/>
              </a:solidFill>
            </a:endParaRPr>
          </a:p>
        </p:txBody>
      </p:sp>
      <p:sp>
        <p:nvSpPr>
          <p:cNvPr id="28" name="椭圆 27"/>
          <p:cNvSpPr/>
          <p:nvPr/>
        </p:nvSpPr>
        <p:spPr>
          <a:xfrm>
            <a:off x="4007216" y="2320029"/>
            <a:ext cx="1068595" cy="1068596"/>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solidFill>
                <a:prstClr val="white"/>
              </a:solidFill>
            </a:endParaRPr>
          </a:p>
        </p:txBody>
      </p:sp>
      <p:sp>
        <p:nvSpPr>
          <p:cNvPr id="29" name="椭圆 28"/>
          <p:cNvSpPr/>
          <p:nvPr/>
        </p:nvSpPr>
        <p:spPr>
          <a:xfrm>
            <a:off x="4148680" y="2461492"/>
            <a:ext cx="785669" cy="785669"/>
          </a:xfrm>
          <a:prstGeom prst="ellipse">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solidFill>
                <a:prstClr val="white"/>
              </a:solidFill>
            </a:endParaRPr>
          </a:p>
        </p:txBody>
      </p:sp>
      <p:sp>
        <p:nvSpPr>
          <p:cNvPr id="30" name="椭圆 29"/>
          <p:cNvSpPr/>
          <p:nvPr/>
        </p:nvSpPr>
        <p:spPr>
          <a:xfrm>
            <a:off x="4295660" y="2608472"/>
            <a:ext cx="491706" cy="4917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solidFill>
                <a:prstClr val="white"/>
              </a:solidFill>
            </a:endParaRPr>
          </a:p>
        </p:txBody>
      </p:sp>
      <p:sp>
        <p:nvSpPr>
          <p:cNvPr id="31" name="矩形 30"/>
          <p:cNvSpPr/>
          <p:nvPr/>
        </p:nvSpPr>
        <p:spPr>
          <a:xfrm>
            <a:off x="973214" y="1901545"/>
            <a:ext cx="2083869" cy="757130"/>
          </a:xfrm>
          <a:prstGeom prst="rect">
            <a:avLst/>
          </a:prstGeom>
        </p:spPr>
        <p:txBody>
          <a:bodyPr wrap="square">
            <a:spAutoFit/>
          </a:bodyPr>
          <a:lstStyle/>
          <a:p>
            <a:r>
              <a:rPr lang="zh-CN" altLang="en-US" sz="1440" dirty="0">
                <a:solidFill>
                  <a:prstClr val="black">
                    <a:lumMod val="65000"/>
                    <a:lumOff val="35000"/>
                  </a:prstClr>
                </a:solidFill>
                <a:latin typeface="微软雅黑" pitchFamily="34" charset="-122"/>
                <a:ea typeface="微软雅黑" pitchFamily="34" charset="-122"/>
              </a:rPr>
              <a:t>点击输入文本点击输入文本点击输入文本点击输入文本点击输入文本</a:t>
            </a:r>
            <a:endParaRPr lang="zh-CN" altLang="en-US" sz="1440" dirty="0">
              <a:solidFill>
                <a:prstClr val="black"/>
              </a:solidFill>
            </a:endParaRPr>
          </a:p>
        </p:txBody>
      </p:sp>
      <p:sp>
        <p:nvSpPr>
          <p:cNvPr id="32" name="TextBox 19"/>
          <p:cNvSpPr txBox="1"/>
          <p:nvPr/>
        </p:nvSpPr>
        <p:spPr>
          <a:xfrm>
            <a:off x="1072414" y="3305108"/>
            <a:ext cx="1848583" cy="424732"/>
          </a:xfrm>
          <a:prstGeom prst="rect">
            <a:avLst/>
          </a:prstGeom>
          <a:noFill/>
        </p:spPr>
        <p:txBody>
          <a:bodyPr wrap="none" rtlCol="0">
            <a:spAutoFit/>
          </a:bodyPr>
          <a:lstStyle/>
          <a:p>
            <a:r>
              <a:rPr lang="zh-CN" altLang="en-US" sz="2160" b="1" dirty="0">
                <a:solidFill>
                  <a:srgbClr val="EB615E"/>
                </a:solidFill>
                <a:effectLst>
                  <a:innerShdw blurRad="63500" dist="50800" dir="13500000">
                    <a:prstClr val="black">
                      <a:alpha val="50000"/>
                    </a:prstClr>
                  </a:innerShdw>
                </a:effectLst>
                <a:latin typeface="方正姚体" panose="02010601030101010101" pitchFamily="2" charset="-122"/>
                <a:ea typeface="方正姚体" panose="02010601030101010101" pitchFamily="2" charset="-122"/>
              </a:rPr>
              <a:t>点击输入标题</a:t>
            </a:r>
          </a:p>
        </p:txBody>
      </p:sp>
      <p:sp>
        <p:nvSpPr>
          <p:cNvPr id="33" name="TextBox 23"/>
          <p:cNvSpPr txBox="1"/>
          <p:nvPr/>
        </p:nvSpPr>
        <p:spPr>
          <a:xfrm>
            <a:off x="6192182" y="3305108"/>
            <a:ext cx="1848583" cy="424732"/>
          </a:xfrm>
          <a:prstGeom prst="rect">
            <a:avLst/>
          </a:prstGeom>
          <a:noFill/>
        </p:spPr>
        <p:txBody>
          <a:bodyPr wrap="none" rtlCol="0">
            <a:spAutoFit/>
          </a:bodyPr>
          <a:lstStyle/>
          <a:p>
            <a:r>
              <a:rPr lang="zh-CN" altLang="en-US" sz="2160" b="1" dirty="0">
                <a:solidFill>
                  <a:srgbClr val="C9B032"/>
                </a:solidFill>
                <a:effectLst>
                  <a:innerShdw blurRad="63500" dist="50800" dir="13500000">
                    <a:prstClr val="black">
                      <a:alpha val="50000"/>
                    </a:prstClr>
                  </a:innerShdw>
                </a:effectLst>
                <a:latin typeface="方正姚体" panose="02010601030101010101" pitchFamily="2" charset="-122"/>
                <a:ea typeface="方正姚体" panose="02010601030101010101" pitchFamily="2" charset="-122"/>
              </a:rPr>
              <a:t>点击输入标题</a:t>
            </a:r>
          </a:p>
        </p:txBody>
      </p:sp>
      <p:sp>
        <p:nvSpPr>
          <p:cNvPr id="34" name="TextBox 27"/>
          <p:cNvSpPr txBox="1"/>
          <p:nvPr/>
        </p:nvSpPr>
        <p:spPr>
          <a:xfrm>
            <a:off x="6192182" y="1443015"/>
            <a:ext cx="1848583" cy="424732"/>
          </a:xfrm>
          <a:prstGeom prst="rect">
            <a:avLst/>
          </a:prstGeom>
          <a:noFill/>
        </p:spPr>
        <p:txBody>
          <a:bodyPr wrap="none" rtlCol="0">
            <a:spAutoFit/>
          </a:bodyPr>
          <a:lstStyle/>
          <a:p>
            <a:r>
              <a:rPr lang="zh-CN" altLang="en-US" sz="2160" b="1" dirty="0">
                <a:solidFill>
                  <a:srgbClr val="4EBDD7"/>
                </a:solidFill>
                <a:effectLst>
                  <a:innerShdw blurRad="63500" dist="50800" dir="13500000">
                    <a:prstClr val="black">
                      <a:alpha val="50000"/>
                    </a:prstClr>
                  </a:innerShdw>
                </a:effectLst>
                <a:latin typeface="方正姚体" panose="02010601030101010101" pitchFamily="2" charset="-122"/>
                <a:ea typeface="方正姚体" panose="02010601030101010101" pitchFamily="2" charset="-122"/>
              </a:rPr>
              <a:t>点击输入标题</a:t>
            </a:r>
          </a:p>
        </p:txBody>
      </p:sp>
      <p:sp>
        <p:nvSpPr>
          <p:cNvPr id="35" name="TextBox 28"/>
          <p:cNvSpPr txBox="1"/>
          <p:nvPr/>
        </p:nvSpPr>
        <p:spPr>
          <a:xfrm>
            <a:off x="3728935" y="3182530"/>
            <a:ext cx="556563" cy="535531"/>
          </a:xfrm>
          <a:prstGeom prst="rect">
            <a:avLst/>
          </a:prstGeom>
          <a:noFill/>
        </p:spPr>
        <p:txBody>
          <a:bodyPr wrap="none" rtlCol="0">
            <a:spAutoFit/>
          </a:bodyPr>
          <a:lstStyle/>
          <a:p>
            <a:pPr algn="ctr"/>
            <a:r>
              <a:rPr lang="en-US" altLang="zh-CN" sz="2880" b="1" dirty="0">
                <a:solidFill>
                  <a:prstClr val="white"/>
                </a:solidFill>
                <a:effectLst>
                  <a:innerShdw blurRad="63500" dist="50800" dir="13500000">
                    <a:prstClr val="black">
                      <a:alpha val="50000"/>
                    </a:prstClr>
                  </a:innerShdw>
                </a:effectLst>
                <a:latin typeface="方正姚体" panose="02010601030101010101" pitchFamily="2" charset="-122"/>
                <a:ea typeface="方正姚体" panose="02010601030101010101" pitchFamily="2" charset="-122"/>
              </a:rPr>
              <a:t>02</a:t>
            </a:r>
            <a:endParaRPr lang="zh-CN" altLang="en-US" sz="2880" b="1" dirty="0">
              <a:solidFill>
                <a:prstClr val="white"/>
              </a:solidFill>
              <a:effectLst>
                <a:innerShdw blurRad="63500" dist="50800" dir="13500000">
                  <a:prstClr val="black">
                    <a:alpha val="50000"/>
                  </a:prstClr>
                </a:innerShdw>
              </a:effectLst>
              <a:latin typeface="方正姚体" panose="02010601030101010101" pitchFamily="2" charset="-122"/>
              <a:ea typeface="方正姚体" panose="02010601030101010101" pitchFamily="2" charset="-122"/>
            </a:endParaRPr>
          </a:p>
        </p:txBody>
      </p:sp>
      <p:sp>
        <p:nvSpPr>
          <p:cNvPr id="36" name="TextBox 29"/>
          <p:cNvSpPr txBox="1"/>
          <p:nvPr/>
        </p:nvSpPr>
        <p:spPr>
          <a:xfrm>
            <a:off x="3728935" y="2053294"/>
            <a:ext cx="556563" cy="535531"/>
          </a:xfrm>
          <a:prstGeom prst="rect">
            <a:avLst/>
          </a:prstGeom>
          <a:noFill/>
        </p:spPr>
        <p:txBody>
          <a:bodyPr wrap="none" rtlCol="0">
            <a:spAutoFit/>
          </a:bodyPr>
          <a:lstStyle/>
          <a:p>
            <a:pPr algn="ctr"/>
            <a:r>
              <a:rPr lang="en-US" altLang="zh-CN" sz="2880" b="1" dirty="0">
                <a:solidFill>
                  <a:prstClr val="white"/>
                </a:solidFill>
                <a:effectLst>
                  <a:innerShdw blurRad="63500" dist="50800" dir="13500000">
                    <a:prstClr val="black">
                      <a:alpha val="50000"/>
                    </a:prstClr>
                  </a:innerShdw>
                </a:effectLst>
                <a:latin typeface="方正姚体" panose="02010601030101010101" pitchFamily="2" charset="-122"/>
                <a:ea typeface="方正姚体" panose="02010601030101010101" pitchFamily="2" charset="-122"/>
              </a:rPr>
              <a:t>01</a:t>
            </a:r>
            <a:endParaRPr lang="zh-CN" altLang="en-US" sz="2880" b="1" dirty="0">
              <a:solidFill>
                <a:prstClr val="white"/>
              </a:solidFill>
              <a:effectLst>
                <a:innerShdw blurRad="63500" dist="50800" dir="13500000">
                  <a:prstClr val="black">
                    <a:alpha val="50000"/>
                  </a:prstClr>
                </a:innerShdw>
              </a:effectLst>
              <a:latin typeface="方正姚体" panose="02010601030101010101" pitchFamily="2" charset="-122"/>
              <a:ea typeface="方正姚体" panose="02010601030101010101" pitchFamily="2" charset="-122"/>
            </a:endParaRPr>
          </a:p>
        </p:txBody>
      </p:sp>
      <p:sp>
        <p:nvSpPr>
          <p:cNvPr id="37" name="TextBox 30"/>
          <p:cNvSpPr txBox="1"/>
          <p:nvPr/>
        </p:nvSpPr>
        <p:spPr>
          <a:xfrm>
            <a:off x="4797531" y="2053294"/>
            <a:ext cx="556563" cy="535531"/>
          </a:xfrm>
          <a:prstGeom prst="rect">
            <a:avLst/>
          </a:prstGeom>
          <a:noFill/>
        </p:spPr>
        <p:txBody>
          <a:bodyPr wrap="none" rtlCol="0">
            <a:spAutoFit/>
          </a:bodyPr>
          <a:lstStyle/>
          <a:p>
            <a:pPr algn="ctr"/>
            <a:r>
              <a:rPr lang="en-US" altLang="zh-CN" sz="2880" b="1" dirty="0">
                <a:solidFill>
                  <a:prstClr val="white"/>
                </a:solidFill>
                <a:effectLst>
                  <a:innerShdw blurRad="63500" dist="50800" dir="13500000">
                    <a:prstClr val="black">
                      <a:alpha val="50000"/>
                    </a:prstClr>
                  </a:innerShdw>
                </a:effectLst>
                <a:latin typeface="方正姚体" panose="02010601030101010101" pitchFamily="2" charset="-122"/>
                <a:ea typeface="方正姚体" panose="02010601030101010101" pitchFamily="2" charset="-122"/>
              </a:rPr>
              <a:t>03</a:t>
            </a:r>
            <a:endParaRPr lang="zh-CN" altLang="en-US" sz="2880" b="1" dirty="0">
              <a:solidFill>
                <a:prstClr val="white"/>
              </a:solidFill>
              <a:effectLst>
                <a:innerShdw blurRad="63500" dist="50800" dir="13500000">
                  <a:prstClr val="black">
                    <a:alpha val="50000"/>
                  </a:prstClr>
                </a:innerShdw>
              </a:effectLst>
              <a:latin typeface="方正姚体" panose="02010601030101010101" pitchFamily="2" charset="-122"/>
              <a:ea typeface="方正姚体" panose="02010601030101010101" pitchFamily="2" charset="-122"/>
            </a:endParaRPr>
          </a:p>
        </p:txBody>
      </p:sp>
      <p:sp>
        <p:nvSpPr>
          <p:cNvPr id="38" name="TextBox 31"/>
          <p:cNvSpPr txBox="1"/>
          <p:nvPr/>
        </p:nvSpPr>
        <p:spPr>
          <a:xfrm>
            <a:off x="4797531" y="3182857"/>
            <a:ext cx="556563" cy="535531"/>
          </a:xfrm>
          <a:prstGeom prst="rect">
            <a:avLst/>
          </a:prstGeom>
          <a:noFill/>
        </p:spPr>
        <p:txBody>
          <a:bodyPr wrap="none" rtlCol="0">
            <a:spAutoFit/>
          </a:bodyPr>
          <a:lstStyle/>
          <a:p>
            <a:pPr algn="ctr"/>
            <a:r>
              <a:rPr lang="en-US" altLang="zh-CN" sz="2880" b="1" dirty="0">
                <a:solidFill>
                  <a:prstClr val="white"/>
                </a:solidFill>
                <a:effectLst>
                  <a:innerShdw blurRad="63500" dist="50800" dir="13500000">
                    <a:prstClr val="black">
                      <a:alpha val="50000"/>
                    </a:prstClr>
                  </a:innerShdw>
                </a:effectLst>
                <a:latin typeface="方正姚体" panose="02010601030101010101" pitchFamily="2" charset="-122"/>
                <a:ea typeface="方正姚体" panose="02010601030101010101" pitchFamily="2" charset="-122"/>
              </a:rPr>
              <a:t>04</a:t>
            </a:r>
            <a:endParaRPr lang="zh-CN" altLang="en-US" sz="2880" b="1" dirty="0">
              <a:solidFill>
                <a:prstClr val="white"/>
              </a:solidFill>
              <a:effectLst>
                <a:innerShdw blurRad="63500" dist="50800" dir="13500000">
                  <a:prstClr val="black">
                    <a:alpha val="50000"/>
                  </a:prstClr>
                </a:innerShdw>
              </a:effectLst>
              <a:latin typeface="方正姚体" panose="02010601030101010101" pitchFamily="2" charset="-122"/>
              <a:ea typeface="方正姚体" panose="02010601030101010101" pitchFamily="2" charset="-122"/>
            </a:endParaRPr>
          </a:p>
        </p:txBody>
      </p:sp>
      <p:grpSp>
        <p:nvGrpSpPr>
          <p:cNvPr id="39" name="组合 38"/>
          <p:cNvGrpSpPr/>
          <p:nvPr/>
        </p:nvGrpSpPr>
        <p:grpSpPr>
          <a:xfrm>
            <a:off x="4352634" y="2642228"/>
            <a:ext cx="373055" cy="358389"/>
            <a:chOff x="4953357" y="320496"/>
            <a:chExt cx="2220913" cy="2133599"/>
          </a:xfrm>
          <a:solidFill>
            <a:srgbClr val="FF4D5E"/>
          </a:solidFill>
        </p:grpSpPr>
        <p:sp>
          <p:nvSpPr>
            <p:cNvPr id="40" name="Freeform 17"/>
            <p:cNvSpPr>
              <a:spLocks/>
            </p:cNvSpPr>
            <p:nvPr/>
          </p:nvSpPr>
          <p:spPr bwMode="auto">
            <a:xfrm>
              <a:off x="5312132" y="799920"/>
              <a:ext cx="1501775" cy="1654175"/>
            </a:xfrm>
            <a:custGeom>
              <a:avLst/>
              <a:gdLst>
                <a:gd name="T0" fmla="*/ 0 w 138"/>
                <a:gd name="T1" fmla="*/ 63 h 152"/>
                <a:gd name="T2" fmla="*/ 0 w 138"/>
                <a:gd name="T3" fmla="*/ 144 h 152"/>
                <a:gd name="T4" fmla="*/ 4 w 138"/>
                <a:gd name="T5" fmla="*/ 150 h 152"/>
                <a:gd name="T6" fmla="*/ 9 w 138"/>
                <a:gd name="T7" fmla="*/ 152 h 152"/>
                <a:gd name="T8" fmla="*/ 46 w 138"/>
                <a:gd name="T9" fmla="*/ 152 h 152"/>
                <a:gd name="T10" fmla="*/ 49 w 138"/>
                <a:gd name="T11" fmla="*/ 150 h 152"/>
                <a:gd name="T12" fmla="*/ 51 w 138"/>
                <a:gd name="T13" fmla="*/ 147 h 152"/>
                <a:gd name="T14" fmla="*/ 51 w 138"/>
                <a:gd name="T15" fmla="*/ 108 h 152"/>
                <a:gd name="T16" fmla="*/ 88 w 138"/>
                <a:gd name="T17" fmla="*/ 108 h 152"/>
                <a:gd name="T18" fmla="*/ 88 w 138"/>
                <a:gd name="T19" fmla="*/ 147 h 152"/>
                <a:gd name="T20" fmla="*/ 89 w 138"/>
                <a:gd name="T21" fmla="*/ 150 h 152"/>
                <a:gd name="T22" fmla="*/ 92 w 138"/>
                <a:gd name="T23" fmla="*/ 152 h 152"/>
                <a:gd name="T24" fmla="*/ 129 w 138"/>
                <a:gd name="T25" fmla="*/ 152 h 152"/>
                <a:gd name="T26" fmla="*/ 135 w 138"/>
                <a:gd name="T27" fmla="*/ 150 h 152"/>
                <a:gd name="T28" fmla="*/ 138 w 138"/>
                <a:gd name="T29" fmla="*/ 144 h 152"/>
                <a:gd name="T30" fmla="*/ 138 w 138"/>
                <a:gd name="T31" fmla="*/ 63 h 152"/>
                <a:gd name="T32" fmla="*/ 69 w 138"/>
                <a:gd name="T33" fmla="*/ 0 h 152"/>
                <a:gd name="T34" fmla="*/ 0 w 138"/>
                <a:gd name="T35" fmla="*/ 6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8" h="152">
                  <a:moveTo>
                    <a:pt x="0" y="63"/>
                  </a:moveTo>
                  <a:cubicBezTo>
                    <a:pt x="0" y="144"/>
                    <a:pt x="0" y="144"/>
                    <a:pt x="0" y="144"/>
                  </a:cubicBezTo>
                  <a:cubicBezTo>
                    <a:pt x="0" y="148"/>
                    <a:pt x="2" y="150"/>
                    <a:pt x="4" y="150"/>
                  </a:cubicBezTo>
                  <a:cubicBezTo>
                    <a:pt x="5" y="151"/>
                    <a:pt x="7" y="152"/>
                    <a:pt x="9" y="152"/>
                  </a:cubicBezTo>
                  <a:cubicBezTo>
                    <a:pt x="46" y="152"/>
                    <a:pt x="46" y="152"/>
                    <a:pt x="46" y="152"/>
                  </a:cubicBezTo>
                  <a:cubicBezTo>
                    <a:pt x="47" y="152"/>
                    <a:pt x="49" y="151"/>
                    <a:pt x="49" y="150"/>
                  </a:cubicBezTo>
                  <a:cubicBezTo>
                    <a:pt x="50" y="150"/>
                    <a:pt x="51" y="148"/>
                    <a:pt x="51" y="147"/>
                  </a:cubicBezTo>
                  <a:cubicBezTo>
                    <a:pt x="51" y="108"/>
                    <a:pt x="51" y="108"/>
                    <a:pt x="51" y="108"/>
                  </a:cubicBezTo>
                  <a:cubicBezTo>
                    <a:pt x="88" y="108"/>
                    <a:pt x="88" y="108"/>
                    <a:pt x="88" y="108"/>
                  </a:cubicBezTo>
                  <a:cubicBezTo>
                    <a:pt x="88" y="147"/>
                    <a:pt x="88" y="147"/>
                    <a:pt x="88" y="147"/>
                  </a:cubicBezTo>
                  <a:cubicBezTo>
                    <a:pt x="88" y="148"/>
                    <a:pt x="88" y="150"/>
                    <a:pt x="89" y="150"/>
                  </a:cubicBezTo>
                  <a:cubicBezTo>
                    <a:pt x="90" y="151"/>
                    <a:pt x="91" y="152"/>
                    <a:pt x="92" y="152"/>
                  </a:cubicBezTo>
                  <a:cubicBezTo>
                    <a:pt x="129" y="152"/>
                    <a:pt x="129" y="152"/>
                    <a:pt x="129" y="152"/>
                  </a:cubicBezTo>
                  <a:cubicBezTo>
                    <a:pt x="131" y="152"/>
                    <a:pt x="133" y="151"/>
                    <a:pt x="135" y="150"/>
                  </a:cubicBezTo>
                  <a:cubicBezTo>
                    <a:pt x="136" y="150"/>
                    <a:pt x="138" y="148"/>
                    <a:pt x="138" y="144"/>
                  </a:cubicBezTo>
                  <a:cubicBezTo>
                    <a:pt x="138" y="63"/>
                    <a:pt x="138" y="63"/>
                    <a:pt x="138" y="63"/>
                  </a:cubicBezTo>
                  <a:cubicBezTo>
                    <a:pt x="69" y="0"/>
                    <a:pt x="69" y="0"/>
                    <a:pt x="69" y="0"/>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zh-CN" altLang="en-US" sz="1620">
                <a:solidFill>
                  <a:prstClr val="black"/>
                </a:solidFill>
              </a:endParaRPr>
            </a:p>
          </p:txBody>
        </p:sp>
        <p:sp>
          <p:nvSpPr>
            <p:cNvPr id="41" name="Freeform 18"/>
            <p:cNvSpPr>
              <a:spLocks/>
            </p:cNvSpPr>
            <p:nvPr/>
          </p:nvSpPr>
          <p:spPr bwMode="auto">
            <a:xfrm>
              <a:off x="4953357" y="320496"/>
              <a:ext cx="2220913" cy="1187450"/>
            </a:xfrm>
            <a:custGeom>
              <a:avLst/>
              <a:gdLst>
                <a:gd name="T0" fmla="*/ 198 w 204"/>
                <a:gd name="T1" fmla="*/ 85 h 109"/>
                <a:gd name="T2" fmla="*/ 166 w 204"/>
                <a:gd name="T3" fmla="*/ 55 h 109"/>
                <a:gd name="T4" fmla="*/ 166 w 204"/>
                <a:gd name="T5" fmla="*/ 9 h 109"/>
                <a:gd name="T6" fmla="*/ 161 w 204"/>
                <a:gd name="T7" fmla="*/ 4 h 109"/>
                <a:gd name="T8" fmla="*/ 149 w 204"/>
                <a:gd name="T9" fmla="*/ 4 h 109"/>
                <a:gd name="T10" fmla="*/ 144 w 204"/>
                <a:gd name="T11" fmla="*/ 9 h 109"/>
                <a:gd name="T12" fmla="*/ 144 w 204"/>
                <a:gd name="T13" fmla="*/ 35 h 109"/>
                <a:gd name="T14" fmla="*/ 111 w 204"/>
                <a:gd name="T15" fmla="*/ 5 h 109"/>
                <a:gd name="T16" fmla="*/ 93 w 204"/>
                <a:gd name="T17" fmla="*/ 5 h 109"/>
                <a:gd name="T18" fmla="*/ 6 w 204"/>
                <a:gd name="T19" fmla="*/ 85 h 109"/>
                <a:gd name="T20" fmla="*/ 5 w 204"/>
                <a:gd name="T21" fmla="*/ 103 h 109"/>
                <a:gd name="T22" fmla="*/ 5 w 204"/>
                <a:gd name="T23" fmla="*/ 103 h 109"/>
                <a:gd name="T24" fmla="*/ 15 w 204"/>
                <a:gd name="T25" fmla="*/ 107 h 109"/>
                <a:gd name="T26" fmla="*/ 24 w 204"/>
                <a:gd name="T27" fmla="*/ 104 h 109"/>
                <a:gd name="T28" fmla="*/ 102 w 204"/>
                <a:gd name="T29" fmla="*/ 32 h 109"/>
                <a:gd name="T30" fmla="*/ 181 w 204"/>
                <a:gd name="T31" fmla="*/ 104 h 109"/>
                <a:gd name="T32" fmla="*/ 199 w 204"/>
                <a:gd name="T33" fmla="*/ 103 h 109"/>
                <a:gd name="T34" fmla="*/ 198 w 204"/>
                <a:gd name="T35" fmla="*/ 8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4" h="109">
                  <a:moveTo>
                    <a:pt x="198" y="85"/>
                  </a:moveTo>
                  <a:cubicBezTo>
                    <a:pt x="166" y="55"/>
                    <a:pt x="166" y="55"/>
                    <a:pt x="166" y="55"/>
                  </a:cubicBezTo>
                  <a:cubicBezTo>
                    <a:pt x="166" y="9"/>
                    <a:pt x="166" y="9"/>
                    <a:pt x="166" y="9"/>
                  </a:cubicBezTo>
                  <a:cubicBezTo>
                    <a:pt x="166" y="7"/>
                    <a:pt x="164" y="4"/>
                    <a:pt x="161" y="4"/>
                  </a:cubicBezTo>
                  <a:cubicBezTo>
                    <a:pt x="149" y="4"/>
                    <a:pt x="149" y="4"/>
                    <a:pt x="149" y="4"/>
                  </a:cubicBezTo>
                  <a:cubicBezTo>
                    <a:pt x="146" y="4"/>
                    <a:pt x="144" y="7"/>
                    <a:pt x="144" y="9"/>
                  </a:cubicBezTo>
                  <a:cubicBezTo>
                    <a:pt x="144" y="35"/>
                    <a:pt x="144" y="35"/>
                    <a:pt x="144" y="35"/>
                  </a:cubicBezTo>
                  <a:cubicBezTo>
                    <a:pt x="111" y="5"/>
                    <a:pt x="111" y="5"/>
                    <a:pt x="111" y="5"/>
                  </a:cubicBezTo>
                  <a:cubicBezTo>
                    <a:pt x="106" y="0"/>
                    <a:pt x="98" y="0"/>
                    <a:pt x="93" y="5"/>
                  </a:cubicBezTo>
                  <a:cubicBezTo>
                    <a:pt x="6" y="85"/>
                    <a:pt x="6" y="85"/>
                    <a:pt x="6" y="85"/>
                  </a:cubicBezTo>
                  <a:cubicBezTo>
                    <a:pt x="1" y="90"/>
                    <a:pt x="0" y="98"/>
                    <a:pt x="5" y="103"/>
                  </a:cubicBezTo>
                  <a:cubicBezTo>
                    <a:pt x="5" y="103"/>
                    <a:pt x="5" y="103"/>
                    <a:pt x="5" y="103"/>
                  </a:cubicBezTo>
                  <a:cubicBezTo>
                    <a:pt x="8" y="106"/>
                    <a:pt x="11" y="107"/>
                    <a:pt x="15" y="107"/>
                  </a:cubicBezTo>
                  <a:cubicBezTo>
                    <a:pt x="18" y="107"/>
                    <a:pt x="21" y="106"/>
                    <a:pt x="24" y="104"/>
                  </a:cubicBezTo>
                  <a:cubicBezTo>
                    <a:pt x="102" y="32"/>
                    <a:pt x="102" y="32"/>
                    <a:pt x="102" y="32"/>
                  </a:cubicBezTo>
                  <a:cubicBezTo>
                    <a:pt x="181" y="104"/>
                    <a:pt x="181" y="104"/>
                    <a:pt x="181" y="104"/>
                  </a:cubicBezTo>
                  <a:cubicBezTo>
                    <a:pt x="186" y="109"/>
                    <a:pt x="194" y="108"/>
                    <a:pt x="199" y="103"/>
                  </a:cubicBezTo>
                  <a:cubicBezTo>
                    <a:pt x="204" y="98"/>
                    <a:pt x="204" y="90"/>
                    <a:pt x="198"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endParaRPr lang="zh-CN" altLang="en-US" sz="1620">
                <a:solidFill>
                  <a:prstClr val="black"/>
                </a:solidFill>
              </a:endParaRPr>
            </a:p>
          </p:txBody>
        </p:sp>
      </p:grpSp>
      <p:sp>
        <p:nvSpPr>
          <p:cNvPr id="42" name="TextBox 47"/>
          <p:cNvSpPr txBox="1"/>
          <p:nvPr/>
        </p:nvSpPr>
        <p:spPr>
          <a:xfrm>
            <a:off x="1042109" y="1443015"/>
            <a:ext cx="1844904" cy="424732"/>
          </a:xfrm>
          <a:prstGeom prst="rect">
            <a:avLst/>
          </a:prstGeom>
          <a:noFill/>
        </p:spPr>
        <p:txBody>
          <a:bodyPr wrap="square" rtlCol="0">
            <a:spAutoFit/>
          </a:bodyPr>
          <a:lstStyle/>
          <a:p>
            <a:r>
              <a:rPr lang="zh-CN" altLang="en-US" sz="2160" b="1" dirty="0">
                <a:solidFill>
                  <a:srgbClr val="E9873E"/>
                </a:solidFill>
                <a:effectLst>
                  <a:innerShdw blurRad="63500" dist="50800" dir="13500000">
                    <a:prstClr val="black">
                      <a:alpha val="50000"/>
                    </a:prstClr>
                  </a:innerShdw>
                </a:effectLst>
                <a:latin typeface="方正姚体" panose="02010601030101010101" pitchFamily="2" charset="-122"/>
                <a:ea typeface="方正姚体" panose="02010601030101010101" pitchFamily="2" charset="-122"/>
              </a:rPr>
              <a:t>点击输入标题</a:t>
            </a:r>
          </a:p>
        </p:txBody>
      </p:sp>
      <p:sp>
        <p:nvSpPr>
          <p:cNvPr id="43" name="矩形 42"/>
          <p:cNvSpPr/>
          <p:nvPr/>
        </p:nvSpPr>
        <p:spPr>
          <a:xfrm>
            <a:off x="6074576" y="1901545"/>
            <a:ext cx="2083869" cy="757130"/>
          </a:xfrm>
          <a:prstGeom prst="rect">
            <a:avLst/>
          </a:prstGeom>
        </p:spPr>
        <p:txBody>
          <a:bodyPr wrap="square">
            <a:spAutoFit/>
          </a:bodyPr>
          <a:lstStyle/>
          <a:p>
            <a:r>
              <a:rPr lang="zh-CN" altLang="en-US" sz="1440" dirty="0">
                <a:solidFill>
                  <a:prstClr val="black">
                    <a:lumMod val="65000"/>
                    <a:lumOff val="35000"/>
                  </a:prstClr>
                </a:solidFill>
                <a:latin typeface="微软雅黑" pitchFamily="34" charset="-122"/>
                <a:ea typeface="微软雅黑" pitchFamily="34" charset="-122"/>
              </a:rPr>
              <a:t>点击输入文本点击输入文本点击输入文本点击输入文本点击输入文本</a:t>
            </a:r>
            <a:endParaRPr lang="zh-CN" altLang="en-US" sz="1440" dirty="0">
              <a:solidFill>
                <a:prstClr val="black"/>
              </a:solidFill>
            </a:endParaRPr>
          </a:p>
        </p:txBody>
      </p:sp>
      <p:sp>
        <p:nvSpPr>
          <p:cNvPr id="44" name="矩形 43"/>
          <p:cNvSpPr/>
          <p:nvPr/>
        </p:nvSpPr>
        <p:spPr>
          <a:xfrm>
            <a:off x="6074576" y="3720606"/>
            <a:ext cx="2083869" cy="757130"/>
          </a:xfrm>
          <a:prstGeom prst="rect">
            <a:avLst/>
          </a:prstGeom>
        </p:spPr>
        <p:txBody>
          <a:bodyPr wrap="square">
            <a:spAutoFit/>
          </a:bodyPr>
          <a:lstStyle/>
          <a:p>
            <a:r>
              <a:rPr lang="zh-CN" altLang="en-US" sz="1440" dirty="0">
                <a:solidFill>
                  <a:prstClr val="black">
                    <a:lumMod val="65000"/>
                    <a:lumOff val="35000"/>
                  </a:prstClr>
                </a:solidFill>
                <a:latin typeface="微软雅黑" pitchFamily="34" charset="-122"/>
                <a:ea typeface="微软雅黑" pitchFamily="34" charset="-122"/>
              </a:rPr>
              <a:t>点击输入文本点击输入文本点击输入文本点击输入文本点击输入文本</a:t>
            </a:r>
            <a:endParaRPr lang="zh-CN" altLang="en-US" sz="1440" dirty="0">
              <a:solidFill>
                <a:prstClr val="black"/>
              </a:solidFill>
            </a:endParaRPr>
          </a:p>
        </p:txBody>
      </p:sp>
      <p:sp>
        <p:nvSpPr>
          <p:cNvPr id="45" name="矩形 44"/>
          <p:cNvSpPr/>
          <p:nvPr/>
        </p:nvSpPr>
        <p:spPr>
          <a:xfrm>
            <a:off x="980141" y="3720605"/>
            <a:ext cx="2083869" cy="757130"/>
          </a:xfrm>
          <a:prstGeom prst="rect">
            <a:avLst/>
          </a:prstGeom>
        </p:spPr>
        <p:txBody>
          <a:bodyPr wrap="square">
            <a:spAutoFit/>
          </a:bodyPr>
          <a:lstStyle/>
          <a:p>
            <a:r>
              <a:rPr lang="zh-CN" altLang="en-US" sz="1440" dirty="0">
                <a:solidFill>
                  <a:prstClr val="black">
                    <a:lumMod val="65000"/>
                    <a:lumOff val="35000"/>
                  </a:prstClr>
                </a:solidFill>
                <a:latin typeface="微软雅黑" pitchFamily="34" charset="-122"/>
                <a:ea typeface="微软雅黑" pitchFamily="34" charset="-122"/>
              </a:rPr>
              <a:t>点击输入文本点击输入文本点击输入文本点击输入文本点击输入文本</a:t>
            </a:r>
            <a:endParaRPr lang="zh-CN" altLang="en-US" sz="1440" dirty="0">
              <a:solidFill>
                <a:prstClr val="black"/>
              </a:solidFill>
            </a:endParaRPr>
          </a:p>
        </p:txBody>
      </p:sp>
      <p:grpSp>
        <p:nvGrpSpPr>
          <p:cNvPr id="46" name="组合 45"/>
          <p:cNvGrpSpPr/>
          <p:nvPr/>
        </p:nvGrpSpPr>
        <p:grpSpPr>
          <a:xfrm>
            <a:off x="3141951" y="1595898"/>
            <a:ext cx="120370" cy="949513"/>
            <a:chOff x="2983057" y="1579391"/>
            <a:chExt cx="133744" cy="1055014"/>
          </a:xfrm>
        </p:grpSpPr>
        <p:sp>
          <p:nvSpPr>
            <p:cNvPr id="47" name="矩形 46"/>
            <p:cNvSpPr/>
            <p:nvPr/>
          </p:nvSpPr>
          <p:spPr>
            <a:xfrm>
              <a:off x="2983057" y="1579391"/>
              <a:ext cx="133744" cy="53973"/>
            </a:xfrm>
            <a:prstGeom prst="rect">
              <a:avLst/>
            </a:prstGeom>
            <a:solidFill>
              <a:srgbClr val="E9873E"/>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48" name="矩形 47"/>
            <p:cNvSpPr/>
            <p:nvPr/>
          </p:nvSpPr>
          <p:spPr>
            <a:xfrm>
              <a:off x="2983057" y="1690618"/>
              <a:ext cx="133744" cy="53973"/>
            </a:xfrm>
            <a:prstGeom prst="rect">
              <a:avLst/>
            </a:prstGeom>
            <a:solidFill>
              <a:srgbClr val="E9873E"/>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49" name="矩形 48"/>
            <p:cNvSpPr/>
            <p:nvPr/>
          </p:nvSpPr>
          <p:spPr>
            <a:xfrm>
              <a:off x="2983057" y="1801845"/>
              <a:ext cx="133744" cy="53973"/>
            </a:xfrm>
            <a:prstGeom prst="rect">
              <a:avLst/>
            </a:prstGeom>
            <a:solidFill>
              <a:srgbClr val="E9873E"/>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50" name="矩形 49"/>
            <p:cNvSpPr/>
            <p:nvPr/>
          </p:nvSpPr>
          <p:spPr>
            <a:xfrm>
              <a:off x="2983057" y="1913072"/>
              <a:ext cx="133744" cy="53973"/>
            </a:xfrm>
            <a:prstGeom prst="rect">
              <a:avLst/>
            </a:prstGeom>
            <a:solidFill>
              <a:srgbClr val="E9873E"/>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51" name="矩形 50"/>
            <p:cNvSpPr/>
            <p:nvPr/>
          </p:nvSpPr>
          <p:spPr>
            <a:xfrm>
              <a:off x="2983057" y="2024299"/>
              <a:ext cx="133744" cy="53973"/>
            </a:xfrm>
            <a:prstGeom prst="rect">
              <a:avLst/>
            </a:prstGeom>
            <a:solidFill>
              <a:srgbClr val="E9873E"/>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52" name="矩形 51"/>
            <p:cNvSpPr/>
            <p:nvPr/>
          </p:nvSpPr>
          <p:spPr>
            <a:xfrm>
              <a:off x="2983057" y="2135526"/>
              <a:ext cx="133744" cy="53973"/>
            </a:xfrm>
            <a:prstGeom prst="rect">
              <a:avLst/>
            </a:prstGeom>
            <a:solidFill>
              <a:srgbClr val="E9873E"/>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53" name="矩形 52"/>
            <p:cNvSpPr/>
            <p:nvPr/>
          </p:nvSpPr>
          <p:spPr>
            <a:xfrm>
              <a:off x="2983057" y="2246753"/>
              <a:ext cx="133744" cy="53973"/>
            </a:xfrm>
            <a:prstGeom prst="rect">
              <a:avLst/>
            </a:prstGeom>
            <a:solidFill>
              <a:srgbClr val="E9873E"/>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54" name="矩形 53"/>
            <p:cNvSpPr/>
            <p:nvPr/>
          </p:nvSpPr>
          <p:spPr>
            <a:xfrm>
              <a:off x="2983057" y="2357980"/>
              <a:ext cx="133744" cy="53973"/>
            </a:xfrm>
            <a:prstGeom prst="rect">
              <a:avLst/>
            </a:prstGeom>
            <a:solidFill>
              <a:srgbClr val="E9873E"/>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55" name="矩形 54"/>
            <p:cNvSpPr/>
            <p:nvPr/>
          </p:nvSpPr>
          <p:spPr>
            <a:xfrm>
              <a:off x="2983057" y="2469207"/>
              <a:ext cx="133744" cy="53973"/>
            </a:xfrm>
            <a:prstGeom prst="rect">
              <a:avLst/>
            </a:prstGeom>
            <a:solidFill>
              <a:srgbClr val="E9873E"/>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56" name="矩形 55"/>
            <p:cNvSpPr/>
            <p:nvPr/>
          </p:nvSpPr>
          <p:spPr>
            <a:xfrm>
              <a:off x="2983057" y="2580432"/>
              <a:ext cx="133744" cy="53973"/>
            </a:xfrm>
            <a:prstGeom prst="rect">
              <a:avLst/>
            </a:prstGeom>
            <a:solidFill>
              <a:srgbClr val="E9873E"/>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grpSp>
      <p:grpSp>
        <p:nvGrpSpPr>
          <p:cNvPr id="57" name="组合 56"/>
          <p:cNvGrpSpPr/>
          <p:nvPr/>
        </p:nvGrpSpPr>
        <p:grpSpPr>
          <a:xfrm>
            <a:off x="5908693" y="1595898"/>
            <a:ext cx="120370" cy="949513"/>
            <a:chOff x="6057215" y="1773219"/>
            <a:chExt cx="133744" cy="1055014"/>
          </a:xfrm>
        </p:grpSpPr>
        <p:sp>
          <p:nvSpPr>
            <p:cNvPr id="58" name="矩形 57"/>
            <p:cNvSpPr/>
            <p:nvPr/>
          </p:nvSpPr>
          <p:spPr>
            <a:xfrm>
              <a:off x="6057215" y="1773219"/>
              <a:ext cx="133744" cy="53973"/>
            </a:xfrm>
            <a:prstGeom prst="rect">
              <a:avLst/>
            </a:prstGeom>
            <a:solidFill>
              <a:srgbClr val="84C0C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59" name="矩形 58"/>
            <p:cNvSpPr/>
            <p:nvPr/>
          </p:nvSpPr>
          <p:spPr>
            <a:xfrm>
              <a:off x="6057215" y="1884446"/>
              <a:ext cx="133744" cy="53973"/>
            </a:xfrm>
            <a:prstGeom prst="rect">
              <a:avLst/>
            </a:prstGeom>
            <a:solidFill>
              <a:srgbClr val="84C0C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60" name="矩形 59"/>
            <p:cNvSpPr/>
            <p:nvPr/>
          </p:nvSpPr>
          <p:spPr>
            <a:xfrm>
              <a:off x="6057215" y="1995673"/>
              <a:ext cx="133744" cy="53973"/>
            </a:xfrm>
            <a:prstGeom prst="rect">
              <a:avLst/>
            </a:prstGeom>
            <a:solidFill>
              <a:srgbClr val="84C0C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61" name="矩形 60"/>
            <p:cNvSpPr/>
            <p:nvPr/>
          </p:nvSpPr>
          <p:spPr>
            <a:xfrm>
              <a:off x="6057215" y="2106900"/>
              <a:ext cx="133744" cy="53973"/>
            </a:xfrm>
            <a:prstGeom prst="rect">
              <a:avLst/>
            </a:prstGeom>
            <a:solidFill>
              <a:srgbClr val="84C0C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62" name="矩形 61"/>
            <p:cNvSpPr/>
            <p:nvPr/>
          </p:nvSpPr>
          <p:spPr>
            <a:xfrm>
              <a:off x="6057215" y="2218127"/>
              <a:ext cx="133744" cy="53973"/>
            </a:xfrm>
            <a:prstGeom prst="rect">
              <a:avLst/>
            </a:prstGeom>
            <a:solidFill>
              <a:srgbClr val="84C0C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63" name="矩形 62"/>
            <p:cNvSpPr/>
            <p:nvPr/>
          </p:nvSpPr>
          <p:spPr>
            <a:xfrm>
              <a:off x="6057215" y="2329354"/>
              <a:ext cx="133744" cy="53973"/>
            </a:xfrm>
            <a:prstGeom prst="rect">
              <a:avLst/>
            </a:prstGeom>
            <a:solidFill>
              <a:srgbClr val="84C0C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64" name="矩形 63"/>
            <p:cNvSpPr/>
            <p:nvPr/>
          </p:nvSpPr>
          <p:spPr>
            <a:xfrm>
              <a:off x="6057215" y="2440581"/>
              <a:ext cx="133744" cy="53973"/>
            </a:xfrm>
            <a:prstGeom prst="rect">
              <a:avLst/>
            </a:prstGeom>
            <a:solidFill>
              <a:srgbClr val="84C0C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65" name="矩形 64"/>
            <p:cNvSpPr/>
            <p:nvPr/>
          </p:nvSpPr>
          <p:spPr>
            <a:xfrm>
              <a:off x="6057215" y="2551808"/>
              <a:ext cx="133744" cy="53973"/>
            </a:xfrm>
            <a:prstGeom prst="rect">
              <a:avLst/>
            </a:prstGeom>
            <a:solidFill>
              <a:srgbClr val="84C0C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66" name="矩形 65"/>
            <p:cNvSpPr/>
            <p:nvPr/>
          </p:nvSpPr>
          <p:spPr>
            <a:xfrm>
              <a:off x="6057215" y="2663035"/>
              <a:ext cx="133744" cy="53973"/>
            </a:xfrm>
            <a:prstGeom prst="rect">
              <a:avLst/>
            </a:prstGeom>
            <a:solidFill>
              <a:srgbClr val="84C0C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67" name="矩形 66"/>
            <p:cNvSpPr/>
            <p:nvPr/>
          </p:nvSpPr>
          <p:spPr>
            <a:xfrm>
              <a:off x="6057215" y="2774260"/>
              <a:ext cx="133744" cy="53973"/>
            </a:xfrm>
            <a:prstGeom prst="rect">
              <a:avLst/>
            </a:prstGeom>
            <a:solidFill>
              <a:srgbClr val="84C0C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grpSp>
      <p:grpSp>
        <p:nvGrpSpPr>
          <p:cNvPr id="68" name="组合 67"/>
          <p:cNvGrpSpPr/>
          <p:nvPr/>
        </p:nvGrpSpPr>
        <p:grpSpPr>
          <a:xfrm>
            <a:off x="3141951" y="3388624"/>
            <a:ext cx="120370" cy="949513"/>
            <a:chOff x="2983057" y="3765137"/>
            <a:chExt cx="133744" cy="1055014"/>
          </a:xfrm>
        </p:grpSpPr>
        <p:sp>
          <p:nvSpPr>
            <p:cNvPr id="69" name="矩形 68"/>
            <p:cNvSpPr/>
            <p:nvPr/>
          </p:nvSpPr>
          <p:spPr>
            <a:xfrm>
              <a:off x="2983057" y="3765137"/>
              <a:ext cx="133744" cy="53973"/>
            </a:xfrm>
            <a:prstGeom prst="rect">
              <a:avLst/>
            </a:prstGeom>
            <a:solidFill>
              <a:srgbClr val="EB615E"/>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70" name="矩形 69"/>
            <p:cNvSpPr/>
            <p:nvPr/>
          </p:nvSpPr>
          <p:spPr>
            <a:xfrm>
              <a:off x="2983057" y="3876364"/>
              <a:ext cx="133744" cy="53973"/>
            </a:xfrm>
            <a:prstGeom prst="rect">
              <a:avLst/>
            </a:prstGeom>
            <a:solidFill>
              <a:srgbClr val="EB615E"/>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71" name="矩形 70"/>
            <p:cNvSpPr/>
            <p:nvPr/>
          </p:nvSpPr>
          <p:spPr>
            <a:xfrm>
              <a:off x="2983057" y="3987591"/>
              <a:ext cx="133744" cy="53973"/>
            </a:xfrm>
            <a:prstGeom prst="rect">
              <a:avLst/>
            </a:prstGeom>
            <a:solidFill>
              <a:srgbClr val="EB615E"/>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72" name="矩形 71"/>
            <p:cNvSpPr/>
            <p:nvPr/>
          </p:nvSpPr>
          <p:spPr>
            <a:xfrm>
              <a:off x="2983057" y="4098818"/>
              <a:ext cx="133744" cy="53973"/>
            </a:xfrm>
            <a:prstGeom prst="rect">
              <a:avLst/>
            </a:prstGeom>
            <a:solidFill>
              <a:srgbClr val="EB615E"/>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73" name="矩形 72"/>
            <p:cNvSpPr/>
            <p:nvPr/>
          </p:nvSpPr>
          <p:spPr>
            <a:xfrm>
              <a:off x="2983057" y="4210045"/>
              <a:ext cx="133744" cy="53973"/>
            </a:xfrm>
            <a:prstGeom prst="rect">
              <a:avLst/>
            </a:prstGeom>
            <a:solidFill>
              <a:srgbClr val="EB615E"/>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74" name="矩形 73"/>
            <p:cNvSpPr/>
            <p:nvPr/>
          </p:nvSpPr>
          <p:spPr>
            <a:xfrm>
              <a:off x="2983057" y="4321272"/>
              <a:ext cx="133744" cy="53973"/>
            </a:xfrm>
            <a:prstGeom prst="rect">
              <a:avLst/>
            </a:prstGeom>
            <a:solidFill>
              <a:srgbClr val="EB615E"/>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75" name="矩形 74"/>
            <p:cNvSpPr/>
            <p:nvPr/>
          </p:nvSpPr>
          <p:spPr>
            <a:xfrm>
              <a:off x="2983057" y="4432499"/>
              <a:ext cx="133744" cy="53973"/>
            </a:xfrm>
            <a:prstGeom prst="rect">
              <a:avLst/>
            </a:prstGeom>
            <a:solidFill>
              <a:srgbClr val="EB615E"/>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76" name="矩形 75"/>
            <p:cNvSpPr/>
            <p:nvPr/>
          </p:nvSpPr>
          <p:spPr>
            <a:xfrm>
              <a:off x="2983057" y="4543726"/>
              <a:ext cx="133744" cy="53973"/>
            </a:xfrm>
            <a:prstGeom prst="rect">
              <a:avLst/>
            </a:prstGeom>
            <a:solidFill>
              <a:srgbClr val="EB615E"/>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77" name="矩形 76"/>
            <p:cNvSpPr/>
            <p:nvPr/>
          </p:nvSpPr>
          <p:spPr>
            <a:xfrm>
              <a:off x="2983057" y="4654953"/>
              <a:ext cx="133744" cy="53973"/>
            </a:xfrm>
            <a:prstGeom prst="rect">
              <a:avLst/>
            </a:prstGeom>
            <a:solidFill>
              <a:srgbClr val="EB615E"/>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78" name="矩形 77"/>
            <p:cNvSpPr/>
            <p:nvPr/>
          </p:nvSpPr>
          <p:spPr>
            <a:xfrm>
              <a:off x="2983057" y="4766178"/>
              <a:ext cx="133744" cy="53973"/>
            </a:xfrm>
            <a:prstGeom prst="rect">
              <a:avLst/>
            </a:prstGeom>
            <a:solidFill>
              <a:srgbClr val="EB615E"/>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grpSp>
      <p:grpSp>
        <p:nvGrpSpPr>
          <p:cNvPr id="79" name="组合 78"/>
          <p:cNvGrpSpPr/>
          <p:nvPr/>
        </p:nvGrpSpPr>
        <p:grpSpPr>
          <a:xfrm>
            <a:off x="5908693" y="3305109"/>
            <a:ext cx="120370" cy="949513"/>
            <a:chOff x="6057215" y="3672342"/>
            <a:chExt cx="133744" cy="1055014"/>
          </a:xfrm>
        </p:grpSpPr>
        <p:sp>
          <p:nvSpPr>
            <p:cNvPr id="80" name="矩形 79"/>
            <p:cNvSpPr/>
            <p:nvPr/>
          </p:nvSpPr>
          <p:spPr>
            <a:xfrm>
              <a:off x="6057215" y="3672342"/>
              <a:ext cx="133744" cy="53973"/>
            </a:xfrm>
            <a:prstGeom prst="rect">
              <a:avLst/>
            </a:prstGeom>
            <a:solidFill>
              <a:srgbClr val="C9B03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81" name="矩形 80"/>
            <p:cNvSpPr/>
            <p:nvPr/>
          </p:nvSpPr>
          <p:spPr>
            <a:xfrm>
              <a:off x="6057215" y="3783569"/>
              <a:ext cx="133744" cy="53973"/>
            </a:xfrm>
            <a:prstGeom prst="rect">
              <a:avLst/>
            </a:prstGeom>
            <a:solidFill>
              <a:srgbClr val="C9B03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82" name="矩形 81"/>
            <p:cNvSpPr/>
            <p:nvPr/>
          </p:nvSpPr>
          <p:spPr>
            <a:xfrm>
              <a:off x="6057215" y="3894796"/>
              <a:ext cx="133744" cy="53973"/>
            </a:xfrm>
            <a:prstGeom prst="rect">
              <a:avLst/>
            </a:prstGeom>
            <a:solidFill>
              <a:srgbClr val="C9B03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83" name="矩形 82"/>
            <p:cNvSpPr/>
            <p:nvPr/>
          </p:nvSpPr>
          <p:spPr>
            <a:xfrm>
              <a:off x="6057215" y="4006023"/>
              <a:ext cx="133744" cy="53973"/>
            </a:xfrm>
            <a:prstGeom prst="rect">
              <a:avLst/>
            </a:prstGeom>
            <a:solidFill>
              <a:srgbClr val="C9B03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84" name="矩形 83"/>
            <p:cNvSpPr/>
            <p:nvPr/>
          </p:nvSpPr>
          <p:spPr>
            <a:xfrm>
              <a:off x="6057215" y="4117250"/>
              <a:ext cx="133744" cy="53973"/>
            </a:xfrm>
            <a:prstGeom prst="rect">
              <a:avLst/>
            </a:prstGeom>
            <a:solidFill>
              <a:srgbClr val="C9B03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85" name="矩形 84"/>
            <p:cNvSpPr/>
            <p:nvPr/>
          </p:nvSpPr>
          <p:spPr>
            <a:xfrm>
              <a:off x="6057215" y="4228477"/>
              <a:ext cx="133744" cy="53973"/>
            </a:xfrm>
            <a:prstGeom prst="rect">
              <a:avLst/>
            </a:prstGeom>
            <a:solidFill>
              <a:srgbClr val="C9B03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86" name="矩形 85"/>
            <p:cNvSpPr/>
            <p:nvPr/>
          </p:nvSpPr>
          <p:spPr>
            <a:xfrm>
              <a:off x="6057215" y="4339704"/>
              <a:ext cx="133744" cy="53973"/>
            </a:xfrm>
            <a:prstGeom prst="rect">
              <a:avLst/>
            </a:prstGeom>
            <a:solidFill>
              <a:srgbClr val="C9B03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87" name="矩形 86"/>
            <p:cNvSpPr/>
            <p:nvPr/>
          </p:nvSpPr>
          <p:spPr>
            <a:xfrm>
              <a:off x="6057215" y="4450931"/>
              <a:ext cx="133744" cy="53973"/>
            </a:xfrm>
            <a:prstGeom prst="rect">
              <a:avLst/>
            </a:prstGeom>
            <a:solidFill>
              <a:srgbClr val="C9B03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88" name="矩形 87"/>
            <p:cNvSpPr/>
            <p:nvPr/>
          </p:nvSpPr>
          <p:spPr>
            <a:xfrm>
              <a:off x="6057215" y="4562158"/>
              <a:ext cx="133744" cy="53973"/>
            </a:xfrm>
            <a:prstGeom prst="rect">
              <a:avLst/>
            </a:prstGeom>
            <a:solidFill>
              <a:srgbClr val="C9B03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sp>
          <p:nvSpPr>
            <p:cNvPr id="89" name="矩形 88"/>
            <p:cNvSpPr/>
            <p:nvPr/>
          </p:nvSpPr>
          <p:spPr>
            <a:xfrm>
              <a:off x="6057215" y="4673383"/>
              <a:ext cx="133744" cy="53973"/>
            </a:xfrm>
            <a:prstGeom prst="rect">
              <a:avLst/>
            </a:prstGeom>
            <a:solidFill>
              <a:srgbClr val="C9B03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p>
          </p:txBody>
        </p:sp>
      </p:grpSp>
    </p:spTree>
    <p:extLst>
      <p:ext uri="{BB962C8B-B14F-4D97-AF65-F5344CB8AC3E}">
        <p14:creationId xmlns:p14="http://schemas.microsoft.com/office/powerpoint/2010/main" val="4208710817"/>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7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0-#ppt_w/2"/>
                                          </p:val>
                                        </p:tav>
                                        <p:tav tm="100000">
                                          <p:val>
                                            <p:strVal val="#ppt_x"/>
                                          </p:val>
                                        </p:tav>
                                      </p:tavLst>
                                    </p:anim>
                                    <p:anim calcmode="lin" valueType="num">
                                      <p:cBhvr additive="base">
                                        <p:cTn id="20" dur="500" fill="hold"/>
                                        <p:tgtEl>
                                          <p:spTgt spid="23"/>
                                        </p:tgtEl>
                                        <p:attrNameLst>
                                          <p:attrName>ppt_y</p:attrName>
                                        </p:attrNameLst>
                                      </p:cBhvr>
                                      <p:tavLst>
                                        <p:tav tm="0">
                                          <p:val>
                                            <p:strVal val="#ppt_y"/>
                                          </p:val>
                                        </p:tav>
                                        <p:tav tm="100000">
                                          <p:val>
                                            <p:strVal val="#ppt_y"/>
                                          </p:val>
                                        </p:tav>
                                      </p:tavLst>
                                    </p:anim>
                                  </p:childTnLst>
                                </p:cTn>
                              </p:par>
                              <p:par>
                                <p:cTn id="21" presetID="53" presetClass="entr" presetSubtype="16" fill="hold" grpId="0" nodeType="withEffect">
                                  <p:stCondLst>
                                    <p:cond delay="2000"/>
                                  </p:stCondLst>
                                  <p:childTnLst>
                                    <p:set>
                                      <p:cBhvr>
                                        <p:cTn id="22" dur="1" fill="hold">
                                          <p:stCondLst>
                                            <p:cond delay="0"/>
                                          </p:stCondLst>
                                        </p:cTn>
                                        <p:tgtEl>
                                          <p:spTgt spid="28"/>
                                        </p:tgtEl>
                                        <p:attrNameLst>
                                          <p:attrName>style.visibility</p:attrName>
                                        </p:attrNameLst>
                                      </p:cBhvr>
                                      <p:to>
                                        <p:strVal val="visible"/>
                                      </p:to>
                                    </p:set>
                                    <p:anim calcmode="lin" valueType="num">
                                      <p:cBhvr>
                                        <p:cTn id="23" dur="1000" fill="hold"/>
                                        <p:tgtEl>
                                          <p:spTgt spid="28"/>
                                        </p:tgtEl>
                                        <p:attrNameLst>
                                          <p:attrName>ppt_w</p:attrName>
                                        </p:attrNameLst>
                                      </p:cBhvr>
                                      <p:tavLst>
                                        <p:tav tm="0">
                                          <p:val>
                                            <p:fltVal val="0"/>
                                          </p:val>
                                        </p:tav>
                                        <p:tav tm="100000">
                                          <p:val>
                                            <p:strVal val="#ppt_w"/>
                                          </p:val>
                                        </p:tav>
                                      </p:tavLst>
                                    </p:anim>
                                    <p:anim calcmode="lin" valueType="num">
                                      <p:cBhvr>
                                        <p:cTn id="24" dur="1000" fill="hold"/>
                                        <p:tgtEl>
                                          <p:spTgt spid="28"/>
                                        </p:tgtEl>
                                        <p:attrNameLst>
                                          <p:attrName>ppt_h</p:attrName>
                                        </p:attrNameLst>
                                      </p:cBhvr>
                                      <p:tavLst>
                                        <p:tav tm="0">
                                          <p:val>
                                            <p:fltVal val="0"/>
                                          </p:val>
                                        </p:tav>
                                        <p:tav tm="100000">
                                          <p:val>
                                            <p:strVal val="#ppt_h"/>
                                          </p:val>
                                        </p:tav>
                                      </p:tavLst>
                                    </p:anim>
                                    <p:animEffect transition="in" filter="fade">
                                      <p:cBhvr>
                                        <p:cTn id="25" dur="1000"/>
                                        <p:tgtEl>
                                          <p:spTgt spid="28"/>
                                        </p:tgtEl>
                                      </p:cBhvr>
                                    </p:animEffect>
                                  </p:childTnLst>
                                </p:cTn>
                              </p:par>
                              <p:par>
                                <p:cTn id="26" presetID="53" presetClass="entr" presetSubtype="16" fill="hold" grpId="0" nodeType="withEffect">
                                  <p:stCondLst>
                                    <p:cond delay="2000"/>
                                  </p:stCondLst>
                                  <p:childTnLst>
                                    <p:set>
                                      <p:cBhvr>
                                        <p:cTn id="27" dur="1" fill="hold">
                                          <p:stCondLst>
                                            <p:cond delay="0"/>
                                          </p:stCondLst>
                                        </p:cTn>
                                        <p:tgtEl>
                                          <p:spTgt spid="29"/>
                                        </p:tgtEl>
                                        <p:attrNameLst>
                                          <p:attrName>style.visibility</p:attrName>
                                        </p:attrNameLst>
                                      </p:cBhvr>
                                      <p:to>
                                        <p:strVal val="visible"/>
                                      </p:to>
                                    </p:set>
                                    <p:anim calcmode="lin" valueType="num">
                                      <p:cBhvr>
                                        <p:cTn id="28" dur="1000" fill="hold"/>
                                        <p:tgtEl>
                                          <p:spTgt spid="29"/>
                                        </p:tgtEl>
                                        <p:attrNameLst>
                                          <p:attrName>ppt_w</p:attrName>
                                        </p:attrNameLst>
                                      </p:cBhvr>
                                      <p:tavLst>
                                        <p:tav tm="0">
                                          <p:val>
                                            <p:fltVal val="0"/>
                                          </p:val>
                                        </p:tav>
                                        <p:tav tm="100000">
                                          <p:val>
                                            <p:strVal val="#ppt_w"/>
                                          </p:val>
                                        </p:tav>
                                      </p:tavLst>
                                    </p:anim>
                                    <p:anim calcmode="lin" valueType="num">
                                      <p:cBhvr>
                                        <p:cTn id="29" dur="1000" fill="hold"/>
                                        <p:tgtEl>
                                          <p:spTgt spid="29"/>
                                        </p:tgtEl>
                                        <p:attrNameLst>
                                          <p:attrName>ppt_h</p:attrName>
                                        </p:attrNameLst>
                                      </p:cBhvr>
                                      <p:tavLst>
                                        <p:tav tm="0">
                                          <p:val>
                                            <p:fltVal val="0"/>
                                          </p:val>
                                        </p:tav>
                                        <p:tav tm="100000">
                                          <p:val>
                                            <p:strVal val="#ppt_h"/>
                                          </p:val>
                                        </p:tav>
                                      </p:tavLst>
                                    </p:anim>
                                    <p:animEffect transition="in" filter="fade">
                                      <p:cBhvr>
                                        <p:cTn id="30" dur="1000"/>
                                        <p:tgtEl>
                                          <p:spTgt spid="29"/>
                                        </p:tgtEl>
                                      </p:cBhvr>
                                    </p:animEffect>
                                  </p:childTnLst>
                                </p:cTn>
                              </p:par>
                              <p:par>
                                <p:cTn id="31" presetID="10" presetClass="entr" presetSubtype="0" fill="hold" grpId="0" nodeType="withEffect">
                                  <p:stCondLst>
                                    <p:cond delay="200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750"/>
                                        <p:tgtEl>
                                          <p:spTgt spid="30"/>
                                        </p:tgtEl>
                                      </p:cBhvr>
                                    </p:animEffect>
                                  </p:childTnLst>
                                </p:cTn>
                              </p:par>
                              <p:par>
                                <p:cTn id="34" presetID="10" presetClass="entr" presetSubtype="0" fill="hold" nodeType="withEffect">
                                  <p:stCondLst>
                                    <p:cond delay="200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1250"/>
                                        <p:tgtEl>
                                          <p:spTgt spid="39"/>
                                        </p:tgtEl>
                                      </p:cBhvr>
                                    </p:animEffect>
                                  </p:childTnLst>
                                </p:cTn>
                              </p:par>
                              <p:par>
                                <p:cTn id="37" presetID="53" presetClass="entr" presetSubtype="528" fill="hold" grpId="0" nodeType="withEffect">
                                  <p:stCondLst>
                                    <p:cond delay="3250"/>
                                  </p:stCondLst>
                                  <p:childTnLst>
                                    <p:set>
                                      <p:cBhvr>
                                        <p:cTn id="38" dur="1" fill="hold">
                                          <p:stCondLst>
                                            <p:cond delay="0"/>
                                          </p:stCondLst>
                                        </p:cTn>
                                        <p:tgtEl>
                                          <p:spTgt spid="27"/>
                                        </p:tgtEl>
                                        <p:attrNameLst>
                                          <p:attrName>style.visibility</p:attrName>
                                        </p:attrNameLst>
                                      </p:cBhvr>
                                      <p:to>
                                        <p:strVal val="visible"/>
                                      </p:to>
                                    </p:set>
                                    <p:anim calcmode="lin" valueType="num">
                                      <p:cBhvr>
                                        <p:cTn id="39" dur="1000" fill="hold"/>
                                        <p:tgtEl>
                                          <p:spTgt spid="27"/>
                                        </p:tgtEl>
                                        <p:attrNameLst>
                                          <p:attrName>ppt_w</p:attrName>
                                        </p:attrNameLst>
                                      </p:cBhvr>
                                      <p:tavLst>
                                        <p:tav tm="0">
                                          <p:val>
                                            <p:fltVal val="0"/>
                                          </p:val>
                                        </p:tav>
                                        <p:tav tm="100000">
                                          <p:val>
                                            <p:strVal val="#ppt_w"/>
                                          </p:val>
                                        </p:tav>
                                      </p:tavLst>
                                    </p:anim>
                                    <p:anim calcmode="lin" valueType="num">
                                      <p:cBhvr>
                                        <p:cTn id="40" dur="1000" fill="hold"/>
                                        <p:tgtEl>
                                          <p:spTgt spid="27"/>
                                        </p:tgtEl>
                                        <p:attrNameLst>
                                          <p:attrName>ppt_h</p:attrName>
                                        </p:attrNameLst>
                                      </p:cBhvr>
                                      <p:tavLst>
                                        <p:tav tm="0">
                                          <p:val>
                                            <p:fltVal val="0"/>
                                          </p:val>
                                        </p:tav>
                                        <p:tav tm="100000">
                                          <p:val>
                                            <p:strVal val="#ppt_h"/>
                                          </p:val>
                                        </p:tav>
                                      </p:tavLst>
                                    </p:anim>
                                    <p:animEffect transition="in" filter="fade">
                                      <p:cBhvr>
                                        <p:cTn id="41" dur="1000"/>
                                        <p:tgtEl>
                                          <p:spTgt spid="27"/>
                                        </p:tgtEl>
                                      </p:cBhvr>
                                    </p:animEffect>
                                    <p:anim calcmode="lin" valueType="num">
                                      <p:cBhvr>
                                        <p:cTn id="42" dur="1000" fill="hold"/>
                                        <p:tgtEl>
                                          <p:spTgt spid="27"/>
                                        </p:tgtEl>
                                        <p:attrNameLst>
                                          <p:attrName>ppt_x</p:attrName>
                                        </p:attrNameLst>
                                      </p:cBhvr>
                                      <p:tavLst>
                                        <p:tav tm="0">
                                          <p:val>
                                            <p:fltVal val="0.5"/>
                                          </p:val>
                                        </p:tav>
                                        <p:tav tm="100000">
                                          <p:val>
                                            <p:strVal val="#ppt_x"/>
                                          </p:val>
                                        </p:tav>
                                      </p:tavLst>
                                    </p:anim>
                                    <p:anim calcmode="lin" valueType="num">
                                      <p:cBhvr>
                                        <p:cTn id="43" dur="1000" fill="hold"/>
                                        <p:tgtEl>
                                          <p:spTgt spid="27"/>
                                        </p:tgtEl>
                                        <p:attrNameLst>
                                          <p:attrName>ppt_y</p:attrName>
                                        </p:attrNameLst>
                                      </p:cBhvr>
                                      <p:tavLst>
                                        <p:tav tm="0">
                                          <p:val>
                                            <p:fltVal val="0.5"/>
                                          </p:val>
                                        </p:tav>
                                        <p:tav tm="100000">
                                          <p:val>
                                            <p:strVal val="#ppt_y"/>
                                          </p:val>
                                        </p:tav>
                                      </p:tavLst>
                                    </p:anim>
                                  </p:childTnLst>
                                </p:cTn>
                              </p:par>
                              <p:par>
                                <p:cTn id="44" presetID="53" presetClass="entr" presetSubtype="528" fill="hold" grpId="0" nodeType="withEffect">
                                  <p:stCondLst>
                                    <p:cond delay="3250"/>
                                  </p:stCondLst>
                                  <p:childTnLst>
                                    <p:set>
                                      <p:cBhvr>
                                        <p:cTn id="45" dur="1" fill="hold">
                                          <p:stCondLst>
                                            <p:cond delay="0"/>
                                          </p:stCondLst>
                                        </p:cTn>
                                        <p:tgtEl>
                                          <p:spTgt spid="13"/>
                                        </p:tgtEl>
                                        <p:attrNameLst>
                                          <p:attrName>style.visibility</p:attrName>
                                        </p:attrNameLst>
                                      </p:cBhvr>
                                      <p:to>
                                        <p:strVal val="visible"/>
                                      </p:to>
                                    </p:set>
                                    <p:anim calcmode="lin" valueType="num">
                                      <p:cBhvr>
                                        <p:cTn id="46" dur="1000" fill="hold"/>
                                        <p:tgtEl>
                                          <p:spTgt spid="13"/>
                                        </p:tgtEl>
                                        <p:attrNameLst>
                                          <p:attrName>ppt_w</p:attrName>
                                        </p:attrNameLst>
                                      </p:cBhvr>
                                      <p:tavLst>
                                        <p:tav tm="0">
                                          <p:val>
                                            <p:fltVal val="0"/>
                                          </p:val>
                                        </p:tav>
                                        <p:tav tm="100000">
                                          <p:val>
                                            <p:strVal val="#ppt_w"/>
                                          </p:val>
                                        </p:tav>
                                      </p:tavLst>
                                    </p:anim>
                                    <p:anim calcmode="lin" valueType="num">
                                      <p:cBhvr>
                                        <p:cTn id="47" dur="1000" fill="hold"/>
                                        <p:tgtEl>
                                          <p:spTgt spid="13"/>
                                        </p:tgtEl>
                                        <p:attrNameLst>
                                          <p:attrName>ppt_h</p:attrName>
                                        </p:attrNameLst>
                                      </p:cBhvr>
                                      <p:tavLst>
                                        <p:tav tm="0">
                                          <p:val>
                                            <p:fltVal val="0"/>
                                          </p:val>
                                        </p:tav>
                                        <p:tav tm="100000">
                                          <p:val>
                                            <p:strVal val="#ppt_h"/>
                                          </p:val>
                                        </p:tav>
                                      </p:tavLst>
                                    </p:anim>
                                    <p:animEffect transition="in" filter="fade">
                                      <p:cBhvr>
                                        <p:cTn id="48" dur="1000"/>
                                        <p:tgtEl>
                                          <p:spTgt spid="13"/>
                                        </p:tgtEl>
                                      </p:cBhvr>
                                    </p:animEffect>
                                    <p:anim calcmode="lin" valueType="num">
                                      <p:cBhvr>
                                        <p:cTn id="49" dur="1000" fill="hold"/>
                                        <p:tgtEl>
                                          <p:spTgt spid="13"/>
                                        </p:tgtEl>
                                        <p:attrNameLst>
                                          <p:attrName>ppt_x</p:attrName>
                                        </p:attrNameLst>
                                      </p:cBhvr>
                                      <p:tavLst>
                                        <p:tav tm="0">
                                          <p:val>
                                            <p:fltVal val="0.5"/>
                                          </p:val>
                                        </p:tav>
                                        <p:tav tm="100000">
                                          <p:val>
                                            <p:strVal val="#ppt_x"/>
                                          </p:val>
                                        </p:tav>
                                      </p:tavLst>
                                    </p:anim>
                                    <p:anim calcmode="lin" valueType="num">
                                      <p:cBhvr>
                                        <p:cTn id="50" dur="1000" fill="hold"/>
                                        <p:tgtEl>
                                          <p:spTgt spid="13"/>
                                        </p:tgtEl>
                                        <p:attrNameLst>
                                          <p:attrName>ppt_y</p:attrName>
                                        </p:attrNameLst>
                                      </p:cBhvr>
                                      <p:tavLst>
                                        <p:tav tm="0">
                                          <p:val>
                                            <p:fltVal val="0.5"/>
                                          </p:val>
                                        </p:tav>
                                        <p:tav tm="100000">
                                          <p:val>
                                            <p:strVal val="#ppt_y"/>
                                          </p:val>
                                        </p:tav>
                                      </p:tavLst>
                                    </p:anim>
                                  </p:childTnLst>
                                </p:cTn>
                              </p:par>
                              <p:par>
                                <p:cTn id="51" presetID="53" presetClass="entr" presetSubtype="528" fill="hold" grpId="0" nodeType="withEffect">
                                  <p:stCondLst>
                                    <p:cond delay="3250"/>
                                  </p:stCondLst>
                                  <p:childTnLst>
                                    <p:set>
                                      <p:cBhvr>
                                        <p:cTn id="52" dur="1" fill="hold">
                                          <p:stCondLst>
                                            <p:cond delay="0"/>
                                          </p:stCondLst>
                                        </p:cTn>
                                        <p:tgtEl>
                                          <p:spTgt spid="14"/>
                                        </p:tgtEl>
                                        <p:attrNameLst>
                                          <p:attrName>style.visibility</p:attrName>
                                        </p:attrNameLst>
                                      </p:cBhvr>
                                      <p:to>
                                        <p:strVal val="visible"/>
                                      </p:to>
                                    </p:set>
                                    <p:anim calcmode="lin" valueType="num">
                                      <p:cBhvr>
                                        <p:cTn id="53" dur="1000" fill="hold"/>
                                        <p:tgtEl>
                                          <p:spTgt spid="14"/>
                                        </p:tgtEl>
                                        <p:attrNameLst>
                                          <p:attrName>ppt_w</p:attrName>
                                        </p:attrNameLst>
                                      </p:cBhvr>
                                      <p:tavLst>
                                        <p:tav tm="0">
                                          <p:val>
                                            <p:fltVal val="0"/>
                                          </p:val>
                                        </p:tav>
                                        <p:tav tm="100000">
                                          <p:val>
                                            <p:strVal val="#ppt_w"/>
                                          </p:val>
                                        </p:tav>
                                      </p:tavLst>
                                    </p:anim>
                                    <p:anim calcmode="lin" valueType="num">
                                      <p:cBhvr>
                                        <p:cTn id="54" dur="1000" fill="hold"/>
                                        <p:tgtEl>
                                          <p:spTgt spid="14"/>
                                        </p:tgtEl>
                                        <p:attrNameLst>
                                          <p:attrName>ppt_h</p:attrName>
                                        </p:attrNameLst>
                                      </p:cBhvr>
                                      <p:tavLst>
                                        <p:tav tm="0">
                                          <p:val>
                                            <p:fltVal val="0"/>
                                          </p:val>
                                        </p:tav>
                                        <p:tav tm="100000">
                                          <p:val>
                                            <p:strVal val="#ppt_h"/>
                                          </p:val>
                                        </p:tav>
                                      </p:tavLst>
                                    </p:anim>
                                    <p:animEffect transition="in" filter="fade">
                                      <p:cBhvr>
                                        <p:cTn id="55" dur="1000"/>
                                        <p:tgtEl>
                                          <p:spTgt spid="14"/>
                                        </p:tgtEl>
                                      </p:cBhvr>
                                    </p:animEffect>
                                    <p:anim calcmode="lin" valueType="num">
                                      <p:cBhvr>
                                        <p:cTn id="56" dur="1000" fill="hold"/>
                                        <p:tgtEl>
                                          <p:spTgt spid="14"/>
                                        </p:tgtEl>
                                        <p:attrNameLst>
                                          <p:attrName>ppt_x</p:attrName>
                                        </p:attrNameLst>
                                      </p:cBhvr>
                                      <p:tavLst>
                                        <p:tav tm="0">
                                          <p:val>
                                            <p:fltVal val="0.5"/>
                                          </p:val>
                                        </p:tav>
                                        <p:tav tm="100000">
                                          <p:val>
                                            <p:strVal val="#ppt_x"/>
                                          </p:val>
                                        </p:tav>
                                      </p:tavLst>
                                    </p:anim>
                                    <p:anim calcmode="lin" valueType="num">
                                      <p:cBhvr>
                                        <p:cTn id="57" dur="1000" fill="hold"/>
                                        <p:tgtEl>
                                          <p:spTgt spid="14"/>
                                        </p:tgtEl>
                                        <p:attrNameLst>
                                          <p:attrName>ppt_y</p:attrName>
                                        </p:attrNameLst>
                                      </p:cBhvr>
                                      <p:tavLst>
                                        <p:tav tm="0">
                                          <p:val>
                                            <p:fltVal val="0.5"/>
                                          </p:val>
                                        </p:tav>
                                        <p:tav tm="100000">
                                          <p:val>
                                            <p:strVal val="#ppt_y"/>
                                          </p:val>
                                        </p:tav>
                                      </p:tavLst>
                                    </p:anim>
                                  </p:childTnLst>
                                </p:cTn>
                              </p:par>
                              <p:par>
                                <p:cTn id="58" presetID="53" presetClass="entr" presetSubtype="528" fill="hold" grpId="0" nodeType="withEffect">
                                  <p:stCondLst>
                                    <p:cond delay="3250"/>
                                  </p:stCondLst>
                                  <p:childTnLst>
                                    <p:set>
                                      <p:cBhvr>
                                        <p:cTn id="59" dur="1" fill="hold">
                                          <p:stCondLst>
                                            <p:cond delay="0"/>
                                          </p:stCondLst>
                                        </p:cTn>
                                        <p:tgtEl>
                                          <p:spTgt spid="26"/>
                                        </p:tgtEl>
                                        <p:attrNameLst>
                                          <p:attrName>style.visibility</p:attrName>
                                        </p:attrNameLst>
                                      </p:cBhvr>
                                      <p:to>
                                        <p:strVal val="visible"/>
                                      </p:to>
                                    </p:set>
                                    <p:anim calcmode="lin" valueType="num">
                                      <p:cBhvr>
                                        <p:cTn id="60" dur="1000" fill="hold"/>
                                        <p:tgtEl>
                                          <p:spTgt spid="26"/>
                                        </p:tgtEl>
                                        <p:attrNameLst>
                                          <p:attrName>ppt_w</p:attrName>
                                        </p:attrNameLst>
                                      </p:cBhvr>
                                      <p:tavLst>
                                        <p:tav tm="0">
                                          <p:val>
                                            <p:fltVal val="0"/>
                                          </p:val>
                                        </p:tav>
                                        <p:tav tm="100000">
                                          <p:val>
                                            <p:strVal val="#ppt_w"/>
                                          </p:val>
                                        </p:tav>
                                      </p:tavLst>
                                    </p:anim>
                                    <p:anim calcmode="lin" valueType="num">
                                      <p:cBhvr>
                                        <p:cTn id="61" dur="1000" fill="hold"/>
                                        <p:tgtEl>
                                          <p:spTgt spid="26"/>
                                        </p:tgtEl>
                                        <p:attrNameLst>
                                          <p:attrName>ppt_h</p:attrName>
                                        </p:attrNameLst>
                                      </p:cBhvr>
                                      <p:tavLst>
                                        <p:tav tm="0">
                                          <p:val>
                                            <p:fltVal val="0"/>
                                          </p:val>
                                        </p:tav>
                                        <p:tav tm="100000">
                                          <p:val>
                                            <p:strVal val="#ppt_h"/>
                                          </p:val>
                                        </p:tav>
                                      </p:tavLst>
                                    </p:anim>
                                    <p:animEffect transition="in" filter="fade">
                                      <p:cBhvr>
                                        <p:cTn id="62" dur="1000"/>
                                        <p:tgtEl>
                                          <p:spTgt spid="26"/>
                                        </p:tgtEl>
                                      </p:cBhvr>
                                    </p:animEffect>
                                    <p:anim calcmode="lin" valueType="num">
                                      <p:cBhvr>
                                        <p:cTn id="63" dur="1000" fill="hold"/>
                                        <p:tgtEl>
                                          <p:spTgt spid="26"/>
                                        </p:tgtEl>
                                        <p:attrNameLst>
                                          <p:attrName>ppt_x</p:attrName>
                                        </p:attrNameLst>
                                      </p:cBhvr>
                                      <p:tavLst>
                                        <p:tav tm="0">
                                          <p:val>
                                            <p:fltVal val="0.5"/>
                                          </p:val>
                                        </p:tav>
                                        <p:tav tm="100000">
                                          <p:val>
                                            <p:strVal val="#ppt_x"/>
                                          </p:val>
                                        </p:tav>
                                      </p:tavLst>
                                    </p:anim>
                                    <p:anim calcmode="lin" valueType="num">
                                      <p:cBhvr>
                                        <p:cTn id="64" dur="1000" fill="hold"/>
                                        <p:tgtEl>
                                          <p:spTgt spid="26"/>
                                        </p:tgtEl>
                                        <p:attrNameLst>
                                          <p:attrName>ppt_y</p:attrName>
                                        </p:attrNameLst>
                                      </p:cBhvr>
                                      <p:tavLst>
                                        <p:tav tm="0">
                                          <p:val>
                                            <p:fltVal val="0.5"/>
                                          </p:val>
                                        </p:tav>
                                        <p:tav tm="100000">
                                          <p:val>
                                            <p:strVal val="#ppt_y"/>
                                          </p:val>
                                        </p:tav>
                                      </p:tavLst>
                                    </p:anim>
                                  </p:childTnLst>
                                </p:cTn>
                              </p:par>
                              <p:par>
                                <p:cTn id="65" presetID="10" presetClass="entr" presetSubtype="0" fill="hold" grpId="0" nodeType="withEffect">
                                  <p:stCondLst>
                                    <p:cond delay="350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1000"/>
                                        <p:tgtEl>
                                          <p:spTgt spid="36"/>
                                        </p:tgtEl>
                                      </p:cBhvr>
                                    </p:animEffect>
                                  </p:childTnLst>
                                </p:cTn>
                              </p:par>
                              <p:par>
                                <p:cTn id="68" presetID="10" presetClass="entr" presetSubtype="0" fill="hold" grpId="0" nodeType="withEffect">
                                  <p:stCondLst>
                                    <p:cond delay="350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1000"/>
                                        <p:tgtEl>
                                          <p:spTgt spid="37"/>
                                        </p:tgtEl>
                                      </p:cBhvr>
                                    </p:animEffect>
                                  </p:childTnLst>
                                </p:cTn>
                              </p:par>
                              <p:par>
                                <p:cTn id="71" presetID="10" presetClass="entr" presetSubtype="0" fill="hold" grpId="0" nodeType="withEffect">
                                  <p:stCondLst>
                                    <p:cond delay="350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1000"/>
                                        <p:tgtEl>
                                          <p:spTgt spid="38"/>
                                        </p:tgtEl>
                                      </p:cBhvr>
                                    </p:animEffect>
                                  </p:childTnLst>
                                </p:cTn>
                              </p:par>
                              <p:par>
                                <p:cTn id="74" presetID="10" presetClass="entr" presetSubtype="0" fill="hold" grpId="0" nodeType="withEffect">
                                  <p:stCondLst>
                                    <p:cond delay="350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1000"/>
                                        <p:tgtEl>
                                          <p:spTgt spid="35"/>
                                        </p:tgtEl>
                                      </p:cBhvr>
                                    </p:animEffect>
                                  </p:childTnLst>
                                </p:cTn>
                              </p:par>
                              <p:par>
                                <p:cTn id="77" presetID="2" presetClass="entr" presetSubtype="4" fill="hold" nodeType="withEffect">
                                  <p:stCondLst>
                                    <p:cond delay="4500"/>
                                  </p:stCondLst>
                                  <p:childTnLst>
                                    <p:set>
                                      <p:cBhvr>
                                        <p:cTn id="78" dur="1" fill="hold">
                                          <p:stCondLst>
                                            <p:cond delay="0"/>
                                          </p:stCondLst>
                                        </p:cTn>
                                        <p:tgtEl>
                                          <p:spTgt spid="46"/>
                                        </p:tgtEl>
                                        <p:attrNameLst>
                                          <p:attrName>style.visibility</p:attrName>
                                        </p:attrNameLst>
                                      </p:cBhvr>
                                      <p:to>
                                        <p:strVal val="visible"/>
                                      </p:to>
                                    </p:set>
                                    <p:anim calcmode="lin" valueType="num">
                                      <p:cBhvr additive="base">
                                        <p:cTn id="79" dur="500" fill="hold"/>
                                        <p:tgtEl>
                                          <p:spTgt spid="46"/>
                                        </p:tgtEl>
                                        <p:attrNameLst>
                                          <p:attrName>ppt_x</p:attrName>
                                        </p:attrNameLst>
                                      </p:cBhvr>
                                      <p:tavLst>
                                        <p:tav tm="0">
                                          <p:val>
                                            <p:strVal val="#ppt_x"/>
                                          </p:val>
                                        </p:tav>
                                        <p:tav tm="100000">
                                          <p:val>
                                            <p:strVal val="#ppt_x"/>
                                          </p:val>
                                        </p:tav>
                                      </p:tavLst>
                                    </p:anim>
                                    <p:anim calcmode="lin" valueType="num">
                                      <p:cBhvr additive="base">
                                        <p:cTn id="80" dur="500" fill="hold"/>
                                        <p:tgtEl>
                                          <p:spTgt spid="46"/>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4500"/>
                                  </p:stCondLst>
                                  <p:childTnLst>
                                    <p:set>
                                      <p:cBhvr>
                                        <p:cTn id="82" dur="1" fill="hold">
                                          <p:stCondLst>
                                            <p:cond delay="0"/>
                                          </p:stCondLst>
                                        </p:cTn>
                                        <p:tgtEl>
                                          <p:spTgt spid="57"/>
                                        </p:tgtEl>
                                        <p:attrNameLst>
                                          <p:attrName>style.visibility</p:attrName>
                                        </p:attrNameLst>
                                      </p:cBhvr>
                                      <p:to>
                                        <p:strVal val="visible"/>
                                      </p:to>
                                    </p:set>
                                    <p:anim calcmode="lin" valueType="num">
                                      <p:cBhvr additive="base">
                                        <p:cTn id="83" dur="500" fill="hold"/>
                                        <p:tgtEl>
                                          <p:spTgt spid="57"/>
                                        </p:tgtEl>
                                        <p:attrNameLst>
                                          <p:attrName>ppt_x</p:attrName>
                                        </p:attrNameLst>
                                      </p:cBhvr>
                                      <p:tavLst>
                                        <p:tav tm="0">
                                          <p:val>
                                            <p:strVal val="#ppt_x"/>
                                          </p:val>
                                        </p:tav>
                                        <p:tav tm="100000">
                                          <p:val>
                                            <p:strVal val="#ppt_x"/>
                                          </p:val>
                                        </p:tav>
                                      </p:tavLst>
                                    </p:anim>
                                    <p:anim calcmode="lin" valueType="num">
                                      <p:cBhvr additive="base">
                                        <p:cTn id="84" dur="500" fill="hold"/>
                                        <p:tgtEl>
                                          <p:spTgt spid="57"/>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4500"/>
                                  </p:stCondLst>
                                  <p:childTnLst>
                                    <p:set>
                                      <p:cBhvr>
                                        <p:cTn id="86" dur="1" fill="hold">
                                          <p:stCondLst>
                                            <p:cond delay="0"/>
                                          </p:stCondLst>
                                        </p:cTn>
                                        <p:tgtEl>
                                          <p:spTgt spid="79"/>
                                        </p:tgtEl>
                                        <p:attrNameLst>
                                          <p:attrName>style.visibility</p:attrName>
                                        </p:attrNameLst>
                                      </p:cBhvr>
                                      <p:to>
                                        <p:strVal val="visible"/>
                                      </p:to>
                                    </p:set>
                                    <p:anim calcmode="lin" valueType="num">
                                      <p:cBhvr additive="base">
                                        <p:cTn id="87" dur="500" fill="hold"/>
                                        <p:tgtEl>
                                          <p:spTgt spid="79"/>
                                        </p:tgtEl>
                                        <p:attrNameLst>
                                          <p:attrName>ppt_x</p:attrName>
                                        </p:attrNameLst>
                                      </p:cBhvr>
                                      <p:tavLst>
                                        <p:tav tm="0">
                                          <p:val>
                                            <p:strVal val="#ppt_x"/>
                                          </p:val>
                                        </p:tav>
                                        <p:tav tm="100000">
                                          <p:val>
                                            <p:strVal val="#ppt_x"/>
                                          </p:val>
                                        </p:tav>
                                      </p:tavLst>
                                    </p:anim>
                                    <p:anim calcmode="lin" valueType="num">
                                      <p:cBhvr additive="base">
                                        <p:cTn id="88" dur="500" fill="hold"/>
                                        <p:tgtEl>
                                          <p:spTgt spid="79"/>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4500"/>
                                  </p:stCondLst>
                                  <p:childTnLst>
                                    <p:set>
                                      <p:cBhvr>
                                        <p:cTn id="90" dur="1" fill="hold">
                                          <p:stCondLst>
                                            <p:cond delay="0"/>
                                          </p:stCondLst>
                                        </p:cTn>
                                        <p:tgtEl>
                                          <p:spTgt spid="68"/>
                                        </p:tgtEl>
                                        <p:attrNameLst>
                                          <p:attrName>style.visibility</p:attrName>
                                        </p:attrNameLst>
                                      </p:cBhvr>
                                      <p:to>
                                        <p:strVal val="visible"/>
                                      </p:to>
                                    </p:set>
                                    <p:anim calcmode="lin" valueType="num">
                                      <p:cBhvr additive="base">
                                        <p:cTn id="91" dur="500" fill="hold"/>
                                        <p:tgtEl>
                                          <p:spTgt spid="68"/>
                                        </p:tgtEl>
                                        <p:attrNameLst>
                                          <p:attrName>ppt_x</p:attrName>
                                        </p:attrNameLst>
                                      </p:cBhvr>
                                      <p:tavLst>
                                        <p:tav tm="0">
                                          <p:val>
                                            <p:strVal val="#ppt_x"/>
                                          </p:val>
                                        </p:tav>
                                        <p:tav tm="100000">
                                          <p:val>
                                            <p:strVal val="#ppt_x"/>
                                          </p:val>
                                        </p:tav>
                                      </p:tavLst>
                                    </p:anim>
                                    <p:anim calcmode="lin" valueType="num">
                                      <p:cBhvr additive="base">
                                        <p:cTn id="92" dur="500" fill="hold"/>
                                        <p:tgtEl>
                                          <p:spTgt spid="68"/>
                                        </p:tgtEl>
                                        <p:attrNameLst>
                                          <p:attrName>ppt_y</p:attrName>
                                        </p:attrNameLst>
                                      </p:cBhvr>
                                      <p:tavLst>
                                        <p:tav tm="0">
                                          <p:val>
                                            <p:strVal val="1+#ppt_h/2"/>
                                          </p:val>
                                        </p:tav>
                                        <p:tav tm="100000">
                                          <p:val>
                                            <p:strVal val="#ppt_y"/>
                                          </p:val>
                                        </p:tav>
                                      </p:tavLst>
                                    </p:anim>
                                  </p:childTnLst>
                                </p:cTn>
                              </p:par>
                              <p:par>
                                <p:cTn id="93" presetID="53" presetClass="entr" presetSubtype="16" fill="hold" grpId="0" nodeType="withEffect">
                                  <p:stCondLst>
                                    <p:cond delay="5250"/>
                                  </p:stCondLst>
                                  <p:childTnLst>
                                    <p:set>
                                      <p:cBhvr>
                                        <p:cTn id="94" dur="1" fill="hold">
                                          <p:stCondLst>
                                            <p:cond delay="0"/>
                                          </p:stCondLst>
                                        </p:cTn>
                                        <p:tgtEl>
                                          <p:spTgt spid="42"/>
                                        </p:tgtEl>
                                        <p:attrNameLst>
                                          <p:attrName>style.visibility</p:attrName>
                                        </p:attrNameLst>
                                      </p:cBhvr>
                                      <p:to>
                                        <p:strVal val="visible"/>
                                      </p:to>
                                    </p:set>
                                    <p:anim calcmode="lin" valueType="num">
                                      <p:cBhvr>
                                        <p:cTn id="95" dur="500" fill="hold"/>
                                        <p:tgtEl>
                                          <p:spTgt spid="42"/>
                                        </p:tgtEl>
                                        <p:attrNameLst>
                                          <p:attrName>ppt_w</p:attrName>
                                        </p:attrNameLst>
                                      </p:cBhvr>
                                      <p:tavLst>
                                        <p:tav tm="0">
                                          <p:val>
                                            <p:fltVal val="0"/>
                                          </p:val>
                                        </p:tav>
                                        <p:tav tm="100000">
                                          <p:val>
                                            <p:strVal val="#ppt_w"/>
                                          </p:val>
                                        </p:tav>
                                      </p:tavLst>
                                    </p:anim>
                                    <p:anim calcmode="lin" valueType="num">
                                      <p:cBhvr>
                                        <p:cTn id="96" dur="500" fill="hold"/>
                                        <p:tgtEl>
                                          <p:spTgt spid="42"/>
                                        </p:tgtEl>
                                        <p:attrNameLst>
                                          <p:attrName>ppt_h</p:attrName>
                                        </p:attrNameLst>
                                      </p:cBhvr>
                                      <p:tavLst>
                                        <p:tav tm="0">
                                          <p:val>
                                            <p:fltVal val="0"/>
                                          </p:val>
                                        </p:tav>
                                        <p:tav tm="100000">
                                          <p:val>
                                            <p:strVal val="#ppt_h"/>
                                          </p:val>
                                        </p:tav>
                                      </p:tavLst>
                                    </p:anim>
                                    <p:animEffect transition="in" filter="fade">
                                      <p:cBhvr>
                                        <p:cTn id="97" dur="500"/>
                                        <p:tgtEl>
                                          <p:spTgt spid="42"/>
                                        </p:tgtEl>
                                      </p:cBhvr>
                                    </p:animEffect>
                                  </p:childTnLst>
                                </p:cTn>
                              </p:par>
                              <p:par>
                                <p:cTn id="98" presetID="53" presetClass="entr" presetSubtype="16" fill="hold" grpId="0" nodeType="withEffect">
                                  <p:stCondLst>
                                    <p:cond delay="5250"/>
                                  </p:stCondLst>
                                  <p:childTnLst>
                                    <p:set>
                                      <p:cBhvr>
                                        <p:cTn id="99" dur="1" fill="hold">
                                          <p:stCondLst>
                                            <p:cond delay="0"/>
                                          </p:stCondLst>
                                        </p:cTn>
                                        <p:tgtEl>
                                          <p:spTgt spid="31"/>
                                        </p:tgtEl>
                                        <p:attrNameLst>
                                          <p:attrName>style.visibility</p:attrName>
                                        </p:attrNameLst>
                                      </p:cBhvr>
                                      <p:to>
                                        <p:strVal val="visible"/>
                                      </p:to>
                                    </p:set>
                                    <p:anim calcmode="lin" valueType="num">
                                      <p:cBhvr>
                                        <p:cTn id="100" dur="500" fill="hold"/>
                                        <p:tgtEl>
                                          <p:spTgt spid="31"/>
                                        </p:tgtEl>
                                        <p:attrNameLst>
                                          <p:attrName>ppt_w</p:attrName>
                                        </p:attrNameLst>
                                      </p:cBhvr>
                                      <p:tavLst>
                                        <p:tav tm="0">
                                          <p:val>
                                            <p:fltVal val="0"/>
                                          </p:val>
                                        </p:tav>
                                        <p:tav tm="100000">
                                          <p:val>
                                            <p:strVal val="#ppt_w"/>
                                          </p:val>
                                        </p:tav>
                                      </p:tavLst>
                                    </p:anim>
                                    <p:anim calcmode="lin" valueType="num">
                                      <p:cBhvr>
                                        <p:cTn id="101" dur="500" fill="hold"/>
                                        <p:tgtEl>
                                          <p:spTgt spid="31"/>
                                        </p:tgtEl>
                                        <p:attrNameLst>
                                          <p:attrName>ppt_h</p:attrName>
                                        </p:attrNameLst>
                                      </p:cBhvr>
                                      <p:tavLst>
                                        <p:tav tm="0">
                                          <p:val>
                                            <p:fltVal val="0"/>
                                          </p:val>
                                        </p:tav>
                                        <p:tav tm="100000">
                                          <p:val>
                                            <p:strVal val="#ppt_h"/>
                                          </p:val>
                                        </p:tav>
                                      </p:tavLst>
                                    </p:anim>
                                    <p:animEffect transition="in" filter="fade">
                                      <p:cBhvr>
                                        <p:cTn id="102" dur="500"/>
                                        <p:tgtEl>
                                          <p:spTgt spid="31"/>
                                        </p:tgtEl>
                                      </p:cBhvr>
                                    </p:animEffect>
                                  </p:childTnLst>
                                </p:cTn>
                              </p:par>
                              <p:par>
                                <p:cTn id="103" presetID="53" presetClass="entr" presetSubtype="16" fill="hold" grpId="0" nodeType="withEffect">
                                  <p:stCondLst>
                                    <p:cond delay="5250"/>
                                  </p:stCondLst>
                                  <p:childTnLst>
                                    <p:set>
                                      <p:cBhvr>
                                        <p:cTn id="104" dur="1" fill="hold">
                                          <p:stCondLst>
                                            <p:cond delay="0"/>
                                          </p:stCondLst>
                                        </p:cTn>
                                        <p:tgtEl>
                                          <p:spTgt spid="32"/>
                                        </p:tgtEl>
                                        <p:attrNameLst>
                                          <p:attrName>style.visibility</p:attrName>
                                        </p:attrNameLst>
                                      </p:cBhvr>
                                      <p:to>
                                        <p:strVal val="visible"/>
                                      </p:to>
                                    </p:set>
                                    <p:anim calcmode="lin" valueType="num">
                                      <p:cBhvr>
                                        <p:cTn id="105" dur="500" fill="hold"/>
                                        <p:tgtEl>
                                          <p:spTgt spid="32"/>
                                        </p:tgtEl>
                                        <p:attrNameLst>
                                          <p:attrName>ppt_w</p:attrName>
                                        </p:attrNameLst>
                                      </p:cBhvr>
                                      <p:tavLst>
                                        <p:tav tm="0">
                                          <p:val>
                                            <p:fltVal val="0"/>
                                          </p:val>
                                        </p:tav>
                                        <p:tav tm="100000">
                                          <p:val>
                                            <p:strVal val="#ppt_w"/>
                                          </p:val>
                                        </p:tav>
                                      </p:tavLst>
                                    </p:anim>
                                    <p:anim calcmode="lin" valueType="num">
                                      <p:cBhvr>
                                        <p:cTn id="106" dur="500" fill="hold"/>
                                        <p:tgtEl>
                                          <p:spTgt spid="32"/>
                                        </p:tgtEl>
                                        <p:attrNameLst>
                                          <p:attrName>ppt_h</p:attrName>
                                        </p:attrNameLst>
                                      </p:cBhvr>
                                      <p:tavLst>
                                        <p:tav tm="0">
                                          <p:val>
                                            <p:fltVal val="0"/>
                                          </p:val>
                                        </p:tav>
                                        <p:tav tm="100000">
                                          <p:val>
                                            <p:strVal val="#ppt_h"/>
                                          </p:val>
                                        </p:tav>
                                      </p:tavLst>
                                    </p:anim>
                                    <p:animEffect transition="in" filter="fade">
                                      <p:cBhvr>
                                        <p:cTn id="107" dur="500"/>
                                        <p:tgtEl>
                                          <p:spTgt spid="32"/>
                                        </p:tgtEl>
                                      </p:cBhvr>
                                    </p:animEffect>
                                  </p:childTnLst>
                                </p:cTn>
                              </p:par>
                              <p:par>
                                <p:cTn id="108" presetID="53" presetClass="entr" presetSubtype="16" fill="hold" grpId="0" nodeType="withEffect">
                                  <p:stCondLst>
                                    <p:cond delay="5250"/>
                                  </p:stCondLst>
                                  <p:childTnLst>
                                    <p:set>
                                      <p:cBhvr>
                                        <p:cTn id="109" dur="1" fill="hold">
                                          <p:stCondLst>
                                            <p:cond delay="0"/>
                                          </p:stCondLst>
                                        </p:cTn>
                                        <p:tgtEl>
                                          <p:spTgt spid="45"/>
                                        </p:tgtEl>
                                        <p:attrNameLst>
                                          <p:attrName>style.visibility</p:attrName>
                                        </p:attrNameLst>
                                      </p:cBhvr>
                                      <p:to>
                                        <p:strVal val="visible"/>
                                      </p:to>
                                    </p:set>
                                    <p:anim calcmode="lin" valueType="num">
                                      <p:cBhvr>
                                        <p:cTn id="110" dur="500" fill="hold"/>
                                        <p:tgtEl>
                                          <p:spTgt spid="45"/>
                                        </p:tgtEl>
                                        <p:attrNameLst>
                                          <p:attrName>ppt_w</p:attrName>
                                        </p:attrNameLst>
                                      </p:cBhvr>
                                      <p:tavLst>
                                        <p:tav tm="0">
                                          <p:val>
                                            <p:fltVal val="0"/>
                                          </p:val>
                                        </p:tav>
                                        <p:tav tm="100000">
                                          <p:val>
                                            <p:strVal val="#ppt_w"/>
                                          </p:val>
                                        </p:tav>
                                      </p:tavLst>
                                    </p:anim>
                                    <p:anim calcmode="lin" valueType="num">
                                      <p:cBhvr>
                                        <p:cTn id="111" dur="500" fill="hold"/>
                                        <p:tgtEl>
                                          <p:spTgt spid="45"/>
                                        </p:tgtEl>
                                        <p:attrNameLst>
                                          <p:attrName>ppt_h</p:attrName>
                                        </p:attrNameLst>
                                      </p:cBhvr>
                                      <p:tavLst>
                                        <p:tav tm="0">
                                          <p:val>
                                            <p:fltVal val="0"/>
                                          </p:val>
                                        </p:tav>
                                        <p:tav tm="100000">
                                          <p:val>
                                            <p:strVal val="#ppt_h"/>
                                          </p:val>
                                        </p:tav>
                                      </p:tavLst>
                                    </p:anim>
                                    <p:animEffect transition="in" filter="fade">
                                      <p:cBhvr>
                                        <p:cTn id="112" dur="500"/>
                                        <p:tgtEl>
                                          <p:spTgt spid="45"/>
                                        </p:tgtEl>
                                      </p:cBhvr>
                                    </p:animEffect>
                                  </p:childTnLst>
                                </p:cTn>
                              </p:par>
                              <p:par>
                                <p:cTn id="113" presetID="53" presetClass="entr" presetSubtype="16" fill="hold" grpId="0" nodeType="withEffect">
                                  <p:stCondLst>
                                    <p:cond delay="5250"/>
                                  </p:stCondLst>
                                  <p:childTnLst>
                                    <p:set>
                                      <p:cBhvr>
                                        <p:cTn id="114" dur="1" fill="hold">
                                          <p:stCondLst>
                                            <p:cond delay="0"/>
                                          </p:stCondLst>
                                        </p:cTn>
                                        <p:tgtEl>
                                          <p:spTgt spid="44"/>
                                        </p:tgtEl>
                                        <p:attrNameLst>
                                          <p:attrName>style.visibility</p:attrName>
                                        </p:attrNameLst>
                                      </p:cBhvr>
                                      <p:to>
                                        <p:strVal val="visible"/>
                                      </p:to>
                                    </p:set>
                                    <p:anim calcmode="lin" valueType="num">
                                      <p:cBhvr>
                                        <p:cTn id="115" dur="500" fill="hold"/>
                                        <p:tgtEl>
                                          <p:spTgt spid="44"/>
                                        </p:tgtEl>
                                        <p:attrNameLst>
                                          <p:attrName>ppt_w</p:attrName>
                                        </p:attrNameLst>
                                      </p:cBhvr>
                                      <p:tavLst>
                                        <p:tav tm="0">
                                          <p:val>
                                            <p:fltVal val="0"/>
                                          </p:val>
                                        </p:tav>
                                        <p:tav tm="100000">
                                          <p:val>
                                            <p:strVal val="#ppt_w"/>
                                          </p:val>
                                        </p:tav>
                                      </p:tavLst>
                                    </p:anim>
                                    <p:anim calcmode="lin" valueType="num">
                                      <p:cBhvr>
                                        <p:cTn id="116" dur="500" fill="hold"/>
                                        <p:tgtEl>
                                          <p:spTgt spid="44"/>
                                        </p:tgtEl>
                                        <p:attrNameLst>
                                          <p:attrName>ppt_h</p:attrName>
                                        </p:attrNameLst>
                                      </p:cBhvr>
                                      <p:tavLst>
                                        <p:tav tm="0">
                                          <p:val>
                                            <p:fltVal val="0"/>
                                          </p:val>
                                        </p:tav>
                                        <p:tav tm="100000">
                                          <p:val>
                                            <p:strVal val="#ppt_h"/>
                                          </p:val>
                                        </p:tav>
                                      </p:tavLst>
                                    </p:anim>
                                    <p:animEffect transition="in" filter="fade">
                                      <p:cBhvr>
                                        <p:cTn id="117" dur="500"/>
                                        <p:tgtEl>
                                          <p:spTgt spid="44"/>
                                        </p:tgtEl>
                                      </p:cBhvr>
                                    </p:animEffect>
                                  </p:childTnLst>
                                </p:cTn>
                              </p:par>
                              <p:par>
                                <p:cTn id="118" presetID="53" presetClass="entr" presetSubtype="16" fill="hold" grpId="0" nodeType="withEffect">
                                  <p:stCondLst>
                                    <p:cond delay="5250"/>
                                  </p:stCondLst>
                                  <p:childTnLst>
                                    <p:set>
                                      <p:cBhvr>
                                        <p:cTn id="119" dur="1" fill="hold">
                                          <p:stCondLst>
                                            <p:cond delay="0"/>
                                          </p:stCondLst>
                                        </p:cTn>
                                        <p:tgtEl>
                                          <p:spTgt spid="33"/>
                                        </p:tgtEl>
                                        <p:attrNameLst>
                                          <p:attrName>style.visibility</p:attrName>
                                        </p:attrNameLst>
                                      </p:cBhvr>
                                      <p:to>
                                        <p:strVal val="visible"/>
                                      </p:to>
                                    </p:set>
                                    <p:anim calcmode="lin" valueType="num">
                                      <p:cBhvr>
                                        <p:cTn id="120" dur="500" fill="hold"/>
                                        <p:tgtEl>
                                          <p:spTgt spid="33"/>
                                        </p:tgtEl>
                                        <p:attrNameLst>
                                          <p:attrName>ppt_w</p:attrName>
                                        </p:attrNameLst>
                                      </p:cBhvr>
                                      <p:tavLst>
                                        <p:tav tm="0">
                                          <p:val>
                                            <p:fltVal val="0"/>
                                          </p:val>
                                        </p:tav>
                                        <p:tav tm="100000">
                                          <p:val>
                                            <p:strVal val="#ppt_w"/>
                                          </p:val>
                                        </p:tav>
                                      </p:tavLst>
                                    </p:anim>
                                    <p:anim calcmode="lin" valueType="num">
                                      <p:cBhvr>
                                        <p:cTn id="121" dur="500" fill="hold"/>
                                        <p:tgtEl>
                                          <p:spTgt spid="33"/>
                                        </p:tgtEl>
                                        <p:attrNameLst>
                                          <p:attrName>ppt_h</p:attrName>
                                        </p:attrNameLst>
                                      </p:cBhvr>
                                      <p:tavLst>
                                        <p:tav tm="0">
                                          <p:val>
                                            <p:fltVal val="0"/>
                                          </p:val>
                                        </p:tav>
                                        <p:tav tm="100000">
                                          <p:val>
                                            <p:strVal val="#ppt_h"/>
                                          </p:val>
                                        </p:tav>
                                      </p:tavLst>
                                    </p:anim>
                                    <p:animEffect transition="in" filter="fade">
                                      <p:cBhvr>
                                        <p:cTn id="122" dur="500"/>
                                        <p:tgtEl>
                                          <p:spTgt spid="33"/>
                                        </p:tgtEl>
                                      </p:cBhvr>
                                    </p:animEffect>
                                  </p:childTnLst>
                                </p:cTn>
                              </p:par>
                              <p:par>
                                <p:cTn id="123" presetID="53" presetClass="entr" presetSubtype="16" fill="hold" grpId="0" nodeType="withEffect">
                                  <p:stCondLst>
                                    <p:cond delay="5250"/>
                                  </p:stCondLst>
                                  <p:childTnLst>
                                    <p:set>
                                      <p:cBhvr>
                                        <p:cTn id="124" dur="1" fill="hold">
                                          <p:stCondLst>
                                            <p:cond delay="0"/>
                                          </p:stCondLst>
                                        </p:cTn>
                                        <p:tgtEl>
                                          <p:spTgt spid="34"/>
                                        </p:tgtEl>
                                        <p:attrNameLst>
                                          <p:attrName>style.visibility</p:attrName>
                                        </p:attrNameLst>
                                      </p:cBhvr>
                                      <p:to>
                                        <p:strVal val="visible"/>
                                      </p:to>
                                    </p:set>
                                    <p:anim calcmode="lin" valueType="num">
                                      <p:cBhvr>
                                        <p:cTn id="125" dur="500" fill="hold"/>
                                        <p:tgtEl>
                                          <p:spTgt spid="34"/>
                                        </p:tgtEl>
                                        <p:attrNameLst>
                                          <p:attrName>ppt_w</p:attrName>
                                        </p:attrNameLst>
                                      </p:cBhvr>
                                      <p:tavLst>
                                        <p:tav tm="0">
                                          <p:val>
                                            <p:fltVal val="0"/>
                                          </p:val>
                                        </p:tav>
                                        <p:tav tm="100000">
                                          <p:val>
                                            <p:strVal val="#ppt_w"/>
                                          </p:val>
                                        </p:tav>
                                      </p:tavLst>
                                    </p:anim>
                                    <p:anim calcmode="lin" valueType="num">
                                      <p:cBhvr>
                                        <p:cTn id="126" dur="500" fill="hold"/>
                                        <p:tgtEl>
                                          <p:spTgt spid="34"/>
                                        </p:tgtEl>
                                        <p:attrNameLst>
                                          <p:attrName>ppt_h</p:attrName>
                                        </p:attrNameLst>
                                      </p:cBhvr>
                                      <p:tavLst>
                                        <p:tav tm="0">
                                          <p:val>
                                            <p:fltVal val="0"/>
                                          </p:val>
                                        </p:tav>
                                        <p:tav tm="100000">
                                          <p:val>
                                            <p:strVal val="#ppt_h"/>
                                          </p:val>
                                        </p:tav>
                                      </p:tavLst>
                                    </p:anim>
                                    <p:animEffect transition="in" filter="fade">
                                      <p:cBhvr>
                                        <p:cTn id="127" dur="500"/>
                                        <p:tgtEl>
                                          <p:spTgt spid="34"/>
                                        </p:tgtEl>
                                      </p:cBhvr>
                                    </p:animEffect>
                                  </p:childTnLst>
                                </p:cTn>
                              </p:par>
                              <p:par>
                                <p:cTn id="128" presetID="53" presetClass="entr" presetSubtype="16" fill="hold" grpId="0" nodeType="withEffect">
                                  <p:stCondLst>
                                    <p:cond delay="5250"/>
                                  </p:stCondLst>
                                  <p:childTnLst>
                                    <p:set>
                                      <p:cBhvr>
                                        <p:cTn id="129" dur="1" fill="hold">
                                          <p:stCondLst>
                                            <p:cond delay="0"/>
                                          </p:stCondLst>
                                        </p:cTn>
                                        <p:tgtEl>
                                          <p:spTgt spid="43"/>
                                        </p:tgtEl>
                                        <p:attrNameLst>
                                          <p:attrName>style.visibility</p:attrName>
                                        </p:attrNameLst>
                                      </p:cBhvr>
                                      <p:to>
                                        <p:strVal val="visible"/>
                                      </p:to>
                                    </p:set>
                                    <p:anim calcmode="lin" valueType="num">
                                      <p:cBhvr>
                                        <p:cTn id="130" dur="500" fill="hold"/>
                                        <p:tgtEl>
                                          <p:spTgt spid="43"/>
                                        </p:tgtEl>
                                        <p:attrNameLst>
                                          <p:attrName>ppt_w</p:attrName>
                                        </p:attrNameLst>
                                      </p:cBhvr>
                                      <p:tavLst>
                                        <p:tav tm="0">
                                          <p:val>
                                            <p:fltVal val="0"/>
                                          </p:val>
                                        </p:tav>
                                        <p:tav tm="100000">
                                          <p:val>
                                            <p:strVal val="#ppt_w"/>
                                          </p:val>
                                        </p:tav>
                                      </p:tavLst>
                                    </p:anim>
                                    <p:anim calcmode="lin" valueType="num">
                                      <p:cBhvr>
                                        <p:cTn id="131" dur="500" fill="hold"/>
                                        <p:tgtEl>
                                          <p:spTgt spid="43"/>
                                        </p:tgtEl>
                                        <p:attrNameLst>
                                          <p:attrName>ppt_h</p:attrName>
                                        </p:attrNameLst>
                                      </p:cBhvr>
                                      <p:tavLst>
                                        <p:tav tm="0">
                                          <p:val>
                                            <p:fltVal val="0"/>
                                          </p:val>
                                        </p:tav>
                                        <p:tav tm="100000">
                                          <p:val>
                                            <p:strVal val="#ppt_h"/>
                                          </p:val>
                                        </p:tav>
                                      </p:tavLst>
                                    </p:anim>
                                    <p:animEffect transition="in" filter="fade">
                                      <p:cBhvr>
                                        <p:cTn id="13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2" grpId="0" animBg="1"/>
      <p:bldP spid="13" grpId="0" animBg="1"/>
      <p:bldP spid="14" grpId="0" animBg="1"/>
      <p:bldP spid="26" grpId="0" animBg="1"/>
      <p:bldP spid="27" grpId="0" animBg="1"/>
      <p:bldP spid="28" grpId="0" animBg="1"/>
      <p:bldP spid="29" grpId="0" animBg="1"/>
      <p:bldP spid="30" grpId="0" animBg="1"/>
      <p:bldP spid="31" grpId="0"/>
      <p:bldP spid="32" grpId="0"/>
      <p:bldP spid="33" grpId="0"/>
      <p:bldP spid="34" grpId="0"/>
      <p:bldP spid="35" grpId="0"/>
      <p:bldP spid="36" grpId="0"/>
      <p:bldP spid="37" grpId="0"/>
      <p:bldP spid="38" grpId="0"/>
      <p:bldP spid="42" grpId="0"/>
      <p:bldP spid="43" grpId="0"/>
      <p:bldP spid="44" grpId="0"/>
      <p:bldP spid="4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矩形 13"/>
          <p:cNvSpPr/>
          <p:nvPr/>
        </p:nvSpPr>
        <p:spPr>
          <a:xfrm>
            <a:off x="720911" y="384221"/>
            <a:ext cx="7702183" cy="4375060"/>
          </a:xfrm>
          <a:custGeom>
            <a:avLst/>
            <a:gdLst/>
            <a:ahLst/>
            <a:cxnLst/>
            <a:rect l="l" t="t" r="r" b="b"/>
            <a:pathLst>
              <a:path w="8557981" h="4861178">
                <a:moveTo>
                  <a:pt x="292948" y="196725"/>
                </a:moveTo>
                <a:lnTo>
                  <a:pt x="292948" y="4696009"/>
                </a:lnTo>
                <a:lnTo>
                  <a:pt x="8213826" y="4696009"/>
                </a:lnTo>
                <a:lnTo>
                  <a:pt x="8213826" y="196725"/>
                </a:lnTo>
                <a:close/>
                <a:moveTo>
                  <a:pt x="0" y="0"/>
                </a:moveTo>
                <a:lnTo>
                  <a:pt x="8557981" y="0"/>
                </a:lnTo>
                <a:lnTo>
                  <a:pt x="8557981" y="4861178"/>
                </a:lnTo>
                <a:lnTo>
                  <a:pt x="0" y="4861178"/>
                </a:lnTo>
                <a:close/>
              </a:path>
            </a:pathLst>
          </a:custGeom>
          <a:ln>
            <a:solidFill>
              <a:schemeClr val="bg1"/>
            </a:solidFill>
          </a:ln>
          <a:effectLst>
            <a:innerShdw blurRad="114300" dist="25400">
              <a:schemeClr val="tx1">
                <a:lumMod val="75000"/>
                <a:lumOff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919"/>
            <a:endParaRPr lang="zh-CN" altLang="en-US" sz="1710">
              <a:solidFill>
                <a:prstClr val="white"/>
              </a:solidFill>
            </a:endParaRPr>
          </a:p>
        </p:txBody>
      </p:sp>
      <p:sp>
        <p:nvSpPr>
          <p:cNvPr id="5" name="任意多边形 4"/>
          <p:cNvSpPr/>
          <p:nvPr/>
        </p:nvSpPr>
        <p:spPr>
          <a:xfrm rot="21292795">
            <a:off x="2986513" y="2494488"/>
            <a:ext cx="2926165" cy="659969"/>
          </a:xfrm>
          <a:custGeom>
            <a:avLst/>
            <a:gdLst>
              <a:gd name="connsiteX0" fmla="*/ 0 w 4780345"/>
              <a:gd name="connsiteY0" fmla="*/ 1851949 h 1851949"/>
              <a:gd name="connsiteX1" fmla="*/ 2662178 w 4780345"/>
              <a:gd name="connsiteY1" fmla="*/ 1493134 h 1851949"/>
              <a:gd name="connsiteX2" fmla="*/ 4780345 w 4780345"/>
              <a:gd name="connsiteY2" fmla="*/ 0 h 1851949"/>
              <a:gd name="connsiteX3" fmla="*/ 4780345 w 4780345"/>
              <a:gd name="connsiteY3" fmla="*/ 0 h 1851949"/>
            </a:gdLst>
            <a:ahLst/>
            <a:cxnLst>
              <a:cxn ang="0">
                <a:pos x="connsiteX0" y="connsiteY0"/>
              </a:cxn>
              <a:cxn ang="0">
                <a:pos x="connsiteX1" y="connsiteY1"/>
              </a:cxn>
              <a:cxn ang="0">
                <a:pos x="connsiteX2" y="connsiteY2"/>
              </a:cxn>
              <a:cxn ang="0">
                <a:pos x="connsiteX3" y="connsiteY3"/>
              </a:cxn>
            </a:cxnLst>
            <a:rect l="l" t="t" r="r" b="b"/>
            <a:pathLst>
              <a:path w="4780345" h="1851949">
                <a:moveTo>
                  <a:pt x="0" y="1851949"/>
                </a:moveTo>
                <a:cubicBezTo>
                  <a:pt x="932727" y="1826870"/>
                  <a:pt x="1865454" y="1801792"/>
                  <a:pt x="2662178" y="1493134"/>
                </a:cubicBezTo>
                <a:cubicBezTo>
                  <a:pt x="3458902" y="1184476"/>
                  <a:pt x="4780345" y="0"/>
                  <a:pt x="4780345" y="0"/>
                </a:cubicBezTo>
                <a:lnTo>
                  <a:pt x="4780345" y="0"/>
                </a:lnTo>
              </a:path>
            </a:pathLst>
          </a:custGeom>
          <a:noFill/>
          <a:ln w="25400" cap="rnd">
            <a:solidFill>
              <a:srgbClr val="00B0F0"/>
            </a:solidFill>
            <a:round/>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solidFill>
                <a:prstClr val="white"/>
              </a:solidFill>
            </a:endParaRPr>
          </a:p>
        </p:txBody>
      </p:sp>
      <p:sp>
        <p:nvSpPr>
          <p:cNvPr id="6" name="任意多边形 5"/>
          <p:cNvSpPr/>
          <p:nvPr/>
        </p:nvSpPr>
        <p:spPr>
          <a:xfrm rot="21152667">
            <a:off x="3023441" y="3143247"/>
            <a:ext cx="2373099" cy="534037"/>
          </a:xfrm>
          <a:custGeom>
            <a:avLst/>
            <a:gdLst>
              <a:gd name="connsiteX0" fmla="*/ 0 w 3222844"/>
              <a:gd name="connsiteY0" fmla="*/ 0 h 193534"/>
              <a:gd name="connsiteX1" fmla="*/ 2419109 w 3222844"/>
              <a:gd name="connsiteY1" fmla="*/ 11574 h 193534"/>
              <a:gd name="connsiteX2" fmla="*/ 3136739 w 3222844"/>
              <a:gd name="connsiteY2" fmla="*/ 173620 h 193534"/>
              <a:gd name="connsiteX3" fmla="*/ 3183038 w 3222844"/>
              <a:gd name="connsiteY3" fmla="*/ 185194 h 193534"/>
            </a:gdLst>
            <a:ahLst/>
            <a:cxnLst>
              <a:cxn ang="0">
                <a:pos x="connsiteX0" y="connsiteY0"/>
              </a:cxn>
              <a:cxn ang="0">
                <a:pos x="connsiteX1" y="connsiteY1"/>
              </a:cxn>
              <a:cxn ang="0">
                <a:pos x="connsiteX2" y="connsiteY2"/>
              </a:cxn>
              <a:cxn ang="0">
                <a:pos x="connsiteX3" y="connsiteY3"/>
              </a:cxn>
            </a:cxnLst>
            <a:rect l="l" t="t" r="r" b="b"/>
            <a:pathLst>
              <a:path w="3222844" h="193534">
                <a:moveTo>
                  <a:pt x="0" y="0"/>
                </a:moveTo>
                <a:lnTo>
                  <a:pt x="2419109" y="11574"/>
                </a:lnTo>
                <a:cubicBezTo>
                  <a:pt x="2941899" y="40511"/>
                  <a:pt x="3009417" y="144683"/>
                  <a:pt x="3136739" y="173620"/>
                </a:cubicBezTo>
                <a:cubicBezTo>
                  <a:pt x="3264061" y="202557"/>
                  <a:pt x="3223549" y="193875"/>
                  <a:pt x="3183038" y="185194"/>
                </a:cubicBezTo>
              </a:path>
            </a:pathLst>
          </a:custGeom>
          <a:noFill/>
          <a:ln w="25400" cap="rnd">
            <a:solidFill>
              <a:srgbClr val="00B0F0"/>
            </a:solidFill>
            <a:round/>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solidFill>
                <a:prstClr val="white"/>
              </a:solidFill>
            </a:endParaRPr>
          </a:p>
        </p:txBody>
      </p:sp>
      <p:sp>
        <p:nvSpPr>
          <p:cNvPr id="7" name="任意多边形 6"/>
          <p:cNvSpPr/>
          <p:nvPr/>
        </p:nvSpPr>
        <p:spPr>
          <a:xfrm rot="21084882">
            <a:off x="2961111" y="2656272"/>
            <a:ext cx="1559035" cy="533084"/>
          </a:xfrm>
          <a:custGeom>
            <a:avLst/>
            <a:gdLst>
              <a:gd name="connsiteX0" fmla="*/ 0 w 2384385"/>
              <a:gd name="connsiteY0" fmla="*/ 1006998 h 1006998"/>
              <a:gd name="connsiteX1" fmla="*/ 1284790 w 2384385"/>
              <a:gd name="connsiteY1" fmla="*/ 914400 h 1006998"/>
              <a:gd name="connsiteX2" fmla="*/ 2060294 w 2384385"/>
              <a:gd name="connsiteY2" fmla="*/ 544010 h 1006998"/>
              <a:gd name="connsiteX3" fmla="*/ 2384385 w 2384385"/>
              <a:gd name="connsiteY3" fmla="*/ 0 h 1006998"/>
              <a:gd name="connsiteX0" fmla="*/ 0 w 2296924"/>
              <a:gd name="connsiteY0" fmla="*/ 1013199 h 1013199"/>
              <a:gd name="connsiteX1" fmla="*/ 1284790 w 2296924"/>
              <a:gd name="connsiteY1" fmla="*/ 920601 h 1013199"/>
              <a:gd name="connsiteX2" fmla="*/ 2060294 w 2296924"/>
              <a:gd name="connsiteY2" fmla="*/ 550211 h 1013199"/>
              <a:gd name="connsiteX3" fmla="*/ 2296924 w 2296924"/>
              <a:gd name="connsiteY3" fmla="*/ 1 h 1013199"/>
              <a:gd name="connsiteX0" fmla="*/ 0 w 2296924"/>
              <a:gd name="connsiteY0" fmla="*/ 1013197 h 1013197"/>
              <a:gd name="connsiteX1" fmla="*/ 1284790 w 2296924"/>
              <a:gd name="connsiteY1" fmla="*/ 920599 h 1013197"/>
              <a:gd name="connsiteX2" fmla="*/ 1779084 w 2296924"/>
              <a:gd name="connsiteY2" fmla="*/ 728386 h 1013197"/>
              <a:gd name="connsiteX3" fmla="*/ 2296924 w 2296924"/>
              <a:gd name="connsiteY3" fmla="*/ -1 h 1013197"/>
              <a:gd name="connsiteX0" fmla="*/ 0 w 2296924"/>
              <a:gd name="connsiteY0" fmla="*/ 1013199 h 1013199"/>
              <a:gd name="connsiteX1" fmla="*/ 1059126 w 2296924"/>
              <a:gd name="connsiteY1" fmla="*/ 947076 h 1013199"/>
              <a:gd name="connsiteX2" fmla="*/ 1779084 w 2296924"/>
              <a:gd name="connsiteY2" fmla="*/ 728388 h 1013199"/>
              <a:gd name="connsiteX3" fmla="*/ 2296924 w 2296924"/>
              <a:gd name="connsiteY3" fmla="*/ 1 h 1013199"/>
              <a:gd name="connsiteX0" fmla="*/ 0 w 2296924"/>
              <a:gd name="connsiteY0" fmla="*/ 1013197 h 1013197"/>
              <a:gd name="connsiteX1" fmla="*/ 1059126 w 2296924"/>
              <a:gd name="connsiteY1" fmla="*/ 947074 h 1013197"/>
              <a:gd name="connsiteX2" fmla="*/ 1779084 w 2296924"/>
              <a:gd name="connsiteY2" fmla="*/ 728386 h 1013197"/>
              <a:gd name="connsiteX3" fmla="*/ 2296924 w 2296924"/>
              <a:gd name="connsiteY3" fmla="*/ -1 h 1013197"/>
            </a:gdLst>
            <a:ahLst/>
            <a:cxnLst>
              <a:cxn ang="0">
                <a:pos x="connsiteX0" y="connsiteY0"/>
              </a:cxn>
              <a:cxn ang="0">
                <a:pos x="connsiteX1" y="connsiteY1"/>
              </a:cxn>
              <a:cxn ang="0">
                <a:pos x="connsiteX2" y="connsiteY2"/>
              </a:cxn>
              <a:cxn ang="0">
                <a:pos x="connsiteX3" y="connsiteY3"/>
              </a:cxn>
            </a:cxnLst>
            <a:rect l="l" t="t" r="r" b="b"/>
            <a:pathLst>
              <a:path w="2296924" h="1013197">
                <a:moveTo>
                  <a:pt x="0" y="1013197"/>
                </a:moveTo>
                <a:cubicBezTo>
                  <a:pt x="470704" y="1005480"/>
                  <a:pt x="762612" y="994542"/>
                  <a:pt x="1059126" y="947074"/>
                </a:cubicBezTo>
                <a:cubicBezTo>
                  <a:pt x="1355640" y="899606"/>
                  <a:pt x="1566690" y="842605"/>
                  <a:pt x="1779084" y="728386"/>
                </a:cubicBezTo>
                <a:cubicBezTo>
                  <a:pt x="1962350" y="575986"/>
                  <a:pt x="2226511" y="195804"/>
                  <a:pt x="2296924" y="-1"/>
                </a:cubicBezTo>
              </a:path>
            </a:pathLst>
          </a:custGeom>
          <a:noFill/>
          <a:ln w="25400" cap="rnd">
            <a:solidFill>
              <a:srgbClr val="00B0F0"/>
            </a:solidFill>
            <a:round/>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a:solidFill>
                <a:prstClr val="white"/>
              </a:solidFill>
            </a:endParaRPr>
          </a:p>
        </p:txBody>
      </p:sp>
      <p:grpSp>
        <p:nvGrpSpPr>
          <p:cNvPr id="8" name="组合 7"/>
          <p:cNvGrpSpPr/>
          <p:nvPr/>
        </p:nvGrpSpPr>
        <p:grpSpPr>
          <a:xfrm>
            <a:off x="1137221" y="2895790"/>
            <a:ext cx="2065373" cy="881942"/>
            <a:chOff x="755576" y="3217540"/>
            <a:chExt cx="2294859" cy="979934"/>
          </a:xfrm>
        </p:grpSpPr>
        <p:sp>
          <p:nvSpPr>
            <p:cNvPr id="9" name="任意多边形 8"/>
            <p:cNvSpPr/>
            <p:nvPr/>
          </p:nvSpPr>
          <p:spPr>
            <a:xfrm>
              <a:off x="767446" y="3217540"/>
              <a:ext cx="2282989" cy="929370"/>
            </a:xfrm>
            <a:custGeom>
              <a:avLst/>
              <a:gdLst>
                <a:gd name="connsiteX0" fmla="*/ 1895078 w 2282989"/>
                <a:gd name="connsiteY0" fmla="*/ 0 h 929370"/>
                <a:gd name="connsiteX1" fmla="*/ 2282989 w 2282989"/>
                <a:gd name="connsiteY1" fmla="*/ 461584 h 929370"/>
                <a:gd name="connsiteX2" fmla="*/ 1895078 w 2282989"/>
                <a:gd name="connsiteY2" fmla="*/ 923168 h 929370"/>
                <a:gd name="connsiteX3" fmla="*/ 1863674 w 2282989"/>
                <a:gd name="connsiteY3" fmla="*/ 919401 h 929370"/>
                <a:gd name="connsiteX4" fmla="*/ 1863674 w 2282989"/>
                <a:gd name="connsiteY4" fmla="*/ 922846 h 929370"/>
                <a:gd name="connsiteX5" fmla="*/ 1215126 w 2282989"/>
                <a:gd name="connsiteY5" fmla="*/ 922846 h 929370"/>
                <a:gd name="connsiteX6" fmla="*/ 1160739 w 2282989"/>
                <a:gd name="connsiteY6" fmla="*/ 929370 h 929370"/>
                <a:gd name="connsiteX7" fmla="*/ 839077 w 2282989"/>
                <a:gd name="connsiteY7" fmla="*/ 725862 h 929370"/>
                <a:gd name="connsiteX8" fmla="*/ 823392 w 2282989"/>
                <a:gd name="connsiteY8" fmla="*/ 691477 h 929370"/>
                <a:gd name="connsiteX9" fmla="*/ 794146 w 2282989"/>
                <a:gd name="connsiteY9" fmla="*/ 680560 h 929370"/>
                <a:gd name="connsiteX10" fmla="*/ 721777 w 2282989"/>
                <a:gd name="connsiteY10" fmla="*/ 671788 h 929370"/>
                <a:gd name="connsiteX11" fmla="*/ 691771 w 2282989"/>
                <a:gd name="connsiteY11" fmla="*/ 675425 h 929370"/>
                <a:gd name="connsiteX12" fmla="*/ 691444 w 2282989"/>
                <a:gd name="connsiteY12" fmla="*/ 676029 h 929370"/>
                <a:gd name="connsiteX13" fmla="*/ 378000 w 2282989"/>
                <a:gd name="connsiteY13" fmla="*/ 842685 h 929370"/>
                <a:gd name="connsiteX14" fmla="*/ 0 w 2282989"/>
                <a:gd name="connsiteY14" fmla="*/ 464685 h 929370"/>
                <a:gd name="connsiteX15" fmla="*/ 378000 w 2282989"/>
                <a:gd name="connsiteY15" fmla="*/ 86685 h 929370"/>
                <a:gd name="connsiteX16" fmla="*/ 645287 w 2282989"/>
                <a:gd name="connsiteY16" fmla="*/ 197399 h 929370"/>
                <a:gd name="connsiteX17" fmla="*/ 686222 w 2282989"/>
                <a:gd name="connsiteY17" fmla="*/ 247013 h 929370"/>
                <a:gd name="connsiteX18" fmla="*/ 698309 w 2282989"/>
                <a:gd name="connsiteY18" fmla="*/ 248478 h 929370"/>
                <a:gd name="connsiteX19" fmla="*/ 770678 w 2282989"/>
                <a:gd name="connsiteY19" fmla="*/ 239706 h 929370"/>
                <a:gd name="connsiteX20" fmla="*/ 837846 w 2282989"/>
                <a:gd name="connsiteY20" fmla="*/ 214636 h 929370"/>
                <a:gd name="connsiteX21" fmla="*/ 861408 w 2282989"/>
                <a:gd name="connsiteY21" fmla="*/ 174176 h 929370"/>
                <a:gd name="connsiteX22" fmla="*/ 1082561 w 2282989"/>
                <a:gd name="connsiteY22" fmla="*/ 15580 h 929370"/>
                <a:gd name="connsiteX23" fmla="*/ 1129449 w 2282989"/>
                <a:gd name="connsiteY23" fmla="*/ 9956 h 929370"/>
                <a:gd name="connsiteX24" fmla="*/ 1129449 w 2282989"/>
                <a:gd name="connsiteY24" fmla="*/ 7828 h 929370"/>
                <a:gd name="connsiteX25" fmla="*/ 1147184 w 2282989"/>
                <a:gd name="connsiteY25" fmla="*/ 7828 h 929370"/>
                <a:gd name="connsiteX26" fmla="*/ 1160739 w 2282989"/>
                <a:gd name="connsiteY26" fmla="*/ 6202 h 929370"/>
                <a:gd name="connsiteX27" fmla="*/ 1174294 w 2282989"/>
                <a:gd name="connsiteY27" fmla="*/ 7828 h 929370"/>
                <a:gd name="connsiteX28" fmla="*/ 1829820 w 2282989"/>
                <a:gd name="connsiteY28" fmla="*/ 7828 h 929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282989" h="929370">
                  <a:moveTo>
                    <a:pt x="1895078" y="0"/>
                  </a:moveTo>
                  <a:cubicBezTo>
                    <a:pt x="2109315" y="0"/>
                    <a:pt x="2282989" y="206658"/>
                    <a:pt x="2282989" y="461584"/>
                  </a:cubicBezTo>
                  <a:cubicBezTo>
                    <a:pt x="2282989" y="716510"/>
                    <a:pt x="2109315" y="923168"/>
                    <a:pt x="1895078" y="923168"/>
                  </a:cubicBezTo>
                  <a:lnTo>
                    <a:pt x="1863674" y="919401"/>
                  </a:lnTo>
                  <a:lnTo>
                    <a:pt x="1863674" y="922846"/>
                  </a:lnTo>
                  <a:lnTo>
                    <a:pt x="1215126" y="922846"/>
                  </a:lnTo>
                  <a:lnTo>
                    <a:pt x="1160739" y="929370"/>
                  </a:lnTo>
                  <a:cubicBezTo>
                    <a:pt x="1026841" y="929370"/>
                    <a:pt x="908788" y="848644"/>
                    <a:pt x="839077" y="725862"/>
                  </a:cubicBezTo>
                  <a:lnTo>
                    <a:pt x="823392" y="691477"/>
                  </a:lnTo>
                  <a:lnTo>
                    <a:pt x="794146" y="680560"/>
                  </a:lnTo>
                  <a:cubicBezTo>
                    <a:pt x="770770" y="674809"/>
                    <a:pt x="746567" y="671788"/>
                    <a:pt x="721777" y="671788"/>
                  </a:cubicBezTo>
                  <a:lnTo>
                    <a:pt x="691771" y="675425"/>
                  </a:lnTo>
                  <a:lnTo>
                    <a:pt x="691444" y="676029"/>
                  </a:lnTo>
                  <a:cubicBezTo>
                    <a:pt x="623514" y="776577"/>
                    <a:pt x="508478" y="842685"/>
                    <a:pt x="378000" y="842685"/>
                  </a:cubicBezTo>
                  <a:cubicBezTo>
                    <a:pt x="169236" y="842685"/>
                    <a:pt x="0" y="673449"/>
                    <a:pt x="0" y="464685"/>
                  </a:cubicBezTo>
                  <a:cubicBezTo>
                    <a:pt x="0" y="255921"/>
                    <a:pt x="169236" y="86685"/>
                    <a:pt x="378000" y="86685"/>
                  </a:cubicBezTo>
                  <a:cubicBezTo>
                    <a:pt x="482382" y="86685"/>
                    <a:pt x="576882" y="128994"/>
                    <a:pt x="645287" y="197399"/>
                  </a:cubicBezTo>
                  <a:lnTo>
                    <a:pt x="686222" y="247013"/>
                  </a:lnTo>
                  <a:lnTo>
                    <a:pt x="698309" y="248478"/>
                  </a:lnTo>
                  <a:cubicBezTo>
                    <a:pt x="723099" y="248478"/>
                    <a:pt x="747302" y="245458"/>
                    <a:pt x="770678" y="239706"/>
                  </a:cubicBezTo>
                  <a:lnTo>
                    <a:pt x="837846" y="214636"/>
                  </a:lnTo>
                  <a:lnTo>
                    <a:pt x="861408" y="174176"/>
                  </a:lnTo>
                  <a:cubicBezTo>
                    <a:pt x="916746" y="94387"/>
                    <a:pt x="994179" y="37101"/>
                    <a:pt x="1082561" y="15580"/>
                  </a:cubicBezTo>
                  <a:lnTo>
                    <a:pt x="1129449" y="9956"/>
                  </a:lnTo>
                  <a:lnTo>
                    <a:pt x="1129449" y="7828"/>
                  </a:lnTo>
                  <a:lnTo>
                    <a:pt x="1147184" y="7828"/>
                  </a:lnTo>
                  <a:lnTo>
                    <a:pt x="1160739" y="6202"/>
                  </a:lnTo>
                  <a:lnTo>
                    <a:pt x="1174294" y="7828"/>
                  </a:lnTo>
                  <a:lnTo>
                    <a:pt x="1829820" y="7828"/>
                  </a:lnTo>
                  <a:close/>
                </a:path>
              </a:pathLst>
            </a:custGeom>
            <a:gradFill flip="none" rotWithShape="1">
              <a:gsLst>
                <a:gs pos="57000">
                  <a:schemeClr val="bg1">
                    <a:lumMod val="85000"/>
                  </a:schemeClr>
                </a:gs>
                <a:gs pos="92000">
                  <a:schemeClr val="bg1">
                    <a:lumMod val="63000"/>
                  </a:schemeClr>
                </a:gs>
                <a:gs pos="100000">
                  <a:schemeClr val="bg1">
                    <a:lumMod val="49000"/>
                  </a:schemeClr>
                </a:gs>
              </a:gsLst>
              <a:lin ang="8100000" scaled="1"/>
              <a:tileRect/>
            </a:gradFill>
            <a:ln>
              <a:noFill/>
            </a:ln>
            <a:effectLst>
              <a:outerShdw blurRad="127000" dist="63500" dir="7200000" sx="99000" sy="99000" algn="tr"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a:p>
          </p:txBody>
        </p:sp>
        <p:grpSp>
          <p:nvGrpSpPr>
            <p:cNvPr id="10" name="组合 9"/>
            <p:cNvGrpSpPr/>
            <p:nvPr/>
          </p:nvGrpSpPr>
          <p:grpSpPr>
            <a:xfrm>
              <a:off x="755576" y="3308998"/>
              <a:ext cx="799287" cy="755611"/>
              <a:chOff x="2759425" y="1932990"/>
              <a:chExt cx="799287" cy="755611"/>
            </a:xfrm>
          </p:grpSpPr>
          <p:sp>
            <p:nvSpPr>
              <p:cNvPr id="14" name="椭圆 13"/>
              <p:cNvSpPr>
                <a:spLocks/>
              </p:cNvSpPr>
              <p:nvPr/>
            </p:nvSpPr>
            <p:spPr bwMode="auto">
              <a:xfrm rot="10800000">
                <a:off x="2759426" y="1949921"/>
                <a:ext cx="799286" cy="717940"/>
              </a:xfrm>
              <a:prstGeom prst="ellipse">
                <a:avLst/>
              </a:prstGeom>
              <a:solidFill>
                <a:srgbClr val="FF4D5E"/>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5" name="椭圆 14"/>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6" name="椭圆 15"/>
              <p:cNvSpPr/>
              <p:nvPr/>
            </p:nvSpPr>
            <p:spPr>
              <a:xfrm>
                <a:off x="2771295" y="1942172"/>
                <a:ext cx="787417" cy="746429"/>
              </a:xfrm>
              <a:prstGeom prst="ellipse">
                <a:avLst/>
              </a:prstGeom>
              <a:solidFill>
                <a:srgbClr val="FF4D5E">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sp>
          <p:nvSpPr>
            <p:cNvPr id="11" name="任意多边形 10"/>
            <p:cNvSpPr/>
            <p:nvPr/>
          </p:nvSpPr>
          <p:spPr>
            <a:xfrm>
              <a:off x="1575092" y="3260975"/>
              <a:ext cx="1390436" cy="842499"/>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FF4D5E"/>
            </a:solidFill>
            <a:ln>
              <a:no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a:solidFill>
                  <a:prstClr val="white"/>
                </a:solidFill>
              </a:endParaRPr>
            </a:p>
          </p:txBody>
        </p:sp>
        <p:sp>
          <p:nvSpPr>
            <p:cNvPr id="12" name="TextBox 12"/>
            <p:cNvSpPr txBox="1"/>
            <p:nvPr/>
          </p:nvSpPr>
          <p:spPr>
            <a:xfrm>
              <a:off x="1742015" y="3389836"/>
              <a:ext cx="1056589" cy="595034"/>
            </a:xfrm>
            <a:prstGeom prst="rect">
              <a:avLst/>
            </a:prstGeom>
            <a:noFill/>
          </p:spPr>
          <p:txBody>
            <a:bodyPr wrap="square" rtlCol="0">
              <a:spAutoFit/>
            </a:bodyPr>
            <a:lstStyle/>
            <a:p>
              <a:pPr algn="ctr"/>
              <a:r>
                <a:rPr lang="zh-CN" altLang="en-US" sz="2880" dirty="0">
                  <a:solidFill>
                    <a:schemeClr val="bg1"/>
                  </a:solidFill>
                  <a:latin typeface="方正粗倩简体" panose="03000509000000000000" pitchFamily="65" charset="-122"/>
                  <a:ea typeface="方正粗倩简体" panose="03000509000000000000" pitchFamily="65" charset="-122"/>
                </a:rPr>
                <a:t>过渡</a:t>
              </a:r>
            </a:p>
          </p:txBody>
        </p:sp>
        <p:sp>
          <p:nvSpPr>
            <p:cNvPr id="13" name="TextBox 13"/>
            <p:cNvSpPr txBox="1"/>
            <p:nvPr/>
          </p:nvSpPr>
          <p:spPr>
            <a:xfrm>
              <a:off x="775946" y="3263886"/>
              <a:ext cx="770414" cy="933588"/>
            </a:xfrm>
            <a:prstGeom prst="rect">
              <a:avLst/>
            </a:prstGeom>
            <a:noFill/>
          </p:spPr>
          <p:txBody>
            <a:bodyPr wrap="square" rtlCol="0">
              <a:spAutoFit/>
            </a:bodyPr>
            <a:lstStyle/>
            <a:p>
              <a:pPr algn="ctr"/>
              <a:r>
                <a:rPr lang="en-US" altLang="zh-CN" sz="4860" dirty="0">
                  <a:solidFill>
                    <a:schemeClr val="tx1">
                      <a:lumMod val="65000"/>
                      <a:lumOff val="35000"/>
                    </a:schemeClr>
                  </a:solidFill>
                  <a:latin typeface="方正粗宋简体" panose="03000509000000000000" pitchFamily="65" charset="-122"/>
                  <a:ea typeface="方正粗宋简体" panose="03000509000000000000" pitchFamily="65" charset="-122"/>
                </a:rPr>
                <a:t>C</a:t>
              </a:r>
              <a:endParaRPr lang="zh-CN" altLang="en-US" sz="4860" dirty="0">
                <a:solidFill>
                  <a:schemeClr val="tx1">
                    <a:lumMod val="65000"/>
                    <a:lumOff val="35000"/>
                  </a:schemeClr>
                </a:solidFill>
                <a:latin typeface="方正粗宋简体" panose="03000509000000000000" pitchFamily="65" charset="-122"/>
                <a:ea typeface="方正粗宋简体" panose="03000509000000000000" pitchFamily="65" charset="-122"/>
              </a:endParaRPr>
            </a:p>
          </p:txBody>
        </p:sp>
      </p:grpSp>
      <p:grpSp>
        <p:nvGrpSpPr>
          <p:cNvPr id="17" name="组合 16"/>
          <p:cNvGrpSpPr/>
          <p:nvPr/>
        </p:nvGrpSpPr>
        <p:grpSpPr>
          <a:xfrm>
            <a:off x="4191523" y="1719086"/>
            <a:ext cx="719357" cy="646146"/>
            <a:chOff x="4149245" y="1910096"/>
            <a:chExt cx="799286" cy="717940"/>
          </a:xfrm>
        </p:grpSpPr>
        <p:sp>
          <p:nvSpPr>
            <p:cNvPr id="18" name="椭圆 17"/>
            <p:cNvSpPr>
              <a:spLocks/>
            </p:cNvSpPr>
            <p:nvPr/>
          </p:nvSpPr>
          <p:spPr bwMode="auto">
            <a:xfrm rot="10800000">
              <a:off x="4149245" y="1910096"/>
              <a:ext cx="799286" cy="717940"/>
            </a:xfrm>
            <a:prstGeom prst="ellipse">
              <a:avLst/>
            </a:prstGeom>
            <a:solidFill>
              <a:srgbClr val="00B0F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9" name="Freeform 383"/>
            <p:cNvSpPr>
              <a:spLocks noEditPoints="1"/>
            </p:cNvSpPr>
            <p:nvPr/>
          </p:nvSpPr>
          <p:spPr bwMode="auto">
            <a:xfrm flipH="1">
              <a:off x="4346325" y="2040672"/>
              <a:ext cx="405124" cy="456788"/>
            </a:xfrm>
            <a:custGeom>
              <a:avLst/>
              <a:gdLst>
                <a:gd name="T0" fmla="*/ 17 w 63"/>
                <a:gd name="T1" fmla="*/ 5 h 71"/>
                <a:gd name="T2" fmla="*/ 30 w 63"/>
                <a:gd name="T3" fmla="*/ 2 h 71"/>
                <a:gd name="T4" fmla="*/ 31 w 63"/>
                <a:gd name="T5" fmla="*/ 10 h 71"/>
                <a:gd name="T6" fmla="*/ 33 w 63"/>
                <a:gd name="T7" fmla="*/ 10 h 71"/>
                <a:gd name="T8" fmla="*/ 37 w 63"/>
                <a:gd name="T9" fmla="*/ 12 h 71"/>
                <a:gd name="T10" fmla="*/ 60 w 63"/>
                <a:gd name="T11" fmla="*/ 30 h 71"/>
                <a:gd name="T12" fmla="*/ 61 w 63"/>
                <a:gd name="T13" fmla="*/ 31 h 71"/>
                <a:gd name="T14" fmla="*/ 63 w 63"/>
                <a:gd name="T15" fmla="*/ 35 h 71"/>
                <a:gd name="T16" fmla="*/ 39 w 63"/>
                <a:gd name="T17" fmla="*/ 59 h 71"/>
                <a:gd name="T18" fmla="*/ 39 w 63"/>
                <a:gd name="T19" fmla="*/ 59 h 71"/>
                <a:gd name="T20" fmla="*/ 39 w 63"/>
                <a:gd name="T21" fmla="*/ 60 h 71"/>
                <a:gd name="T22" fmla="*/ 43 w 63"/>
                <a:gd name="T23" fmla="*/ 62 h 71"/>
                <a:gd name="T24" fmla="*/ 10 w 63"/>
                <a:gd name="T25" fmla="*/ 71 h 71"/>
                <a:gd name="T26" fmla="*/ 16 w 63"/>
                <a:gd name="T27" fmla="*/ 64 h 71"/>
                <a:gd name="T28" fmla="*/ 18 w 63"/>
                <a:gd name="T29" fmla="*/ 61 h 71"/>
                <a:gd name="T30" fmla="*/ 23 w 63"/>
                <a:gd name="T31" fmla="*/ 57 h 71"/>
                <a:gd name="T32" fmla="*/ 26 w 63"/>
                <a:gd name="T33" fmla="*/ 61 h 71"/>
                <a:gd name="T34" fmla="*/ 31 w 63"/>
                <a:gd name="T35" fmla="*/ 63 h 71"/>
                <a:gd name="T36" fmla="*/ 31 w 63"/>
                <a:gd name="T37" fmla="*/ 56 h 71"/>
                <a:gd name="T38" fmla="*/ 50 w 63"/>
                <a:gd name="T39" fmla="*/ 35 h 71"/>
                <a:gd name="T40" fmla="*/ 30 w 63"/>
                <a:gd name="T41" fmla="*/ 19 h 71"/>
                <a:gd name="T42" fmla="*/ 28 w 63"/>
                <a:gd name="T43" fmla="*/ 16 h 71"/>
                <a:gd name="T44" fmla="*/ 26 w 63"/>
                <a:gd name="T45" fmla="*/ 13 h 71"/>
                <a:gd name="T46" fmla="*/ 17 w 63"/>
                <a:gd name="T47" fmla="*/ 31 h 71"/>
                <a:gd name="T48" fmla="*/ 35 w 63"/>
                <a:gd name="T49" fmla="*/ 14 h 71"/>
                <a:gd name="T50" fmla="*/ 52 w 63"/>
                <a:gd name="T51" fmla="*/ 33 h 71"/>
                <a:gd name="T52" fmla="*/ 55 w 63"/>
                <a:gd name="T53" fmla="*/ 30 h 71"/>
                <a:gd name="T54" fmla="*/ 33 w 63"/>
                <a:gd name="T55" fmla="*/ 55 h 71"/>
                <a:gd name="T56" fmla="*/ 39 w 63"/>
                <a:gd name="T57" fmla="*/ 56 h 71"/>
                <a:gd name="T58" fmla="*/ 54 w 63"/>
                <a:gd name="T59" fmla="*/ 38 h 71"/>
                <a:gd name="T60" fmla="*/ 34 w 63"/>
                <a:gd name="T61" fmla="*/ 54 h 71"/>
                <a:gd name="T62" fmla="*/ 59 w 63"/>
                <a:gd name="T63" fmla="*/ 33 h 71"/>
                <a:gd name="T64" fmla="*/ 56 w 63"/>
                <a:gd name="T65" fmla="*/ 33 h 71"/>
                <a:gd name="T66" fmla="*/ 56 w 63"/>
                <a:gd name="T67" fmla="*/ 36 h 71"/>
                <a:gd name="T68" fmla="*/ 59 w 63"/>
                <a:gd name="T69" fmla="*/ 36 h 71"/>
                <a:gd name="T70" fmla="*/ 60 w 63"/>
                <a:gd name="T71" fmla="*/ 3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 h="71">
                  <a:moveTo>
                    <a:pt x="0" y="3"/>
                  </a:moveTo>
                  <a:cubicBezTo>
                    <a:pt x="6" y="0"/>
                    <a:pt x="13" y="1"/>
                    <a:pt x="17" y="5"/>
                  </a:cubicBezTo>
                  <a:cubicBezTo>
                    <a:pt x="24" y="1"/>
                    <a:pt x="24" y="1"/>
                    <a:pt x="24" y="1"/>
                  </a:cubicBezTo>
                  <a:cubicBezTo>
                    <a:pt x="26" y="0"/>
                    <a:pt x="28" y="0"/>
                    <a:pt x="30" y="2"/>
                  </a:cubicBezTo>
                  <a:cubicBezTo>
                    <a:pt x="30" y="3"/>
                    <a:pt x="31" y="4"/>
                    <a:pt x="31" y="5"/>
                  </a:cubicBezTo>
                  <a:cubicBezTo>
                    <a:pt x="32" y="7"/>
                    <a:pt x="32" y="8"/>
                    <a:pt x="31" y="10"/>
                  </a:cubicBezTo>
                  <a:cubicBezTo>
                    <a:pt x="32" y="10"/>
                    <a:pt x="32" y="10"/>
                    <a:pt x="32" y="10"/>
                  </a:cubicBezTo>
                  <a:cubicBezTo>
                    <a:pt x="33" y="10"/>
                    <a:pt x="33" y="10"/>
                    <a:pt x="33" y="10"/>
                  </a:cubicBezTo>
                  <a:cubicBezTo>
                    <a:pt x="34" y="10"/>
                    <a:pt x="36" y="11"/>
                    <a:pt x="37" y="11"/>
                  </a:cubicBezTo>
                  <a:cubicBezTo>
                    <a:pt x="37" y="12"/>
                    <a:pt x="37" y="12"/>
                    <a:pt x="37" y="12"/>
                  </a:cubicBezTo>
                  <a:cubicBezTo>
                    <a:pt x="37" y="12"/>
                    <a:pt x="37" y="12"/>
                    <a:pt x="37" y="12"/>
                  </a:cubicBezTo>
                  <a:cubicBezTo>
                    <a:pt x="60" y="30"/>
                    <a:pt x="60" y="30"/>
                    <a:pt x="60" y="30"/>
                  </a:cubicBezTo>
                  <a:cubicBezTo>
                    <a:pt x="60" y="30"/>
                    <a:pt x="61" y="30"/>
                    <a:pt x="61" y="31"/>
                  </a:cubicBezTo>
                  <a:cubicBezTo>
                    <a:pt x="61" y="31"/>
                    <a:pt x="61" y="31"/>
                    <a:pt x="61" y="31"/>
                  </a:cubicBezTo>
                  <a:cubicBezTo>
                    <a:pt x="61" y="31"/>
                    <a:pt x="61" y="31"/>
                    <a:pt x="61" y="31"/>
                  </a:cubicBezTo>
                  <a:cubicBezTo>
                    <a:pt x="62" y="32"/>
                    <a:pt x="63" y="33"/>
                    <a:pt x="63" y="35"/>
                  </a:cubicBezTo>
                  <a:cubicBezTo>
                    <a:pt x="63" y="36"/>
                    <a:pt x="62" y="37"/>
                    <a:pt x="61" y="38"/>
                  </a:cubicBezTo>
                  <a:cubicBezTo>
                    <a:pt x="39" y="59"/>
                    <a:pt x="39" y="59"/>
                    <a:pt x="39" y="59"/>
                  </a:cubicBezTo>
                  <a:cubicBezTo>
                    <a:pt x="39" y="59"/>
                    <a:pt x="39" y="59"/>
                    <a:pt x="39" y="59"/>
                  </a:cubicBezTo>
                  <a:cubicBezTo>
                    <a:pt x="39" y="59"/>
                    <a:pt x="39" y="59"/>
                    <a:pt x="39" y="59"/>
                  </a:cubicBezTo>
                  <a:cubicBezTo>
                    <a:pt x="39" y="59"/>
                    <a:pt x="39" y="59"/>
                    <a:pt x="39" y="59"/>
                  </a:cubicBezTo>
                  <a:cubicBezTo>
                    <a:pt x="39" y="60"/>
                    <a:pt x="39" y="60"/>
                    <a:pt x="39" y="60"/>
                  </a:cubicBezTo>
                  <a:cubicBezTo>
                    <a:pt x="39" y="62"/>
                    <a:pt x="39" y="62"/>
                    <a:pt x="39" y="62"/>
                  </a:cubicBezTo>
                  <a:cubicBezTo>
                    <a:pt x="43" y="62"/>
                    <a:pt x="43" y="62"/>
                    <a:pt x="43" y="62"/>
                  </a:cubicBezTo>
                  <a:cubicBezTo>
                    <a:pt x="45" y="71"/>
                    <a:pt x="45" y="71"/>
                    <a:pt x="45" y="71"/>
                  </a:cubicBezTo>
                  <a:cubicBezTo>
                    <a:pt x="10" y="71"/>
                    <a:pt x="10" y="71"/>
                    <a:pt x="10" y="71"/>
                  </a:cubicBezTo>
                  <a:cubicBezTo>
                    <a:pt x="11" y="65"/>
                    <a:pt x="11" y="65"/>
                    <a:pt x="11" y="65"/>
                  </a:cubicBezTo>
                  <a:cubicBezTo>
                    <a:pt x="16" y="64"/>
                    <a:pt x="16" y="64"/>
                    <a:pt x="16" y="64"/>
                  </a:cubicBezTo>
                  <a:cubicBezTo>
                    <a:pt x="16" y="61"/>
                    <a:pt x="16" y="61"/>
                    <a:pt x="16" y="61"/>
                  </a:cubicBezTo>
                  <a:cubicBezTo>
                    <a:pt x="18" y="61"/>
                    <a:pt x="18" y="61"/>
                    <a:pt x="18" y="61"/>
                  </a:cubicBezTo>
                  <a:cubicBezTo>
                    <a:pt x="18" y="57"/>
                    <a:pt x="18" y="57"/>
                    <a:pt x="18" y="57"/>
                  </a:cubicBezTo>
                  <a:cubicBezTo>
                    <a:pt x="23" y="57"/>
                    <a:pt x="23" y="57"/>
                    <a:pt x="23" y="57"/>
                  </a:cubicBezTo>
                  <a:cubicBezTo>
                    <a:pt x="23" y="61"/>
                    <a:pt x="23" y="61"/>
                    <a:pt x="23" y="61"/>
                  </a:cubicBezTo>
                  <a:cubicBezTo>
                    <a:pt x="26" y="61"/>
                    <a:pt x="26" y="61"/>
                    <a:pt x="26" y="61"/>
                  </a:cubicBezTo>
                  <a:cubicBezTo>
                    <a:pt x="26" y="63"/>
                    <a:pt x="26" y="63"/>
                    <a:pt x="26" y="63"/>
                  </a:cubicBezTo>
                  <a:cubicBezTo>
                    <a:pt x="31" y="63"/>
                    <a:pt x="31" y="63"/>
                    <a:pt x="31" y="63"/>
                  </a:cubicBezTo>
                  <a:cubicBezTo>
                    <a:pt x="31" y="58"/>
                    <a:pt x="31" y="58"/>
                    <a:pt x="31" y="58"/>
                  </a:cubicBezTo>
                  <a:cubicBezTo>
                    <a:pt x="31" y="57"/>
                    <a:pt x="31" y="56"/>
                    <a:pt x="31" y="56"/>
                  </a:cubicBezTo>
                  <a:cubicBezTo>
                    <a:pt x="31" y="54"/>
                    <a:pt x="31" y="53"/>
                    <a:pt x="32" y="52"/>
                  </a:cubicBezTo>
                  <a:cubicBezTo>
                    <a:pt x="50" y="35"/>
                    <a:pt x="50" y="35"/>
                    <a:pt x="50" y="35"/>
                  </a:cubicBezTo>
                  <a:cubicBezTo>
                    <a:pt x="30" y="20"/>
                    <a:pt x="30" y="20"/>
                    <a:pt x="30" y="20"/>
                  </a:cubicBezTo>
                  <a:cubicBezTo>
                    <a:pt x="30" y="19"/>
                    <a:pt x="30" y="19"/>
                    <a:pt x="30" y="19"/>
                  </a:cubicBezTo>
                  <a:cubicBezTo>
                    <a:pt x="30" y="19"/>
                    <a:pt x="30" y="19"/>
                    <a:pt x="30" y="19"/>
                  </a:cubicBezTo>
                  <a:cubicBezTo>
                    <a:pt x="29" y="19"/>
                    <a:pt x="29" y="17"/>
                    <a:pt x="28" y="16"/>
                  </a:cubicBezTo>
                  <a:cubicBezTo>
                    <a:pt x="28" y="16"/>
                    <a:pt x="28" y="15"/>
                    <a:pt x="28" y="15"/>
                  </a:cubicBezTo>
                  <a:cubicBezTo>
                    <a:pt x="26" y="13"/>
                    <a:pt x="26" y="13"/>
                    <a:pt x="26" y="13"/>
                  </a:cubicBezTo>
                  <a:cubicBezTo>
                    <a:pt x="23" y="15"/>
                    <a:pt x="23" y="15"/>
                    <a:pt x="23" y="15"/>
                  </a:cubicBezTo>
                  <a:cubicBezTo>
                    <a:pt x="25" y="21"/>
                    <a:pt x="22" y="28"/>
                    <a:pt x="17" y="31"/>
                  </a:cubicBezTo>
                  <a:cubicBezTo>
                    <a:pt x="0" y="3"/>
                    <a:pt x="0" y="3"/>
                    <a:pt x="0" y="3"/>
                  </a:cubicBezTo>
                  <a:close/>
                  <a:moveTo>
                    <a:pt x="35" y="14"/>
                  </a:moveTo>
                  <a:cubicBezTo>
                    <a:pt x="33" y="18"/>
                    <a:pt x="33" y="18"/>
                    <a:pt x="33" y="18"/>
                  </a:cubicBezTo>
                  <a:cubicBezTo>
                    <a:pt x="52" y="33"/>
                    <a:pt x="52" y="33"/>
                    <a:pt x="52" y="33"/>
                  </a:cubicBezTo>
                  <a:cubicBezTo>
                    <a:pt x="54" y="31"/>
                    <a:pt x="54" y="31"/>
                    <a:pt x="54" y="31"/>
                  </a:cubicBezTo>
                  <a:cubicBezTo>
                    <a:pt x="54" y="30"/>
                    <a:pt x="55" y="30"/>
                    <a:pt x="55" y="30"/>
                  </a:cubicBezTo>
                  <a:cubicBezTo>
                    <a:pt x="35" y="14"/>
                    <a:pt x="35" y="14"/>
                    <a:pt x="35" y="14"/>
                  </a:cubicBezTo>
                  <a:close/>
                  <a:moveTo>
                    <a:pt x="33" y="55"/>
                  </a:moveTo>
                  <a:cubicBezTo>
                    <a:pt x="39" y="55"/>
                    <a:pt x="39" y="55"/>
                    <a:pt x="39" y="55"/>
                  </a:cubicBezTo>
                  <a:cubicBezTo>
                    <a:pt x="39" y="56"/>
                    <a:pt x="39" y="56"/>
                    <a:pt x="39" y="56"/>
                  </a:cubicBezTo>
                  <a:cubicBezTo>
                    <a:pt x="56" y="39"/>
                    <a:pt x="56" y="39"/>
                    <a:pt x="56" y="39"/>
                  </a:cubicBezTo>
                  <a:cubicBezTo>
                    <a:pt x="55" y="39"/>
                    <a:pt x="55" y="39"/>
                    <a:pt x="54" y="38"/>
                  </a:cubicBezTo>
                  <a:cubicBezTo>
                    <a:pt x="52" y="37"/>
                    <a:pt x="52" y="37"/>
                    <a:pt x="52" y="37"/>
                  </a:cubicBezTo>
                  <a:cubicBezTo>
                    <a:pt x="34" y="54"/>
                    <a:pt x="34" y="54"/>
                    <a:pt x="34" y="54"/>
                  </a:cubicBezTo>
                  <a:cubicBezTo>
                    <a:pt x="34" y="54"/>
                    <a:pt x="33" y="55"/>
                    <a:pt x="33" y="55"/>
                  </a:cubicBezTo>
                  <a:close/>
                  <a:moveTo>
                    <a:pt x="59" y="33"/>
                  </a:moveTo>
                  <a:cubicBezTo>
                    <a:pt x="58" y="32"/>
                    <a:pt x="58" y="32"/>
                    <a:pt x="57" y="32"/>
                  </a:cubicBezTo>
                  <a:cubicBezTo>
                    <a:pt x="57" y="32"/>
                    <a:pt x="56" y="32"/>
                    <a:pt x="56" y="33"/>
                  </a:cubicBezTo>
                  <a:cubicBezTo>
                    <a:pt x="54" y="35"/>
                    <a:pt x="54" y="35"/>
                    <a:pt x="54" y="35"/>
                  </a:cubicBezTo>
                  <a:cubicBezTo>
                    <a:pt x="56" y="36"/>
                    <a:pt x="56" y="36"/>
                    <a:pt x="56" y="36"/>
                  </a:cubicBezTo>
                  <a:cubicBezTo>
                    <a:pt x="56" y="37"/>
                    <a:pt x="57" y="37"/>
                    <a:pt x="58" y="37"/>
                  </a:cubicBezTo>
                  <a:cubicBezTo>
                    <a:pt x="58" y="37"/>
                    <a:pt x="59" y="36"/>
                    <a:pt x="59" y="36"/>
                  </a:cubicBezTo>
                  <a:cubicBezTo>
                    <a:pt x="59" y="36"/>
                    <a:pt x="59" y="36"/>
                    <a:pt x="59" y="36"/>
                  </a:cubicBezTo>
                  <a:cubicBezTo>
                    <a:pt x="60" y="35"/>
                    <a:pt x="60" y="35"/>
                    <a:pt x="60" y="34"/>
                  </a:cubicBezTo>
                  <a:cubicBezTo>
                    <a:pt x="60" y="34"/>
                    <a:pt x="59" y="33"/>
                    <a:pt x="59" y="33"/>
                  </a:cubicBezTo>
                  <a:close/>
                </a:path>
              </a:pathLst>
            </a:custGeom>
            <a:solidFill>
              <a:schemeClr val="bg1"/>
            </a:solidFill>
            <a:ln>
              <a:noFill/>
            </a:ln>
            <a:extLst/>
          </p:spPr>
          <p:txBody>
            <a:bodyPr vert="horz" wrap="square" lIns="82296" tIns="41148" rIns="82296" bIns="41148" numCol="1" anchor="t" anchorCtr="0" compatLnSpc="1">
              <a:prstTxWarp prst="textNoShape">
                <a:avLst/>
              </a:prstTxWarp>
            </a:bodyPr>
            <a:lstStyle/>
            <a:p>
              <a:endParaRPr lang="zh-CN" altLang="en-US" sz="1620"/>
            </a:p>
          </p:txBody>
        </p:sp>
      </p:grpSp>
      <p:grpSp>
        <p:nvGrpSpPr>
          <p:cNvPr id="20" name="组合 19"/>
          <p:cNvGrpSpPr/>
          <p:nvPr/>
        </p:nvGrpSpPr>
        <p:grpSpPr>
          <a:xfrm>
            <a:off x="5350086" y="3526984"/>
            <a:ext cx="719357" cy="646146"/>
            <a:chOff x="5436540" y="3918871"/>
            <a:chExt cx="799286" cy="717940"/>
          </a:xfrm>
        </p:grpSpPr>
        <p:sp>
          <p:nvSpPr>
            <p:cNvPr id="21" name="椭圆 20"/>
            <p:cNvSpPr>
              <a:spLocks/>
            </p:cNvSpPr>
            <p:nvPr/>
          </p:nvSpPr>
          <p:spPr bwMode="auto">
            <a:xfrm rot="10800000">
              <a:off x="5436540" y="3918871"/>
              <a:ext cx="799286" cy="717940"/>
            </a:xfrm>
            <a:prstGeom prst="ellipse">
              <a:avLst/>
            </a:prstGeom>
            <a:solidFill>
              <a:srgbClr val="00B0F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22" name="Freeform 227"/>
            <p:cNvSpPr>
              <a:spLocks noEditPoints="1"/>
            </p:cNvSpPr>
            <p:nvPr/>
          </p:nvSpPr>
          <p:spPr bwMode="auto">
            <a:xfrm>
              <a:off x="5649936" y="4058966"/>
              <a:ext cx="372496" cy="437750"/>
            </a:xfrm>
            <a:custGeom>
              <a:avLst/>
              <a:gdLst>
                <a:gd name="T0" fmla="*/ 49 w 58"/>
                <a:gd name="T1" fmla="*/ 23 h 68"/>
                <a:gd name="T2" fmla="*/ 49 w 58"/>
                <a:gd name="T3" fmla="*/ 24 h 68"/>
                <a:gd name="T4" fmla="*/ 46 w 58"/>
                <a:gd name="T5" fmla="*/ 33 h 68"/>
                <a:gd name="T6" fmla="*/ 31 w 58"/>
                <a:gd name="T7" fmla="*/ 46 h 68"/>
                <a:gd name="T8" fmla="*/ 16 w 58"/>
                <a:gd name="T9" fmla="*/ 33 h 68"/>
                <a:gd name="T10" fmla="*/ 13 w 58"/>
                <a:gd name="T11" fmla="*/ 24 h 68"/>
                <a:gd name="T12" fmla="*/ 14 w 58"/>
                <a:gd name="T13" fmla="*/ 23 h 68"/>
                <a:gd name="T14" fmla="*/ 18 w 58"/>
                <a:gd name="T15" fmla="*/ 6 h 68"/>
                <a:gd name="T16" fmla="*/ 48 w 58"/>
                <a:gd name="T17" fmla="*/ 23 h 68"/>
                <a:gd name="T18" fmla="*/ 17 w 58"/>
                <a:gd name="T19" fmla="*/ 56 h 68"/>
                <a:gd name="T20" fmla="*/ 23 w 58"/>
                <a:gd name="T21" fmla="*/ 50 h 68"/>
                <a:gd name="T22" fmla="*/ 17 w 58"/>
                <a:gd name="T23" fmla="*/ 46 h 68"/>
                <a:gd name="T24" fmla="*/ 7 w 58"/>
                <a:gd name="T25" fmla="*/ 36 h 68"/>
                <a:gd name="T26" fmla="*/ 11 w 58"/>
                <a:gd name="T27" fmla="*/ 34 h 68"/>
                <a:gd name="T28" fmla="*/ 8 w 58"/>
                <a:gd name="T29" fmla="*/ 27 h 68"/>
                <a:gd name="T30" fmla="*/ 1 w 58"/>
                <a:gd name="T31" fmla="*/ 36 h 68"/>
                <a:gd name="T32" fmla="*/ 26 w 58"/>
                <a:gd name="T33" fmla="*/ 50 h 68"/>
                <a:gd name="T34" fmla="*/ 43 w 58"/>
                <a:gd name="T35" fmla="*/ 46 h 68"/>
                <a:gd name="T36" fmla="*/ 57 w 58"/>
                <a:gd name="T37" fmla="*/ 68 h 68"/>
                <a:gd name="T38" fmla="*/ 7 w 58"/>
                <a:gd name="T39" fmla="*/ 54 h 68"/>
                <a:gd name="T40" fmla="*/ 18 w 58"/>
                <a:gd name="T41" fmla="*/ 58 h 68"/>
                <a:gd name="T42" fmla="*/ 18 w 58"/>
                <a:gd name="T43" fmla="*/ 58 h 68"/>
                <a:gd name="T44" fmla="*/ 25 w 58"/>
                <a:gd name="T45" fmla="*/ 53 h 68"/>
                <a:gd name="T46" fmla="*/ 26 w 58"/>
                <a:gd name="T47" fmla="*/ 50 h 68"/>
                <a:gd name="T48" fmla="*/ 44 w 58"/>
                <a:gd name="T49" fmla="*/ 25 h 68"/>
                <a:gd name="T50" fmla="*/ 22 w 58"/>
                <a:gd name="T51" fmla="*/ 21 h 68"/>
                <a:gd name="T52" fmla="*/ 17 w 58"/>
                <a:gd name="T53" fmla="*/ 25 h 68"/>
                <a:gd name="T54" fmla="*/ 16 w 58"/>
                <a:gd name="T55" fmla="*/ 25 h 68"/>
                <a:gd name="T56" fmla="*/ 18 w 58"/>
                <a:gd name="T57" fmla="*/ 31 h 68"/>
                <a:gd name="T58" fmla="*/ 19 w 58"/>
                <a:gd name="T59" fmla="*/ 32 h 68"/>
                <a:gd name="T60" fmla="*/ 31 w 58"/>
                <a:gd name="T61" fmla="*/ 43 h 68"/>
                <a:gd name="T62" fmla="*/ 44 w 58"/>
                <a:gd name="T63" fmla="*/ 32 h 68"/>
                <a:gd name="T64" fmla="*/ 45 w 58"/>
                <a:gd name="T65" fmla="*/ 31 h 68"/>
                <a:gd name="T66" fmla="*/ 47 w 58"/>
                <a:gd name="T67" fmla="*/ 2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8" h="68">
                  <a:moveTo>
                    <a:pt x="48" y="23"/>
                  </a:moveTo>
                  <a:cubicBezTo>
                    <a:pt x="48" y="23"/>
                    <a:pt x="48" y="23"/>
                    <a:pt x="49" y="23"/>
                  </a:cubicBezTo>
                  <a:cubicBezTo>
                    <a:pt x="49" y="24"/>
                    <a:pt x="49" y="24"/>
                    <a:pt x="49" y="24"/>
                  </a:cubicBezTo>
                  <a:cubicBezTo>
                    <a:pt x="49" y="24"/>
                    <a:pt x="49" y="24"/>
                    <a:pt x="49" y="24"/>
                  </a:cubicBezTo>
                  <a:cubicBezTo>
                    <a:pt x="49" y="27"/>
                    <a:pt x="49" y="29"/>
                    <a:pt x="49" y="30"/>
                  </a:cubicBezTo>
                  <a:cubicBezTo>
                    <a:pt x="48" y="31"/>
                    <a:pt x="47" y="32"/>
                    <a:pt x="46" y="33"/>
                  </a:cubicBezTo>
                  <a:cubicBezTo>
                    <a:pt x="45" y="36"/>
                    <a:pt x="43" y="39"/>
                    <a:pt x="41" y="42"/>
                  </a:cubicBezTo>
                  <a:cubicBezTo>
                    <a:pt x="38" y="44"/>
                    <a:pt x="35" y="46"/>
                    <a:pt x="31" y="46"/>
                  </a:cubicBezTo>
                  <a:cubicBezTo>
                    <a:pt x="28" y="46"/>
                    <a:pt x="25" y="44"/>
                    <a:pt x="22" y="42"/>
                  </a:cubicBezTo>
                  <a:cubicBezTo>
                    <a:pt x="19" y="39"/>
                    <a:pt x="17" y="36"/>
                    <a:pt x="16" y="33"/>
                  </a:cubicBezTo>
                  <a:cubicBezTo>
                    <a:pt x="15" y="32"/>
                    <a:pt x="14" y="31"/>
                    <a:pt x="14" y="30"/>
                  </a:cubicBezTo>
                  <a:cubicBezTo>
                    <a:pt x="13" y="29"/>
                    <a:pt x="13" y="27"/>
                    <a:pt x="13" y="24"/>
                  </a:cubicBezTo>
                  <a:cubicBezTo>
                    <a:pt x="13" y="24"/>
                    <a:pt x="13" y="24"/>
                    <a:pt x="13" y="24"/>
                  </a:cubicBezTo>
                  <a:cubicBezTo>
                    <a:pt x="14" y="23"/>
                    <a:pt x="14" y="23"/>
                    <a:pt x="14" y="23"/>
                  </a:cubicBezTo>
                  <a:cubicBezTo>
                    <a:pt x="14" y="23"/>
                    <a:pt x="14" y="23"/>
                    <a:pt x="14" y="23"/>
                  </a:cubicBezTo>
                  <a:cubicBezTo>
                    <a:pt x="13" y="14"/>
                    <a:pt x="14" y="9"/>
                    <a:pt x="18" y="6"/>
                  </a:cubicBezTo>
                  <a:cubicBezTo>
                    <a:pt x="24" y="0"/>
                    <a:pt x="37" y="0"/>
                    <a:pt x="43" y="5"/>
                  </a:cubicBezTo>
                  <a:cubicBezTo>
                    <a:pt x="48" y="8"/>
                    <a:pt x="49" y="14"/>
                    <a:pt x="48" y="23"/>
                  </a:cubicBezTo>
                  <a:close/>
                  <a:moveTo>
                    <a:pt x="12" y="55"/>
                  </a:moveTo>
                  <a:cubicBezTo>
                    <a:pt x="14" y="56"/>
                    <a:pt x="15" y="56"/>
                    <a:pt x="17" y="56"/>
                  </a:cubicBezTo>
                  <a:cubicBezTo>
                    <a:pt x="20" y="55"/>
                    <a:pt x="21" y="53"/>
                    <a:pt x="22" y="51"/>
                  </a:cubicBezTo>
                  <a:cubicBezTo>
                    <a:pt x="23" y="51"/>
                    <a:pt x="23" y="50"/>
                    <a:pt x="23" y="50"/>
                  </a:cubicBezTo>
                  <a:cubicBezTo>
                    <a:pt x="21" y="48"/>
                    <a:pt x="20" y="47"/>
                    <a:pt x="18" y="46"/>
                  </a:cubicBezTo>
                  <a:cubicBezTo>
                    <a:pt x="18" y="45"/>
                    <a:pt x="17" y="46"/>
                    <a:pt x="17" y="46"/>
                  </a:cubicBezTo>
                  <a:cubicBezTo>
                    <a:pt x="15" y="48"/>
                    <a:pt x="15" y="48"/>
                    <a:pt x="15" y="48"/>
                  </a:cubicBezTo>
                  <a:cubicBezTo>
                    <a:pt x="12" y="45"/>
                    <a:pt x="9" y="40"/>
                    <a:pt x="7" y="36"/>
                  </a:cubicBezTo>
                  <a:cubicBezTo>
                    <a:pt x="10" y="35"/>
                    <a:pt x="10" y="35"/>
                    <a:pt x="10" y="35"/>
                  </a:cubicBezTo>
                  <a:cubicBezTo>
                    <a:pt x="11" y="35"/>
                    <a:pt x="11" y="34"/>
                    <a:pt x="11" y="34"/>
                  </a:cubicBezTo>
                  <a:cubicBezTo>
                    <a:pt x="11" y="32"/>
                    <a:pt x="10" y="30"/>
                    <a:pt x="9" y="28"/>
                  </a:cubicBezTo>
                  <a:cubicBezTo>
                    <a:pt x="9" y="27"/>
                    <a:pt x="8" y="27"/>
                    <a:pt x="8" y="27"/>
                  </a:cubicBezTo>
                  <a:cubicBezTo>
                    <a:pt x="6" y="28"/>
                    <a:pt x="4" y="29"/>
                    <a:pt x="2" y="30"/>
                  </a:cubicBezTo>
                  <a:cubicBezTo>
                    <a:pt x="0" y="33"/>
                    <a:pt x="0" y="34"/>
                    <a:pt x="1" y="36"/>
                  </a:cubicBezTo>
                  <a:cubicBezTo>
                    <a:pt x="3" y="41"/>
                    <a:pt x="8" y="51"/>
                    <a:pt x="12" y="55"/>
                  </a:cubicBezTo>
                  <a:close/>
                  <a:moveTo>
                    <a:pt x="26" y="50"/>
                  </a:moveTo>
                  <a:cubicBezTo>
                    <a:pt x="27" y="51"/>
                    <a:pt x="29" y="51"/>
                    <a:pt x="31" y="51"/>
                  </a:cubicBezTo>
                  <a:cubicBezTo>
                    <a:pt x="36" y="51"/>
                    <a:pt x="40" y="49"/>
                    <a:pt x="43" y="46"/>
                  </a:cubicBezTo>
                  <a:cubicBezTo>
                    <a:pt x="45" y="46"/>
                    <a:pt x="47" y="46"/>
                    <a:pt x="50" y="46"/>
                  </a:cubicBezTo>
                  <a:cubicBezTo>
                    <a:pt x="55" y="50"/>
                    <a:pt x="58" y="61"/>
                    <a:pt x="57" y="68"/>
                  </a:cubicBezTo>
                  <a:cubicBezTo>
                    <a:pt x="40" y="68"/>
                    <a:pt x="22" y="68"/>
                    <a:pt x="5" y="68"/>
                  </a:cubicBezTo>
                  <a:cubicBezTo>
                    <a:pt x="5" y="64"/>
                    <a:pt x="5" y="59"/>
                    <a:pt x="7" y="54"/>
                  </a:cubicBezTo>
                  <a:cubicBezTo>
                    <a:pt x="8" y="55"/>
                    <a:pt x="10" y="56"/>
                    <a:pt x="11" y="57"/>
                  </a:cubicBezTo>
                  <a:cubicBezTo>
                    <a:pt x="13" y="59"/>
                    <a:pt x="15" y="59"/>
                    <a:pt x="18" y="58"/>
                  </a:cubicBezTo>
                  <a:cubicBezTo>
                    <a:pt x="18" y="58"/>
                    <a:pt x="18" y="58"/>
                    <a:pt x="18" y="58"/>
                  </a:cubicBezTo>
                  <a:cubicBezTo>
                    <a:pt x="18" y="58"/>
                    <a:pt x="18" y="58"/>
                    <a:pt x="18" y="58"/>
                  </a:cubicBezTo>
                  <a:cubicBezTo>
                    <a:pt x="21" y="57"/>
                    <a:pt x="23" y="55"/>
                    <a:pt x="25" y="53"/>
                  </a:cubicBezTo>
                  <a:cubicBezTo>
                    <a:pt x="25" y="53"/>
                    <a:pt x="25" y="53"/>
                    <a:pt x="25" y="53"/>
                  </a:cubicBezTo>
                  <a:cubicBezTo>
                    <a:pt x="25" y="53"/>
                    <a:pt x="25" y="53"/>
                    <a:pt x="25" y="53"/>
                  </a:cubicBezTo>
                  <a:cubicBezTo>
                    <a:pt x="25" y="52"/>
                    <a:pt x="26" y="51"/>
                    <a:pt x="26" y="50"/>
                  </a:cubicBezTo>
                  <a:close/>
                  <a:moveTo>
                    <a:pt x="46" y="25"/>
                  </a:moveTo>
                  <a:cubicBezTo>
                    <a:pt x="45" y="25"/>
                    <a:pt x="44" y="25"/>
                    <a:pt x="44" y="25"/>
                  </a:cubicBezTo>
                  <a:cubicBezTo>
                    <a:pt x="43" y="24"/>
                    <a:pt x="43" y="23"/>
                    <a:pt x="43" y="22"/>
                  </a:cubicBezTo>
                  <a:cubicBezTo>
                    <a:pt x="37" y="23"/>
                    <a:pt x="30" y="23"/>
                    <a:pt x="22" y="21"/>
                  </a:cubicBezTo>
                  <a:cubicBezTo>
                    <a:pt x="21" y="22"/>
                    <a:pt x="20" y="24"/>
                    <a:pt x="19" y="25"/>
                  </a:cubicBezTo>
                  <a:cubicBezTo>
                    <a:pt x="19" y="25"/>
                    <a:pt x="18" y="25"/>
                    <a:pt x="17" y="25"/>
                  </a:cubicBezTo>
                  <a:cubicBezTo>
                    <a:pt x="16" y="25"/>
                    <a:pt x="16" y="25"/>
                    <a:pt x="16" y="25"/>
                  </a:cubicBezTo>
                  <a:cubicBezTo>
                    <a:pt x="16" y="25"/>
                    <a:pt x="16" y="25"/>
                    <a:pt x="16" y="25"/>
                  </a:cubicBezTo>
                  <a:cubicBezTo>
                    <a:pt x="16" y="27"/>
                    <a:pt x="16" y="28"/>
                    <a:pt x="16" y="29"/>
                  </a:cubicBezTo>
                  <a:cubicBezTo>
                    <a:pt x="17" y="30"/>
                    <a:pt x="17" y="30"/>
                    <a:pt x="18" y="31"/>
                  </a:cubicBezTo>
                  <a:cubicBezTo>
                    <a:pt x="19" y="31"/>
                    <a:pt x="19" y="31"/>
                    <a:pt x="19" y="31"/>
                  </a:cubicBezTo>
                  <a:cubicBezTo>
                    <a:pt x="19" y="32"/>
                    <a:pt x="19" y="32"/>
                    <a:pt x="19" y="32"/>
                  </a:cubicBezTo>
                  <a:cubicBezTo>
                    <a:pt x="20" y="35"/>
                    <a:pt x="21" y="38"/>
                    <a:pt x="24" y="40"/>
                  </a:cubicBezTo>
                  <a:cubicBezTo>
                    <a:pt x="26" y="42"/>
                    <a:pt x="29" y="43"/>
                    <a:pt x="31" y="43"/>
                  </a:cubicBezTo>
                  <a:cubicBezTo>
                    <a:pt x="34" y="43"/>
                    <a:pt x="37" y="42"/>
                    <a:pt x="39" y="40"/>
                  </a:cubicBezTo>
                  <a:cubicBezTo>
                    <a:pt x="41" y="38"/>
                    <a:pt x="43" y="35"/>
                    <a:pt x="44" y="32"/>
                  </a:cubicBezTo>
                  <a:cubicBezTo>
                    <a:pt x="44" y="31"/>
                    <a:pt x="44" y="31"/>
                    <a:pt x="44" y="31"/>
                  </a:cubicBezTo>
                  <a:cubicBezTo>
                    <a:pt x="45" y="31"/>
                    <a:pt x="45" y="31"/>
                    <a:pt x="45" y="31"/>
                  </a:cubicBezTo>
                  <a:cubicBezTo>
                    <a:pt x="45" y="30"/>
                    <a:pt x="46" y="30"/>
                    <a:pt x="46" y="29"/>
                  </a:cubicBezTo>
                  <a:cubicBezTo>
                    <a:pt x="46" y="28"/>
                    <a:pt x="47" y="27"/>
                    <a:pt x="47" y="25"/>
                  </a:cubicBezTo>
                  <a:cubicBezTo>
                    <a:pt x="46" y="25"/>
                    <a:pt x="46" y="25"/>
                    <a:pt x="46" y="25"/>
                  </a:cubicBezTo>
                  <a:close/>
                </a:path>
              </a:pathLst>
            </a:custGeom>
            <a:solidFill>
              <a:schemeClr val="bg1"/>
            </a:solidFill>
            <a:ln>
              <a:noFill/>
            </a:ln>
            <a:extLst/>
          </p:spPr>
          <p:txBody>
            <a:bodyPr vert="horz" wrap="square" lIns="82296" tIns="41148" rIns="82296" bIns="41148" numCol="1" anchor="t" anchorCtr="0" compatLnSpc="1">
              <a:prstTxWarp prst="textNoShape">
                <a:avLst/>
              </a:prstTxWarp>
            </a:bodyPr>
            <a:lstStyle/>
            <a:p>
              <a:endParaRPr lang="zh-CN" altLang="en-US" sz="1620"/>
            </a:p>
          </p:txBody>
        </p:sp>
      </p:grpSp>
      <p:grpSp>
        <p:nvGrpSpPr>
          <p:cNvPr id="23" name="组合 22"/>
          <p:cNvGrpSpPr/>
          <p:nvPr/>
        </p:nvGrpSpPr>
        <p:grpSpPr>
          <a:xfrm>
            <a:off x="5936289" y="1534836"/>
            <a:ext cx="1199459" cy="1077385"/>
            <a:chOff x="6087875" y="1705372"/>
            <a:chExt cx="1332732" cy="1197094"/>
          </a:xfrm>
        </p:grpSpPr>
        <p:sp>
          <p:nvSpPr>
            <p:cNvPr id="24" name="椭圆 23"/>
            <p:cNvSpPr>
              <a:spLocks/>
            </p:cNvSpPr>
            <p:nvPr/>
          </p:nvSpPr>
          <p:spPr bwMode="auto">
            <a:xfrm rot="10800000">
              <a:off x="6087875" y="1705372"/>
              <a:ext cx="1332732" cy="1197094"/>
            </a:xfrm>
            <a:prstGeom prst="ellipse">
              <a:avLst/>
            </a:prstGeom>
            <a:solidFill>
              <a:srgbClr val="00B0F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25" name="TextBox 22"/>
            <p:cNvSpPr txBox="1"/>
            <p:nvPr/>
          </p:nvSpPr>
          <p:spPr>
            <a:xfrm>
              <a:off x="6212309" y="1920043"/>
              <a:ext cx="1083864" cy="564256"/>
            </a:xfrm>
            <a:prstGeom prst="rect">
              <a:avLst/>
            </a:prstGeom>
            <a:noFill/>
          </p:spPr>
          <p:txBody>
            <a:bodyPr wrap="square" rtlCol="0">
              <a:spAutoFit/>
            </a:bodyPr>
            <a:lstStyle/>
            <a:p>
              <a:pPr algn="ctr"/>
              <a:r>
                <a:rPr lang="zh-CN" altLang="en-US" dirty="0">
                  <a:solidFill>
                    <a:schemeClr val="bg1"/>
                  </a:solidFill>
                  <a:latin typeface="方正粗宋简体" panose="03000509000000000000" pitchFamily="65" charset="-122"/>
                  <a:ea typeface="方正粗宋简体" panose="03000509000000000000" pitchFamily="65" charset="-122"/>
                </a:rPr>
                <a:t>点击输入标题</a:t>
              </a:r>
            </a:p>
          </p:txBody>
        </p:sp>
      </p:grpSp>
      <p:pic>
        <p:nvPicPr>
          <p:cNvPr id="26" name="Picture 3" descr="C:\Users\user\Desktop\5isucai-HB-484 [转换].png"/>
          <p:cNvPicPr>
            <a:picLocks noChangeAspect="1" noChangeArrowheads="1"/>
          </p:cNvPicPr>
          <p:nvPr/>
        </p:nvPicPr>
        <p:blipFill rotWithShape="1">
          <a:blip r:embed="rId2" cstate="screen">
            <a:duotone>
              <a:prstClr val="black"/>
              <a:srgbClr val="FF4D5E">
                <a:tint val="45000"/>
                <a:satMod val="400000"/>
              </a:srgbClr>
            </a:duotone>
            <a:extLst>
              <a:ext uri="{BEBA8EAE-BF5A-486C-A8C5-ECC9F3942E4B}">
                <a14:imgProps xmlns:a14="http://schemas.microsoft.com/office/drawing/2010/main">
                  <a14:imgLayer r:embed="rId3">
                    <a14:imgEffect>
                      <a14:backgroundRemoval t="9667" b="89667" l="9722" r="89931">
                        <a14:foregroundMark x1="19444" y1="23000" x2="17361" y2="32667"/>
                        <a14:backgroundMark x1="12153" y1="13000" x2="10069" y2="35000"/>
                      </a14:backgroundRemoval>
                    </a14:imgEffect>
                  </a14:imgLayer>
                </a14:imgProps>
              </a:ext>
              <a:ext uri="{28A0092B-C50C-407E-A947-70E740481C1C}">
                <a14:useLocalDpi xmlns:a14="http://schemas.microsoft.com/office/drawing/2010/main"/>
              </a:ext>
            </a:extLst>
          </a:blip>
          <a:srcRect/>
          <a:stretch/>
        </p:blipFill>
        <p:spPr bwMode="auto">
          <a:xfrm rot="18732377">
            <a:off x="-60988" y="3227411"/>
            <a:ext cx="2313113" cy="2409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821122"/>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childTnLst>
                                </p:cTn>
                              </p:par>
                              <p:par>
                                <p:cTn id="8" presetID="2" presetClass="entr" presetSubtype="8" fill="hold" nodeType="withEffect">
                                  <p:stCondLst>
                                    <p:cond delay="125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500" fill="hold"/>
                                        <p:tgtEl>
                                          <p:spTgt spid="8"/>
                                        </p:tgtEl>
                                        <p:attrNameLst>
                                          <p:attrName>ppt_x</p:attrName>
                                        </p:attrNameLst>
                                      </p:cBhvr>
                                      <p:tavLst>
                                        <p:tav tm="0">
                                          <p:val>
                                            <p:strVal val="0-#ppt_w/2"/>
                                          </p:val>
                                        </p:tav>
                                        <p:tav tm="100000">
                                          <p:val>
                                            <p:strVal val="#ppt_x"/>
                                          </p:val>
                                        </p:tav>
                                      </p:tavLst>
                                    </p:anim>
                                    <p:anim calcmode="lin" valueType="num">
                                      <p:cBhvr additive="base">
                                        <p:cTn id="11" dur="500" fill="hold"/>
                                        <p:tgtEl>
                                          <p:spTgt spid="8"/>
                                        </p:tgtEl>
                                        <p:attrNameLst>
                                          <p:attrName>ppt_y</p:attrName>
                                        </p:attrNameLst>
                                      </p:cBhvr>
                                      <p:tavLst>
                                        <p:tav tm="0">
                                          <p:val>
                                            <p:strVal val="#ppt_y"/>
                                          </p:val>
                                        </p:tav>
                                        <p:tav tm="100000">
                                          <p:val>
                                            <p:strVal val="#ppt_y"/>
                                          </p:val>
                                        </p:tav>
                                      </p:tavLst>
                                    </p:anim>
                                  </p:childTnLst>
                                </p:cTn>
                              </p:par>
                              <p:par>
                                <p:cTn id="12" presetID="22" presetClass="entr" presetSubtype="8" fill="hold" grpId="0" nodeType="withEffect">
                                  <p:stCondLst>
                                    <p:cond delay="200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par>
                                <p:cTn id="15" presetID="22" presetClass="entr" presetSubtype="8" fill="hold" grpId="0" nodeType="withEffect">
                                  <p:stCondLst>
                                    <p:cond delay="200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par>
                                <p:cTn id="18" presetID="22" presetClass="entr" presetSubtype="8" fill="hold" grpId="0" nodeType="withEffect">
                                  <p:stCondLst>
                                    <p:cond delay="20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 presetClass="entr" presetSubtype="8" fill="hold" nodeType="withEffect">
                                  <p:stCondLst>
                                    <p:cond delay="275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0-#ppt_w/2"/>
                                          </p:val>
                                        </p:tav>
                                        <p:tav tm="100000">
                                          <p:val>
                                            <p:strVal val="#ppt_x"/>
                                          </p:val>
                                        </p:tav>
                                      </p:tavLst>
                                    </p:anim>
                                    <p:anim calcmode="lin" valueType="num">
                                      <p:cBhvr additive="base">
                                        <p:cTn id="24" dur="500" fill="hold"/>
                                        <p:tgtEl>
                                          <p:spTgt spid="20"/>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275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0-#ppt_w/2"/>
                                          </p:val>
                                        </p:tav>
                                        <p:tav tm="100000">
                                          <p:val>
                                            <p:strVal val="#ppt_x"/>
                                          </p:val>
                                        </p:tav>
                                      </p:tavLst>
                                    </p:anim>
                                    <p:anim calcmode="lin" valueType="num">
                                      <p:cBhvr additive="base">
                                        <p:cTn id="28" dur="500" fill="hold"/>
                                        <p:tgtEl>
                                          <p:spTgt spid="23"/>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275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0-#ppt_w/2"/>
                                          </p:val>
                                        </p:tav>
                                        <p:tav tm="100000">
                                          <p:val>
                                            <p:strVal val="#ppt_x"/>
                                          </p:val>
                                        </p:tav>
                                      </p:tavLst>
                                    </p:anim>
                                    <p:anim calcmode="lin" valueType="num">
                                      <p:cBhvr additive="base">
                                        <p:cTn id="32"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2"/>
          <p:cNvSpPr txBox="1"/>
          <p:nvPr/>
        </p:nvSpPr>
        <p:spPr>
          <a:xfrm>
            <a:off x="7747555" y="421166"/>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16" name="组合 15"/>
          <p:cNvGrpSpPr/>
          <p:nvPr/>
        </p:nvGrpSpPr>
        <p:grpSpPr>
          <a:xfrm>
            <a:off x="677090" y="401136"/>
            <a:ext cx="719358" cy="680050"/>
            <a:chOff x="168729" y="101037"/>
            <a:chExt cx="799287" cy="755611"/>
          </a:xfrm>
        </p:grpSpPr>
        <p:grpSp>
          <p:nvGrpSpPr>
            <p:cNvPr id="17" name="组合 16"/>
            <p:cNvGrpSpPr/>
            <p:nvPr/>
          </p:nvGrpSpPr>
          <p:grpSpPr>
            <a:xfrm>
              <a:off x="168729" y="101037"/>
              <a:ext cx="799287" cy="755611"/>
              <a:chOff x="2759425" y="1932990"/>
              <a:chExt cx="799287" cy="755611"/>
            </a:xfrm>
          </p:grpSpPr>
          <p:sp>
            <p:nvSpPr>
              <p:cNvPr id="19" name="椭圆 18"/>
              <p:cNvSpPr>
                <a:spLocks/>
              </p:cNvSpPr>
              <p:nvPr/>
            </p:nvSpPr>
            <p:spPr bwMode="auto">
              <a:xfrm rot="10800000">
                <a:off x="2759426" y="1949921"/>
                <a:ext cx="799286" cy="717940"/>
              </a:xfrm>
              <a:prstGeom prst="ellipse">
                <a:avLst/>
              </a:prstGeom>
              <a:solidFill>
                <a:srgbClr val="00B0F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20" name="椭圆 19"/>
              <p:cNvSpPr/>
              <p:nvPr/>
            </p:nvSpPr>
            <p:spPr>
              <a:xfrm>
                <a:off x="2759425" y="1932990"/>
                <a:ext cx="799287" cy="751802"/>
              </a:xfrm>
              <a:prstGeom prst="ellipse">
                <a:avLst/>
              </a:prstGeom>
              <a:solidFill>
                <a:srgbClr val="00B0F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21" name="椭圆 20"/>
              <p:cNvSpPr/>
              <p:nvPr/>
            </p:nvSpPr>
            <p:spPr>
              <a:xfrm>
                <a:off x="2771295" y="1942172"/>
                <a:ext cx="787417" cy="746429"/>
              </a:xfrm>
              <a:prstGeom prst="ellipse">
                <a:avLst/>
              </a:prstGeom>
              <a:solidFill>
                <a:srgbClr val="00B0F0">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18"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22" name="矩形 21"/>
          <p:cNvSpPr/>
          <p:nvPr/>
        </p:nvSpPr>
        <p:spPr>
          <a:xfrm>
            <a:off x="1473333" y="757149"/>
            <a:ext cx="7213469" cy="88756"/>
          </a:xfrm>
          <a:prstGeom prst="rect">
            <a:avLst/>
          </a:prstGeom>
          <a:solidFill>
            <a:srgbClr val="00B0F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grpSp>
        <p:nvGrpSpPr>
          <p:cNvPr id="23" name="组合 22"/>
          <p:cNvGrpSpPr/>
          <p:nvPr/>
        </p:nvGrpSpPr>
        <p:grpSpPr>
          <a:xfrm>
            <a:off x="1473332" y="109078"/>
            <a:ext cx="1490565" cy="590999"/>
            <a:chOff x="1129033" y="49188"/>
            <a:chExt cx="1656184" cy="656665"/>
          </a:xfrm>
        </p:grpSpPr>
        <p:sp>
          <p:nvSpPr>
            <p:cNvPr id="24" name="任意多边形 23"/>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00B0F0"/>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a:solidFill>
                  <a:prstClr val="white"/>
                </a:solidFill>
              </a:endParaRPr>
            </a:p>
          </p:txBody>
        </p:sp>
        <p:sp>
          <p:nvSpPr>
            <p:cNvPr id="25"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点击输入标题</a:t>
              </a:r>
            </a:p>
          </p:txBody>
        </p:sp>
      </p:grpSp>
      <p:sp>
        <p:nvSpPr>
          <p:cNvPr id="13" name="Oval 6"/>
          <p:cNvSpPr>
            <a:spLocks noChangeArrowheads="1"/>
          </p:cNvSpPr>
          <p:nvPr/>
        </p:nvSpPr>
        <p:spPr bwMode="auto">
          <a:xfrm>
            <a:off x="1048534" y="943613"/>
            <a:ext cx="3768047" cy="3769237"/>
          </a:xfrm>
          <a:prstGeom prst="ellipse">
            <a:avLst/>
          </a:prstGeom>
          <a:noFill/>
          <a:ln w="9">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49">
              <a:solidFill>
                <a:schemeClr val="accent2"/>
              </a:solidFill>
              <a:ea typeface="宋体" panose="02010600030101010101" pitchFamily="2" charset="-122"/>
            </a:endParaRPr>
          </a:p>
        </p:txBody>
      </p:sp>
      <p:sp>
        <p:nvSpPr>
          <p:cNvPr id="14" name="Oval 10"/>
          <p:cNvSpPr>
            <a:spLocks noChangeArrowheads="1"/>
          </p:cNvSpPr>
          <p:nvPr/>
        </p:nvSpPr>
        <p:spPr bwMode="auto">
          <a:xfrm>
            <a:off x="3871594" y="1114995"/>
            <a:ext cx="440359" cy="439169"/>
          </a:xfrm>
          <a:prstGeom prst="ellipse">
            <a:avLst/>
          </a:prstGeom>
          <a:solidFill>
            <a:srgbClr val="00B0F0">
              <a:alpha val="98822"/>
            </a:srgbClr>
          </a:solidFill>
          <a:ln>
            <a:noFill/>
          </a:ln>
        </p:spPr>
        <p:txBody>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799" b="1">
                <a:solidFill>
                  <a:schemeClr val="bg1"/>
                </a:solidFill>
                <a:latin typeface="微软雅黑" panose="020B0503020204020204" pitchFamily="34" charset="-122"/>
              </a:rPr>
              <a:t>1</a:t>
            </a:r>
            <a:endParaRPr lang="zh-CN" altLang="en-US" sz="1799" b="1">
              <a:solidFill>
                <a:schemeClr val="bg1"/>
              </a:solidFill>
              <a:latin typeface="微软雅黑" panose="020B0503020204020204" pitchFamily="34" charset="-122"/>
            </a:endParaRPr>
          </a:p>
        </p:txBody>
      </p:sp>
      <p:sp>
        <p:nvSpPr>
          <p:cNvPr id="26" name="Oval 11"/>
          <p:cNvSpPr>
            <a:spLocks noChangeArrowheads="1"/>
          </p:cNvSpPr>
          <p:nvPr/>
        </p:nvSpPr>
        <p:spPr bwMode="auto">
          <a:xfrm>
            <a:off x="3871594" y="4102297"/>
            <a:ext cx="440359" cy="439169"/>
          </a:xfrm>
          <a:prstGeom prst="ellipse">
            <a:avLst/>
          </a:prstGeom>
          <a:solidFill>
            <a:schemeClr val="accent1">
              <a:alpha val="98822"/>
            </a:schemeClr>
          </a:solidFill>
          <a:ln>
            <a:noFill/>
          </a:ln>
        </p:spPr>
        <p:txBody>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799" b="1">
                <a:solidFill>
                  <a:schemeClr val="bg1"/>
                </a:solidFill>
                <a:latin typeface="微软雅黑" panose="020B0503020204020204" pitchFamily="34" charset="-122"/>
              </a:rPr>
              <a:t>5</a:t>
            </a:r>
            <a:endParaRPr lang="zh-CN" altLang="en-US" sz="1799" b="1">
              <a:solidFill>
                <a:schemeClr val="bg1"/>
              </a:solidFill>
              <a:latin typeface="微软雅黑" panose="020B0503020204020204" pitchFamily="34" charset="-122"/>
            </a:endParaRPr>
          </a:p>
        </p:txBody>
      </p:sp>
      <p:sp>
        <p:nvSpPr>
          <p:cNvPr id="27" name="Oval 12"/>
          <p:cNvSpPr>
            <a:spLocks noChangeArrowheads="1"/>
          </p:cNvSpPr>
          <p:nvPr/>
        </p:nvSpPr>
        <p:spPr bwMode="auto">
          <a:xfrm>
            <a:off x="4400025" y="3408434"/>
            <a:ext cx="440359" cy="439169"/>
          </a:xfrm>
          <a:prstGeom prst="ellipse">
            <a:avLst/>
          </a:prstGeom>
          <a:solidFill>
            <a:schemeClr val="accent4">
              <a:alpha val="98822"/>
            </a:schemeClr>
          </a:solidFill>
          <a:ln>
            <a:noFill/>
          </a:ln>
        </p:spPr>
        <p:txBody>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799" b="1">
                <a:solidFill>
                  <a:schemeClr val="bg1"/>
                </a:solidFill>
                <a:latin typeface="微软雅黑" panose="020B0503020204020204" pitchFamily="34" charset="-122"/>
              </a:rPr>
              <a:t>4</a:t>
            </a:r>
            <a:endParaRPr lang="zh-CN" altLang="en-US" sz="1799" b="1">
              <a:solidFill>
                <a:schemeClr val="bg1"/>
              </a:solidFill>
              <a:latin typeface="微软雅黑" panose="020B0503020204020204" pitchFamily="34" charset="-122"/>
            </a:endParaRPr>
          </a:p>
        </p:txBody>
      </p:sp>
      <p:sp>
        <p:nvSpPr>
          <p:cNvPr id="28" name="Oval 13"/>
          <p:cNvSpPr>
            <a:spLocks noChangeArrowheads="1"/>
          </p:cNvSpPr>
          <p:nvPr/>
        </p:nvSpPr>
        <p:spPr bwMode="auto">
          <a:xfrm>
            <a:off x="4400025" y="1808859"/>
            <a:ext cx="440359" cy="439169"/>
          </a:xfrm>
          <a:prstGeom prst="ellipse">
            <a:avLst/>
          </a:prstGeom>
          <a:solidFill>
            <a:srgbClr val="E29313">
              <a:alpha val="98822"/>
            </a:srgbClr>
          </a:solidFill>
          <a:ln>
            <a:noFill/>
          </a:ln>
        </p:spPr>
        <p:txBody>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799" b="1">
                <a:solidFill>
                  <a:schemeClr val="bg1"/>
                </a:solidFill>
                <a:latin typeface="微软雅黑" panose="020B0503020204020204" pitchFamily="34" charset="-122"/>
              </a:rPr>
              <a:t>2</a:t>
            </a:r>
            <a:endParaRPr lang="zh-CN" altLang="en-US" sz="1799" b="1">
              <a:solidFill>
                <a:schemeClr val="bg1"/>
              </a:solidFill>
              <a:latin typeface="微软雅黑" panose="020B0503020204020204" pitchFamily="34" charset="-122"/>
            </a:endParaRPr>
          </a:p>
        </p:txBody>
      </p:sp>
      <p:sp>
        <p:nvSpPr>
          <p:cNvPr id="29" name="Oval 14"/>
          <p:cNvSpPr>
            <a:spLocks noChangeArrowheads="1"/>
          </p:cNvSpPr>
          <p:nvPr/>
        </p:nvSpPr>
        <p:spPr bwMode="auto">
          <a:xfrm>
            <a:off x="4571408" y="2608647"/>
            <a:ext cx="440359" cy="439169"/>
          </a:xfrm>
          <a:prstGeom prst="ellipse">
            <a:avLst/>
          </a:prstGeom>
          <a:solidFill>
            <a:schemeClr val="accent6">
              <a:alpha val="98822"/>
            </a:schemeClr>
          </a:solidFill>
          <a:ln>
            <a:noFill/>
          </a:ln>
        </p:spPr>
        <p:txBody>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799" b="1">
                <a:solidFill>
                  <a:schemeClr val="bg1"/>
                </a:solidFill>
                <a:latin typeface="微软雅黑" panose="020B0503020204020204" pitchFamily="34" charset="-122"/>
              </a:rPr>
              <a:t>3</a:t>
            </a:r>
            <a:endParaRPr lang="zh-CN" altLang="en-US" sz="1799" b="1">
              <a:solidFill>
                <a:schemeClr val="bg1"/>
              </a:solidFill>
              <a:latin typeface="微软雅黑" panose="020B0503020204020204" pitchFamily="34" charset="-122"/>
            </a:endParaRPr>
          </a:p>
        </p:txBody>
      </p:sp>
      <p:sp>
        <p:nvSpPr>
          <p:cNvPr id="30" name="TextBox 43"/>
          <p:cNvSpPr txBox="1">
            <a:spLocks noChangeArrowheads="1"/>
          </p:cNvSpPr>
          <p:nvPr/>
        </p:nvSpPr>
        <p:spPr bwMode="auto">
          <a:xfrm>
            <a:off x="4571408" y="943611"/>
            <a:ext cx="3815653" cy="715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1349">
                <a:latin typeface="微软雅黑" panose="020B0503020204020204" pitchFamily="34" charset="-122"/>
              </a:rPr>
              <a:t>左侧图片更换方法是对图片点右键</a:t>
            </a:r>
            <a:r>
              <a:rPr lang="en-US" altLang="zh-CN" sz="1349">
                <a:latin typeface="微软雅黑" panose="020B0503020204020204" pitchFamily="34" charset="-122"/>
              </a:rPr>
              <a:t>-&gt;</a:t>
            </a:r>
            <a:r>
              <a:rPr lang="zh-CN" altLang="en-US" sz="1349">
                <a:latin typeface="微软雅黑" panose="020B0503020204020204" pitchFamily="34" charset="-122"/>
              </a:rPr>
              <a:t>设置对象格式</a:t>
            </a:r>
            <a:r>
              <a:rPr lang="en-US" altLang="zh-CN" sz="1349">
                <a:latin typeface="微软雅黑" panose="020B0503020204020204" pitchFamily="34" charset="-122"/>
              </a:rPr>
              <a:t>-&gt;</a:t>
            </a:r>
            <a:r>
              <a:rPr lang="zh-CN" altLang="en-US" sz="1349">
                <a:latin typeface="微软雅黑" panose="020B0503020204020204" pitchFamily="34" charset="-122"/>
              </a:rPr>
              <a:t>填充</a:t>
            </a:r>
            <a:r>
              <a:rPr lang="en-US" altLang="zh-CN" sz="1349">
                <a:latin typeface="微软雅黑" panose="020B0503020204020204" pitchFamily="34" charset="-122"/>
              </a:rPr>
              <a:t>-&gt;</a:t>
            </a:r>
            <a:r>
              <a:rPr lang="zh-CN" altLang="en-US" sz="1349">
                <a:latin typeface="微软雅黑" panose="020B0503020204020204" pitchFamily="34" charset="-122"/>
              </a:rPr>
              <a:t>填充效果</a:t>
            </a:r>
            <a:r>
              <a:rPr lang="en-US" altLang="zh-CN" sz="1349">
                <a:latin typeface="微软雅黑" panose="020B0503020204020204" pitchFamily="34" charset="-122"/>
              </a:rPr>
              <a:t>-&gt;</a:t>
            </a:r>
            <a:r>
              <a:rPr lang="zh-CN" altLang="en-US" sz="1349">
                <a:latin typeface="微软雅黑" panose="020B0503020204020204" pitchFamily="34" charset="-122"/>
              </a:rPr>
              <a:t>图片，选择事先准备好的图片即可。后文遇图片均可按此操作</a:t>
            </a:r>
          </a:p>
        </p:txBody>
      </p:sp>
      <p:sp>
        <p:nvSpPr>
          <p:cNvPr id="31" name="TextBox 44"/>
          <p:cNvSpPr txBox="1">
            <a:spLocks noChangeArrowheads="1"/>
          </p:cNvSpPr>
          <p:nvPr/>
        </p:nvSpPr>
        <p:spPr bwMode="auto">
          <a:xfrm>
            <a:off x="4951066" y="1808859"/>
            <a:ext cx="3418140" cy="50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1349">
                <a:latin typeface="微软雅黑" panose="020B0503020204020204" pitchFamily="34" charset="-122"/>
              </a:rPr>
              <a:t>更换图片后动画效果会保留下来，适用于对一个问题进行多项说明时使用。</a:t>
            </a:r>
          </a:p>
        </p:txBody>
      </p:sp>
      <p:sp>
        <p:nvSpPr>
          <p:cNvPr id="32" name="TextBox 45"/>
          <p:cNvSpPr txBox="1">
            <a:spLocks noChangeArrowheads="1"/>
          </p:cNvSpPr>
          <p:nvPr/>
        </p:nvSpPr>
        <p:spPr bwMode="auto">
          <a:xfrm>
            <a:off x="5083176" y="2469396"/>
            <a:ext cx="3278891" cy="715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1349">
                <a:latin typeface="微软雅黑" panose="020B0503020204020204" pitchFamily="34" charset="-122"/>
              </a:rPr>
              <a:t>如果图片变形，是由于图片不是正方形所致，最好的办法是先将图片拖到</a:t>
            </a:r>
            <a:r>
              <a:rPr lang="en-US" altLang="zh-CN" sz="1349">
                <a:latin typeface="微软雅黑" panose="020B0503020204020204" pitchFamily="34" charset="-122"/>
              </a:rPr>
              <a:t>PPT</a:t>
            </a:r>
            <a:r>
              <a:rPr lang="zh-CN" altLang="en-US" sz="1349">
                <a:latin typeface="微软雅黑" panose="020B0503020204020204" pitchFamily="34" charset="-122"/>
              </a:rPr>
              <a:t>里，用图片裁切的办法裁成方形。</a:t>
            </a:r>
          </a:p>
        </p:txBody>
      </p:sp>
      <p:sp>
        <p:nvSpPr>
          <p:cNvPr id="33" name="TextBox 46"/>
          <p:cNvSpPr txBox="1">
            <a:spLocks noChangeArrowheads="1"/>
          </p:cNvSpPr>
          <p:nvPr/>
        </p:nvSpPr>
        <p:spPr bwMode="auto">
          <a:xfrm>
            <a:off x="4889180" y="3289419"/>
            <a:ext cx="3497881" cy="922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1349">
                <a:latin typeface="微软雅黑" panose="020B0503020204020204" pitchFamily="34" charset="-122"/>
              </a:rPr>
              <a:t>然后另存为一个新图片，在填充选图片时选择你裁好的图，就不会出现变形了，后文遇到长方形，六边形等图片时，操作方法类似。</a:t>
            </a:r>
          </a:p>
          <a:p>
            <a:pPr algn="just" eaLnBrk="1" hangingPunct="1">
              <a:spcBef>
                <a:spcPct val="0"/>
              </a:spcBef>
              <a:buFontTx/>
              <a:buNone/>
            </a:pPr>
            <a:endParaRPr lang="zh-CN" altLang="en-US" sz="1349">
              <a:latin typeface="微软雅黑" panose="020B0503020204020204" pitchFamily="34" charset="-122"/>
            </a:endParaRPr>
          </a:p>
        </p:txBody>
      </p:sp>
      <p:sp>
        <p:nvSpPr>
          <p:cNvPr id="34" name="TextBox 47"/>
          <p:cNvSpPr txBox="1">
            <a:spLocks noChangeArrowheads="1"/>
          </p:cNvSpPr>
          <p:nvPr/>
        </p:nvSpPr>
        <p:spPr bwMode="auto">
          <a:xfrm>
            <a:off x="4521419" y="4132051"/>
            <a:ext cx="3865640" cy="50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1349">
                <a:latin typeface="微软雅黑" panose="020B0503020204020204" pitchFamily="34" charset="-122"/>
              </a:rPr>
              <a:t>更换图片后动画效果会保留下来，适用于对一个问题进行多项说明时使用。</a:t>
            </a:r>
          </a:p>
        </p:txBody>
      </p:sp>
      <p:sp>
        <p:nvSpPr>
          <p:cNvPr id="35" name="Oval 7"/>
          <p:cNvSpPr>
            <a:spLocks noChangeArrowheads="1"/>
          </p:cNvSpPr>
          <p:nvPr/>
        </p:nvSpPr>
        <p:spPr bwMode="auto">
          <a:xfrm>
            <a:off x="965223" y="1148320"/>
            <a:ext cx="3339589" cy="3336019"/>
          </a:xfrm>
          <a:prstGeom prst="ellipse">
            <a:avLst/>
          </a:pr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49">
              <a:solidFill>
                <a:schemeClr val="accent2"/>
              </a:solidFill>
              <a:ea typeface="宋体" panose="02010600030101010101" pitchFamily="2" charset="-122"/>
            </a:endParaRPr>
          </a:p>
        </p:txBody>
      </p:sp>
      <p:sp>
        <p:nvSpPr>
          <p:cNvPr id="36" name="Oval 8"/>
          <p:cNvSpPr>
            <a:spLocks noChangeArrowheads="1"/>
          </p:cNvSpPr>
          <p:nvPr/>
        </p:nvSpPr>
        <p:spPr bwMode="auto">
          <a:xfrm>
            <a:off x="1193731" y="1375640"/>
            <a:ext cx="2882568" cy="2881377"/>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49">
              <a:solidFill>
                <a:schemeClr val="accent2"/>
              </a:solidFill>
              <a:ea typeface="宋体" panose="02010600030101010101" pitchFamily="2" charset="-122"/>
            </a:endParaRPr>
          </a:p>
        </p:txBody>
      </p:sp>
      <p:sp>
        <p:nvSpPr>
          <p:cNvPr id="37" name="Oval 9"/>
          <p:cNvSpPr>
            <a:spLocks noChangeArrowheads="1"/>
          </p:cNvSpPr>
          <p:nvPr/>
        </p:nvSpPr>
        <p:spPr bwMode="auto">
          <a:xfrm>
            <a:off x="1039010" y="3417955"/>
            <a:ext cx="814070" cy="814070"/>
          </a:xfrm>
          <a:prstGeom prst="ellipse">
            <a:avLst/>
          </a:prstGeom>
          <a:solidFill>
            <a:srgbClr val="FF4D5E"/>
          </a:solidFill>
          <a:ln>
            <a:noFill/>
          </a:ln>
        </p:spPr>
        <p:txBody>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799" b="1">
              <a:solidFill>
                <a:srgbClr val="DEDEDD"/>
              </a:solidFill>
              <a:latin typeface="微软雅黑" panose="020B0503020204020204" pitchFamily="34" charset="-122"/>
            </a:endParaRPr>
          </a:p>
        </p:txBody>
      </p:sp>
      <p:sp>
        <p:nvSpPr>
          <p:cNvPr id="38" name="TextBox 51"/>
          <p:cNvSpPr txBox="1">
            <a:spLocks noChangeArrowheads="1"/>
          </p:cNvSpPr>
          <p:nvPr/>
        </p:nvSpPr>
        <p:spPr bwMode="auto">
          <a:xfrm>
            <a:off x="1154457" y="3575057"/>
            <a:ext cx="581989" cy="553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499">
                <a:solidFill>
                  <a:schemeClr val="bg1"/>
                </a:solidFill>
                <a:latin typeface="微软雅黑" panose="020B0503020204020204" pitchFamily="34" charset="-122"/>
              </a:rPr>
              <a:t>添加</a:t>
            </a:r>
            <a:endParaRPr lang="en-US" sz="1499">
              <a:solidFill>
                <a:schemeClr val="bg1"/>
              </a:solidFill>
              <a:latin typeface="微软雅黑" panose="020B0503020204020204" pitchFamily="34" charset="-122"/>
            </a:endParaRPr>
          </a:p>
          <a:p>
            <a:pPr algn="ctr" eaLnBrk="1" hangingPunct="1">
              <a:spcBef>
                <a:spcPct val="0"/>
              </a:spcBef>
              <a:buFontTx/>
              <a:buNone/>
            </a:pPr>
            <a:r>
              <a:rPr lang="zh-CN" altLang="en-US" sz="1499">
                <a:solidFill>
                  <a:schemeClr val="bg1"/>
                </a:solidFill>
                <a:latin typeface="微软雅黑" panose="020B0503020204020204" pitchFamily="34" charset="-122"/>
              </a:rPr>
              <a:t>标题</a:t>
            </a:r>
            <a:endParaRPr lang="en-US" sz="1499">
              <a:solidFill>
                <a:schemeClr val="bg1"/>
              </a:solidFill>
              <a:latin typeface="微软雅黑" panose="020B0503020204020204" pitchFamily="34" charset="-122"/>
            </a:endParaRPr>
          </a:p>
        </p:txBody>
      </p:sp>
    </p:spTree>
    <p:extLst>
      <p:ext uri="{BB962C8B-B14F-4D97-AF65-F5344CB8AC3E}">
        <p14:creationId xmlns:p14="http://schemas.microsoft.com/office/powerpoint/2010/main" val="1114417674"/>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7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0-#ppt_w/2"/>
                                          </p:val>
                                        </p:tav>
                                        <p:tav tm="100000">
                                          <p:val>
                                            <p:strVal val="#ppt_x"/>
                                          </p:val>
                                        </p:tav>
                                      </p:tavLst>
                                    </p:anim>
                                    <p:anim calcmode="lin" valueType="num">
                                      <p:cBhvr additive="base">
                                        <p:cTn id="20" dur="500" fill="hold"/>
                                        <p:tgtEl>
                                          <p:spTgt spid="23"/>
                                        </p:tgtEl>
                                        <p:attrNameLst>
                                          <p:attrName>ppt_y</p:attrName>
                                        </p:attrNameLst>
                                      </p:cBhvr>
                                      <p:tavLst>
                                        <p:tav tm="0">
                                          <p:val>
                                            <p:strVal val="#ppt_y"/>
                                          </p:val>
                                        </p:tav>
                                        <p:tav tm="100000">
                                          <p:val>
                                            <p:strVal val="#ppt_y"/>
                                          </p:val>
                                        </p:tav>
                                      </p:tavLst>
                                    </p:anim>
                                  </p:childTnLst>
                                </p:cTn>
                              </p:par>
                            </p:childTnLst>
                          </p:cTn>
                        </p:par>
                        <p:par>
                          <p:cTn id="21" fill="hold">
                            <p:stCondLst>
                              <p:cond delay="1250"/>
                            </p:stCondLst>
                            <p:childTnLst>
                              <p:par>
                                <p:cTn id="22" presetID="21" presetClass="entr" presetSubtype="1"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wheel(1)">
                                      <p:cBhvr>
                                        <p:cTn id="24" dur="1000"/>
                                        <p:tgtEl>
                                          <p:spTgt spid="36"/>
                                        </p:tgtEl>
                                      </p:cBhvr>
                                    </p:animEffect>
                                  </p:childTnLst>
                                </p:cTn>
                              </p:par>
                              <p:par>
                                <p:cTn id="25" presetID="21" presetClass="entr" presetSubtype="1"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heel(1)">
                                      <p:cBhvr>
                                        <p:cTn id="27" dur="1000"/>
                                        <p:tgtEl>
                                          <p:spTgt spid="35"/>
                                        </p:tgtEl>
                                      </p:cBhvr>
                                    </p:animEffect>
                                  </p:childTnLst>
                                </p:cTn>
                              </p:par>
                            </p:childTnLst>
                          </p:cTn>
                        </p:par>
                        <p:par>
                          <p:cTn id="28" fill="hold">
                            <p:stCondLst>
                              <p:cond delay="2250"/>
                            </p:stCondLst>
                            <p:childTnLst>
                              <p:par>
                                <p:cTn id="29" presetID="21" presetClass="entr" presetSubtype="1"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heel(1)">
                                      <p:cBhvr>
                                        <p:cTn id="31" dur="2000"/>
                                        <p:tgtEl>
                                          <p:spTgt spid="13"/>
                                        </p:tgtEl>
                                      </p:cBhvr>
                                    </p:animEffect>
                                  </p:childTnLst>
                                </p:cTn>
                              </p:par>
                            </p:childTnLst>
                          </p:cTn>
                        </p:par>
                        <p:par>
                          <p:cTn id="32" fill="hold">
                            <p:stCondLst>
                              <p:cond delay="4250"/>
                            </p:stCondLst>
                            <p:childTnLst>
                              <p:par>
                                <p:cTn id="33" presetID="1"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35" presetClass="path" presetSubtype="0" accel="50000" decel="50000" fill="hold" grpId="1" nodeType="withEffect">
                                  <p:stCondLst>
                                    <p:cond delay="0"/>
                                  </p:stCondLst>
                                  <p:childTnLst>
                                    <p:animMotion origin="layout" path="M 2.29608E-6 1.11111E-6 L -0.17354 0.29051 " pathEditMode="relative" rAng="0" ptsTypes="AA">
                                      <p:cBhvr>
                                        <p:cTn id="44" dur="500" spd="-99800" fill="hold"/>
                                        <p:tgtEl>
                                          <p:spTgt spid="14"/>
                                        </p:tgtEl>
                                        <p:attrNameLst>
                                          <p:attrName>ppt_x,ppt_y</p:attrName>
                                        </p:attrNameLst>
                                      </p:cBhvr>
                                      <p:rCtr x="-8500" y="14500"/>
                                    </p:animMotion>
                                  </p:childTnLst>
                                </p:cTn>
                              </p:par>
                              <p:par>
                                <p:cTn id="45" presetID="35" presetClass="path" presetSubtype="0" accel="50000" decel="50000" fill="hold" grpId="1" nodeType="withEffect">
                                  <p:stCondLst>
                                    <p:cond delay="0"/>
                                  </p:stCondLst>
                                  <p:childTnLst>
                                    <p:animMotion origin="layout" path="M 2.35202E-6 -2.59259E-6 L -0.23143 0.15556 " pathEditMode="relative" rAng="0" ptsTypes="AA">
                                      <p:cBhvr>
                                        <p:cTn id="46" dur="500" spd="-99800" fill="hold"/>
                                        <p:tgtEl>
                                          <p:spTgt spid="28"/>
                                        </p:tgtEl>
                                        <p:attrNameLst>
                                          <p:attrName>ppt_x,ppt_y</p:attrName>
                                        </p:attrNameLst>
                                      </p:cBhvr>
                                      <p:rCtr x="-11400" y="7800"/>
                                    </p:animMotion>
                                  </p:childTnLst>
                                </p:cTn>
                              </p:par>
                              <p:par>
                                <p:cTn id="47" presetID="35" presetClass="path" presetSubtype="0" accel="50000" decel="50000" fill="hold" grpId="1" nodeType="withEffect">
                                  <p:stCondLst>
                                    <p:cond delay="0"/>
                                  </p:stCondLst>
                                  <p:childTnLst>
                                    <p:animMotion origin="layout" path="M 0 0 L -0.25 0 E" pathEditMode="relative" rAng="0" ptsTypes="">
                                      <p:cBhvr>
                                        <p:cTn id="48" dur="500" spd="-99800" fill="hold"/>
                                        <p:tgtEl>
                                          <p:spTgt spid="29"/>
                                        </p:tgtEl>
                                        <p:attrNameLst>
                                          <p:attrName>ppt_x,ppt_y</p:attrName>
                                        </p:attrNameLst>
                                      </p:cBhvr>
                                      <p:rCtr x="0" y="0"/>
                                    </p:animMotion>
                                  </p:childTnLst>
                                </p:cTn>
                              </p:par>
                              <p:par>
                                <p:cTn id="49" presetID="35" presetClass="path" presetSubtype="0" accel="50000" decel="50000" fill="hold" grpId="1" nodeType="withEffect">
                                  <p:stCondLst>
                                    <p:cond delay="0"/>
                                  </p:stCondLst>
                                  <p:childTnLst>
                                    <p:animMotion origin="layout" path="M 2.35202E-6 -3.7037E-6 L -0.23143 -0.15555 " pathEditMode="relative" rAng="0" ptsTypes="AA">
                                      <p:cBhvr>
                                        <p:cTn id="50" dur="500" spd="-99800" fill="hold"/>
                                        <p:tgtEl>
                                          <p:spTgt spid="27"/>
                                        </p:tgtEl>
                                        <p:attrNameLst>
                                          <p:attrName>ppt_x,ppt_y</p:attrName>
                                        </p:attrNameLst>
                                      </p:cBhvr>
                                      <p:rCtr x="-11400" y="-7600"/>
                                    </p:animMotion>
                                  </p:childTnLst>
                                </p:cTn>
                              </p:par>
                              <p:par>
                                <p:cTn id="51" presetID="35" presetClass="path" presetSubtype="0" accel="50000" decel="50000" fill="hold" grpId="1" nodeType="withEffect">
                                  <p:stCondLst>
                                    <p:cond delay="0"/>
                                  </p:stCondLst>
                                  <p:childTnLst>
                                    <p:animMotion origin="layout" path="M 2.29608E-6 2.59259E-6 L -0.17354 -0.29051 " pathEditMode="relative" rAng="0" ptsTypes="AA">
                                      <p:cBhvr>
                                        <p:cTn id="52" dur="500" spd="-99800" fill="hold"/>
                                        <p:tgtEl>
                                          <p:spTgt spid="26"/>
                                        </p:tgtEl>
                                        <p:attrNameLst>
                                          <p:attrName>ppt_x,ppt_y</p:attrName>
                                        </p:attrNameLst>
                                      </p:cBhvr>
                                      <p:rCtr x="-8500" y="-14300"/>
                                    </p:animMotion>
                                  </p:childTnLst>
                                </p:cTn>
                              </p:par>
                            </p:childTnLst>
                          </p:cTn>
                        </p:par>
                        <p:par>
                          <p:cTn id="53" fill="hold">
                            <p:stCondLst>
                              <p:cond delay="4750"/>
                            </p:stCondLst>
                            <p:childTnLst>
                              <p:par>
                                <p:cTn id="54" presetID="22" presetClass="entr" presetSubtype="8" fill="hold" grpId="0" nodeType="after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wipe(left)">
                                      <p:cBhvr>
                                        <p:cTn id="56" dur="500"/>
                                        <p:tgtEl>
                                          <p:spTgt spid="30"/>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wipe(left)">
                                      <p:cBhvr>
                                        <p:cTn id="59" dur="500"/>
                                        <p:tgtEl>
                                          <p:spTgt spid="31"/>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wipe(left)">
                                      <p:cBhvr>
                                        <p:cTn id="62" dur="500"/>
                                        <p:tgtEl>
                                          <p:spTgt spid="32"/>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wipe(left)">
                                      <p:cBhvr>
                                        <p:cTn id="65" dur="500"/>
                                        <p:tgtEl>
                                          <p:spTgt spid="33"/>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wipe(left)">
                                      <p:cBhvr>
                                        <p:cTn id="68" dur="500"/>
                                        <p:tgtEl>
                                          <p:spTgt spid="34"/>
                                        </p:tgtEl>
                                      </p:cBhvr>
                                    </p:animEffect>
                                  </p:childTnLst>
                                </p:cTn>
                              </p:par>
                            </p:childTnLst>
                          </p:cTn>
                        </p:par>
                        <p:par>
                          <p:cTn id="69" fill="hold">
                            <p:stCondLst>
                              <p:cond delay="5250"/>
                            </p:stCondLst>
                            <p:childTnLst>
                              <p:par>
                                <p:cTn id="70" presetID="52" presetClass="entr" presetSubtype="0" fill="hold" grpId="0" nodeType="afterEffect">
                                  <p:stCondLst>
                                    <p:cond delay="0"/>
                                  </p:stCondLst>
                                  <p:childTnLst>
                                    <p:set>
                                      <p:cBhvr>
                                        <p:cTn id="71" dur="1" fill="hold">
                                          <p:stCondLst>
                                            <p:cond delay="0"/>
                                          </p:stCondLst>
                                        </p:cTn>
                                        <p:tgtEl>
                                          <p:spTgt spid="37"/>
                                        </p:tgtEl>
                                        <p:attrNameLst>
                                          <p:attrName>style.visibility</p:attrName>
                                        </p:attrNameLst>
                                      </p:cBhvr>
                                      <p:to>
                                        <p:strVal val="visible"/>
                                      </p:to>
                                    </p:set>
                                    <p:animScale>
                                      <p:cBhvr>
                                        <p:cTn id="72" dur="1000" decel="50000" fill="hold">
                                          <p:stCondLst>
                                            <p:cond delay="0"/>
                                          </p:stCondLst>
                                        </p:cTn>
                                        <p:tgtEl>
                                          <p:spTgt spid="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73" dur="1000" decel="50000" fill="hold">
                                          <p:stCondLst>
                                            <p:cond delay="0"/>
                                          </p:stCondLst>
                                        </p:cTn>
                                        <p:tgtEl>
                                          <p:spTgt spid="37"/>
                                        </p:tgtEl>
                                        <p:attrNameLst>
                                          <p:attrName>ppt_x,ppt_y</p:attrName>
                                        </p:attrNameLst>
                                      </p:cBhvr>
                                      <p:rCtr x="0" y="0"/>
                                    </p:animMotion>
                                    <p:animEffect transition="in" filter="fade">
                                      <p:cBhvr>
                                        <p:cTn id="74" dur="1000"/>
                                        <p:tgtEl>
                                          <p:spTgt spid="37"/>
                                        </p:tgtEl>
                                      </p:cBhvr>
                                    </p:animEffect>
                                  </p:childTnLst>
                                </p:cTn>
                              </p:par>
                              <p:par>
                                <p:cTn id="75" presetID="52" presetClass="entr" presetSubtype="0"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animScale>
                                      <p:cBhvr>
                                        <p:cTn id="77" dur="1000" decel="50000" fill="hold">
                                          <p:stCondLst>
                                            <p:cond delay="0"/>
                                          </p:stCondLst>
                                        </p:cTn>
                                        <p:tgtEl>
                                          <p:spTgt spid="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78" dur="1000" decel="50000" fill="hold">
                                          <p:stCondLst>
                                            <p:cond delay="0"/>
                                          </p:stCondLst>
                                        </p:cTn>
                                        <p:tgtEl>
                                          <p:spTgt spid="38"/>
                                        </p:tgtEl>
                                        <p:attrNameLst>
                                          <p:attrName>ppt_x,ppt_y</p:attrName>
                                        </p:attrNameLst>
                                      </p:cBhvr>
                                      <p:rCtr x="0" y="0"/>
                                    </p:animMotion>
                                    <p:animEffect transition="in" filter="fade">
                                      <p:cBhvr>
                                        <p:cTn id="79"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2" grpId="0" animBg="1"/>
      <p:bldP spid="13" grpId="0" animBg="1" autoUpdateAnimBg="0"/>
      <p:bldP spid="14" grpId="0" animBg="1" autoUpdateAnimBg="0"/>
      <p:bldP spid="14" grpId="1" animBg="1" autoUpdateAnimBg="0"/>
      <p:bldP spid="26" grpId="0" animBg="1" autoUpdateAnimBg="0"/>
      <p:bldP spid="26" grpId="1" animBg="1" autoUpdateAnimBg="0"/>
      <p:bldP spid="27" grpId="0" animBg="1" autoUpdateAnimBg="0"/>
      <p:bldP spid="27" grpId="1" animBg="1" autoUpdateAnimBg="0"/>
      <p:bldP spid="28" grpId="0" animBg="1" autoUpdateAnimBg="0"/>
      <p:bldP spid="28" grpId="1" animBg="1" autoUpdateAnimBg="0"/>
      <p:bldP spid="29" grpId="0" animBg="1" autoUpdateAnimBg="0"/>
      <p:bldP spid="29" grpId="1" animBg="1" autoUpdateAnimBg="0"/>
      <p:bldP spid="30" grpId="0" autoUpdateAnimBg="0"/>
      <p:bldP spid="31" grpId="0" autoUpdateAnimBg="0"/>
      <p:bldP spid="32" grpId="0" autoUpdateAnimBg="0"/>
      <p:bldP spid="33" grpId="0" autoUpdateAnimBg="0"/>
      <p:bldP spid="34" grpId="0" autoUpdateAnimBg="0"/>
      <p:bldP spid="35" grpId="0" animBg="1" autoUpdateAnimBg="0"/>
      <p:bldP spid="36" grpId="0" animBg="1" autoUpdateAnimBg="0"/>
      <p:bldP spid="37" grpId="0" animBg="1" autoUpdateAnimBg="0"/>
      <p:bldP spid="38"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2"/>
          <p:cNvSpPr txBox="1"/>
          <p:nvPr/>
        </p:nvSpPr>
        <p:spPr>
          <a:xfrm>
            <a:off x="7747555" y="421166"/>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16" name="组合 15"/>
          <p:cNvGrpSpPr/>
          <p:nvPr/>
        </p:nvGrpSpPr>
        <p:grpSpPr>
          <a:xfrm>
            <a:off x="677090" y="401136"/>
            <a:ext cx="719358" cy="680050"/>
            <a:chOff x="168729" y="101037"/>
            <a:chExt cx="799287" cy="755611"/>
          </a:xfrm>
        </p:grpSpPr>
        <p:grpSp>
          <p:nvGrpSpPr>
            <p:cNvPr id="17" name="组合 16"/>
            <p:cNvGrpSpPr/>
            <p:nvPr/>
          </p:nvGrpSpPr>
          <p:grpSpPr>
            <a:xfrm>
              <a:off x="168729" y="101037"/>
              <a:ext cx="799287" cy="755611"/>
              <a:chOff x="2759425" y="1932990"/>
              <a:chExt cx="799287" cy="755611"/>
            </a:xfrm>
          </p:grpSpPr>
          <p:sp>
            <p:nvSpPr>
              <p:cNvPr id="19" name="椭圆 18"/>
              <p:cNvSpPr>
                <a:spLocks/>
              </p:cNvSpPr>
              <p:nvPr/>
            </p:nvSpPr>
            <p:spPr bwMode="auto">
              <a:xfrm rot="10800000">
                <a:off x="2759426" y="1949921"/>
                <a:ext cx="799286" cy="717940"/>
              </a:xfrm>
              <a:prstGeom prst="ellipse">
                <a:avLst/>
              </a:prstGeom>
              <a:solidFill>
                <a:srgbClr val="00B0F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20" name="椭圆 19"/>
              <p:cNvSpPr/>
              <p:nvPr/>
            </p:nvSpPr>
            <p:spPr>
              <a:xfrm>
                <a:off x="2759425" y="1932990"/>
                <a:ext cx="799287" cy="751802"/>
              </a:xfrm>
              <a:prstGeom prst="ellipse">
                <a:avLst/>
              </a:prstGeom>
              <a:solidFill>
                <a:srgbClr val="00B0F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21" name="椭圆 20"/>
              <p:cNvSpPr/>
              <p:nvPr/>
            </p:nvSpPr>
            <p:spPr>
              <a:xfrm>
                <a:off x="2771295" y="1942172"/>
                <a:ext cx="787417" cy="746429"/>
              </a:xfrm>
              <a:prstGeom prst="ellipse">
                <a:avLst/>
              </a:prstGeom>
              <a:solidFill>
                <a:srgbClr val="00B0F0">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18"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22" name="矩形 21"/>
          <p:cNvSpPr/>
          <p:nvPr/>
        </p:nvSpPr>
        <p:spPr>
          <a:xfrm>
            <a:off x="1473333" y="757149"/>
            <a:ext cx="7213469" cy="88756"/>
          </a:xfrm>
          <a:prstGeom prst="rect">
            <a:avLst/>
          </a:prstGeom>
          <a:solidFill>
            <a:srgbClr val="00B0F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grpSp>
        <p:nvGrpSpPr>
          <p:cNvPr id="23" name="组合 22"/>
          <p:cNvGrpSpPr/>
          <p:nvPr/>
        </p:nvGrpSpPr>
        <p:grpSpPr>
          <a:xfrm>
            <a:off x="1473332" y="109078"/>
            <a:ext cx="1490565" cy="590999"/>
            <a:chOff x="1129033" y="49188"/>
            <a:chExt cx="1656184" cy="656665"/>
          </a:xfrm>
        </p:grpSpPr>
        <p:sp>
          <p:nvSpPr>
            <p:cNvPr id="24" name="任意多边形 23"/>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00B0F0"/>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a:solidFill>
                  <a:prstClr val="white"/>
                </a:solidFill>
              </a:endParaRPr>
            </a:p>
          </p:txBody>
        </p:sp>
        <p:sp>
          <p:nvSpPr>
            <p:cNvPr id="25"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点击输入标题</a:t>
              </a:r>
            </a:p>
          </p:txBody>
        </p:sp>
      </p:grpSp>
      <p:sp>
        <p:nvSpPr>
          <p:cNvPr id="13" name="TextBox 8"/>
          <p:cNvSpPr txBox="1">
            <a:spLocks noChangeArrowheads="1"/>
          </p:cNvSpPr>
          <p:nvPr/>
        </p:nvSpPr>
        <p:spPr bwMode="auto">
          <a:xfrm>
            <a:off x="7635478" y="2494361"/>
            <a:ext cx="1089422" cy="54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lnSpc>
                <a:spcPct val="130000"/>
              </a:lnSpc>
              <a:defRPr/>
            </a:pPr>
            <a:r>
              <a:rPr lang="zh-CN" altLang="en-US" sz="1200" kern="0">
                <a:latin typeface="微软雅黑" pitchFamily="34" charset="-122"/>
                <a:ea typeface="微软雅黑" pitchFamily="34" charset="-122"/>
              </a:rPr>
              <a:t>请在此处输入您的文本</a:t>
            </a:r>
          </a:p>
        </p:txBody>
      </p:sp>
      <p:sp>
        <p:nvSpPr>
          <p:cNvPr id="14" name="燕尾形箭头 23"/>
          <p:cNvSpPr>
            <a:spLocks noChangeArrowheads="1"/>
          </p:cNvSpPr>
          <p:nvPr/>
        </p:nvSpPr>
        <p:spPr bwMode="auto">
          <a:xfrm rot="16200000">
            <a:off x="5907881" y="1487091"/>
            <a:ext cx="944166" cy="979884"/>
          </a:xfrm>
          <a:prstGeom prst="notchedRightArrow">
            <a:avLst>
              <a:gd name="adj1" fmla="val 60009"/>
              <a:gd name="adj2" fmla="val 36500"/>
            </a:avLst>
          </a:prstGeom>
          <a:solidFill>
            <a:srgbClr val="E29313"/>
          </a:solidFill>
          <a:ln>
            <a:noFill/>
          </a:ln>
          <a:effectLst>
            <a:outerShdw dist="25401" dir="2700000" algn="ctr" rotWithShape="0">
              <a:srgbClr val="000000">
                <a:alpha val="14000"/>
              </a:srgbClr>
            </a:outerShdw>
          </a:effectLst>
        </p:spPr>
        <p:txBody>
          <a:bodyPr lIns="216000" tIns="34290" rIns="68580" bIns="34290" anchor="ctr"/>
          <a:lstStyle/>
          <a:p>
            <a:pPr algn="ctr">
              <a:defRPr/>
            </a:pPr>
            <a:endParaRPr lang="zh-CN" altLang="en-US" sz="2400" kern="0">
              <a:latin typeface="微软雅黑" pitchFamily="34" charset="-122"/>
              <a:ea typeface="微软雅黑" pitchFamily="34" charset="-122"/>
            </a:endParaRPr>
          </a:p>
        </p:txBody>
      </p:sp>
      <p:sp>
        <p:nvSpPr>
          <p:cNvPr id="26" name="燕尾形箭头 24"/>
          <p:cNvSpPr>
            <a:spLocks noChangeArrowheads="1"/>
          </p:cNvSpPr>
          <p:nvPr/>
        </p:nvSpPr>
        <p:spPr bwMode="auto">
          <a:xfrm>
            <a:off x="6672263" y="2250283"/>
            <a:ext cx="944166" cy="979885"/>
          </a:xfrm>
          <a:prstGeom prst="notchedRightArrow">
            <a:avLst>
              <a:gd name="adj1" fmla="val 60009"/>
              <a:gd name="adj2" fmla="val 36500"/>
            </a:avLst>
          </a:prstGeom>
          <a:solidFill>
            <a:srgbClr val="FF4D5E"/>
          </a:solidFill>
          <a:ln>
            <a:noFill/>
          </a:ln>
          <a:extLst/>
        </p:spPr>
        <p:txBody>
          <a:bodyPr lIns="68580" tIns="34290" rIns="68580" bIns="34290" anchor="ctr"/>
          <a:lstStyle/>
          <a:p>
            <a:pPr algn="ctr">
              <a:defRPr/>
            </a:pPr>
            <a:endParaRPr lang="zh-CN" altLang="en-US" sz="1100" kern="0">
              <a:latin typeface="微软雅黑" pitchFamily="34" charset="-122"/>
              <a:ea typeface="微软雅黑" pitchFamily="34" charset="-122"/>
            </a:endParaRPr>
          </a:p>
        </p:txBody>
      </p:sp>
      <p:sp>
        <p:nvSpPr>
          <p:cNvPr id="27" name="燕尾形箭头 25"/>
          <p:cNvSpPr>
            <a:spLocks noChangeArrowheads="1"/>
          </p:cNvSpPr>
          <p:nvPr/>
        </p:nvSpPr>
        <p:spPr bwMode="auto">
          <a:xfrm flipH="1">
            <a:off x="5143501" y="2250283"/>
            <a:ext cx="944166" cy="979885"/>
          </a:xfrm>
          <a:prstGeom prst="notchedRightArrow">
            <a:avLst>
              <a:gd name="adj1" fmla="val 60009"/>
              <a:gd name="adj2" fmla="val 36500"/>
            </a:avLst>
          </a:prstGeom>
          <a:solidFill>
            <a:srgbClr val="00B0F0"/>
          </a:solidFill>
          <a:ln>
            <a:noFill/>
          </a:ln>
          <a:extLst/>
        </p:spPr>
        <p:txBody>
          <a:bodyPr lIns="68580" tIns="34290" rIns="68580" bIns="34290" anchor="ctr"/>
          <a:lstStyle/>
          <a:p>
            <a:pPr algn="ctr">
              <a:defRPr/>
            </a:pPr>
            <a:endParaRPr lang="zh-CN" altLang="en-US" sz="1100" kern="0">
              <a:latin typeface="微软雅黑" pitchFamily="34" charset="-122"/>
              <a:ea typeface="微软雅黑" pitchFamily="34" charset="-122"/>
            </a:endParaRPr>
          </a:p>
        </p:txBody>
      </p:sp>
      <p:sp>
        <p:nvSpPr>
          <p:cNvPr id="28" name="TextBox 7"/>
          <p:cNvSpPr txBox="1">
            <a:spLocks noChangeArrowheads="1"/>
          </p:cNvSpPr>
          <p:nvPr/>
        </p:nvSpPr>
        <p:spPr bwMode="auto">
          <a:xfrm>
            <a:off x="5913837" y="2607469"/>
            <a:ext cx="93225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defRPr/>
            </a:pPr>
            <a:r>
              <a:rPr lang="zh-CN" altLang="en-US" sz="1800" kern="0" dirty="0">
                <a:latin typeface="微软雅黑" pitchFamily="34" charset="-122"/>
                <a:ea typeface="微软雅黑" pitchFamily="34" charset="-122"/>
              </a:rPr>
              <a:t>标题</a:t>
            </a:r>
          </a:p>
        </p:txBody>
      </p:sp>
      <p:sp>
        <p:nvSpPr>
          <p:cNvPr id="29" name="TextBox 8"/>
          <p:cNvSpPr txBox="1">
            <a:spLocks noChangeArrowheads="1"/>
          </p:cNvSpPr>
          <p:nvPr/>
        </p:nvSpPr>
        <p:spPr bwMode="auto">
          <a:xfrm>
            <a:off x="4080273" y="2499124"/>
            <a:ext cx="1063228" cy="54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lnSpc>
                <a:spcPct val="130000"/>
              </a:lnSpc>
              <a:defRPr/>
            </a:pPr>
            <a:r>
              <a:rPr lang="zh-CN" altLang="en-US" sz="1200" kern="0" dirty="0">
                <a:latin typeface="微软雅黑" pitchFamily="34" charset="-122"/>
                <a:ea typeface="微软雅黑" pitchFamily="34" charset="-122"/>
              </a:rPr>
              <a:t>请在此处输入您的文本</a:t>
            </a:r>
          </a:p>
        </p:txBody>
      </p:sp>
      <p:sp>
        <p:nvSpPr>
          <p:cNvPr id="30" name="TextBox 10"/>
          <p:cNvSpPr txBox="1">
            <a:spLocks noChangeArrowheads="1"/>
          </p:cNvSpPr>
          <p:nvPr/>
        </p:nvSpPr>
        <p:spPr bwMode="auto">
          <a:xfrm>
            <a:off x="5829302" y="1022749"/>
            <a:ext cx="1113235" cy="54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lnSpc>
                <a:spcPct val="130000"/>
              </a:lnSpc>
              <a:defRPr/>
            </a:pPr>
            <a:r>
              <a:rPr lang="zh-CN" altLang="en-US" sz="1200" kern="0">
                <a:latin typeface="微软雅黑" pitchFamily="34" charset="-122"/>
                <a:ea typeface="微软雅黑" pitchFamily="34" charset="-122"/>
              </a:rPr>
              <a:t>请在此处输入您的文本</a:t>
            </a:r>
          </a:p>
        </p:txBody>
      </p:sp>
      <p:sp>
        <p:nvSpPr>
          <p:cNvPr id="31" name="燕尾形箭头 29"/>
          <p:cNvSpPr>
            <a:spLocks noChangeArrowheads="1"/>
          </p:cNvSpPr>
          <p:nvPr/>
        </p:nvSpPr>
        <p:spPr bwMode="auto">
          <a:xfrm rot="5400000" flipV="1">
            <a:off x="5905503" y="3019426"/>
            <a:ext cx="944165" cy="979884"/>
          </a:xfrm>
          <a:prstGeom prst="notchedRightArrow">
            <a:avLst>
              <a:gd name="adj1" fmla="val 60009"/>
              <a:gd name="adj2" fmla="val 36500"/>
            </a:avLst>
          </a:prstGeom>
          <a:solidFill>
            <a:srgbClr val="D20000"/>
          </a:solidFill>
          <a:ln>
            <a:noFill/>
          </a:ln>
          <a:effectLst>
            <a:outerShdw dist="25401" dir="2700000" algn="ctr" rotWithShape="0">
              <a:srgbClr val="000000">
                <a:alpha val="14000"/>
              </a:srgbClr>
            </a:outerShdw>
          </a:effectLst>
        </p:spPr>
        <p:txBody>
          <a:bodyPr lIns="216000" tIns="34290" rIns="68580" bIns="34290" anchor="ctr"/>
          <a:lstStyle/>
          <a:p>
            <a:pPr algn="ctr">
              <a:defRPr/>
            </a:pPr>
            <a:endParaRPr lang="zh-CN" altLang="en-US" sz="2400" kern="0">
              <a:latin typeface="微软雅黑" pitchFamily="34" charset="-122"/>
              <a:ea typeface="微软雅黑" pitchFamily="34" charset="-122"/>
            </a:endParaRPr>
          </a:p>
        </p:txBody>
      </p:sp>
      <p:sp>
        <p:nvSpPr>
          <p:cNvPr id="32" name="TextBox 8"/>
          <p:cNvSpPr txBox="1">
            <a:spLocks noChangeArrowheads="1"/>
          </p:cNvSpPr>
          <p:nvPr/>
        </p:nvSpPr>
        <p:spPr bwMode="auto">
          <a:xfrm>
            <a:off x="5810252" y="3988595"/>
            <a:ext cx="1132285" cy="54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lnSpc>
                <a:spcPct val="130000"/>
              </a:lnSpc>
              <a:defRPr/>
            </a:pPr>
            <a:r>
              <a:rPr lang="zh-CN" altLang="en-US" sz="1200" kern="0" dirty="0">
                <a:latin typeface="微软雅黑" pitchFamily="34" charset="-122"/>
                <a:ea typeface="微软雅黑" pitchFamily="34" charset="-122"/>
              </a:rPr>
              <a:t>请在此处输入您的文本</a:t>
            </a:r>
          </a:p>
        </p:txBody>
      </p:sp>
      <p:sp>
        <p:nvSpPr>
          <p:cNvPr id="33" name="矩形 32"/>
          <p:cNvSpPr>
            <a:spLocks noChangeArrowheads="1"/>
          </p:cNvSpPr>
          <p:nvPr/>
        </p:nvSpPr>
        <p:spPr bwMode="auto">
          <a:xfrm>
            <a:off x="593182" y="1500055"/>
            <a:ext cx="53579" cy="620316"/>
          </a:xfrm>
          <a:prstGeom prst="rect">
            <a:avLst/>
          </a:prstGeom>
          <a:solidFill>
            <a:srgbClr val="E29313"/>
          </a:solidFill>
          <a:ln w="9525">
            <a:noFill/>
            <a:miter lim="800000"/>
            <a:headEnd/>
            <a:tailEnd/>
          </a:ln>
        </p:spPr>
        <p:txBody>
          <a:bodyPr lIns="68580" tIns="34290" rIns="68580" bIns="34290" anchor="ctr"/>
          <a:lstStyle/>
          <a:p>
            <a:pPr algn="ctr">
              <a:defRPr/>
            </a:pPr>
            <a:endParaRPr lang="zh-CN" altLang="en-US" kern="0"/>
          </a:p>
        </p:txBody>
      </p:sp>
      <p:sp>
        <p:nvSpPr>
          <p:cNvPr id="34" name="矩形 70"/>
          <p:cNvSpPr>
            <a:spLocks noChangeArrowheads="1"/>
          </p:cNvSpPr>
          <p:nvPr/>
        </p:nvSpPr>
        <p:spPr bwMode="auto">
          <a:xfrm>
            <a:off x="593182" y="2418028"/>
            <a:ext cx="53579" cy="619125"/>
          </a:xfrm>
          <a:prstGeom prst="rect">
            <a:avLst/>
          </a:prstGeom>
          <a:solidFill>
            <a:srgbClr val="FF4D5E"/>
          </a:solidFill>
          <a:ln w="9525">
            <a:noFill/>
            <a:miter lim="800000"/>
            <a:headEnd/>
            <a:tailEnd/>
          </a:ln>
        </p:spPr>
        <p:txBody>
          <a:bodyPr lIns="68580" tIns="34290" rIns="68580" bIns="34290" anchor="ctr"/>
          <a:lstStyle/>
          <a:p>
            <a:pPr algn="ctr">
              <a:defRPr/>
            </a:pPr>
            <a:endParaRPr lang="zh-CN" altLang="en-US" kern="0"/>
          </a:p>
        </p:txBody>
      </p:sp>
      <p:sp>
        <p:nvSpPr>
          <p:cNvPr id="35" name="矩形 75"/>
          <p:cNvSpPr>
            <a:spLocks noChangeArrowheads="1"/>
          </p:cNvSpPr>
          <p:nvPr/>
        </p:nvSpPr>
        <p:spPr bwMode="auto">
          <a:xfrm>
            <a:off x="593182" y="3335999"/>
            <a:ext cx="53579" cy="619125"/>
          </a:xfrm>
          <a:prstGeom prst="rect">
            <a:avLst/>
          </a:prstGeom>
          <a:solidFill>
            <a:srgbClr val="00B0F0"/>
          </a:solidFill>
          <a:ln w="9525">
            <a:noFill/>
            <a:miter lim="800000"/>
            <a:headEnd/>
            <a:tailEnd/>
          </a:ln>
        </p:spPr>
        <p:txBody>
          <a:bodyPr lIns="68580" tIns="34290" rIns="68580" bIns="34290" anchor="ctr"/>
          <a:lstStyle/>
          <a:p>
            <a:pPr algn="ctr">
              <a:defRPr/>
            </a:pPr>
            <a:endParaRPr lang="zh-CN" altLang="en-US" kern="0"/>
          </a:p>
        </p:txBody>
      </p:sp>
      <p:grpSp>
        <p:nvGrpSpPr>
          <p:cNvPr id="36" name="Group 18"/>
          <p:cNvGrpSpPr>
            <a:grpSpLocks/>
          </p:cNvGrpSpPr>
          <p:nvPr/>
        </p:nvGrpSpPr>
        <p:grpSpPr bwMode="auto">
          <a:xfrm>
            <a:off x="755576" y="1417399"/>
            <a:ext cx="2887266" cy="680016"/>
            <a:chOff x="0" y="0"/>
            <a:chExt cx="3850501" cy="907993"/>
          </a:xfrm>
        </p:grpSpPr>
        <p:sp>
          <p:nvSpPr>
            <p:cNvPr id="37" name="文本框 44"/>
            <p:cNvSpPr txBox="1">
              <a:spLocks noChangeArrowheads="1"/>
            </p:cNvSpPr>
            <p:nvPr/>
          </p:nvSpPr>
          <p:spPr bwMode="auto">
            <a:xfrm>
              <a:off x="0" y="0"/>
              <a:ext cx="2674843" cy="349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defRPr/>
              </a:pPr>
              <a:r>
                <a:rPr lang="zh-CN" altLang="en-US" sz="1100" b="1" kern="0" dirty="0" smtClean="0">
                  <a:latin typeface="微软雅黑" pitchFamily="34" charset="-122"/>
                  <a:ea typeface="微软雅黑" pitchFamily="34" charset="-122"/>
                </a:rPr>
                <a:t>添加标题</a:t>
              </a:r>
              <a:endParaRPr lang="zh-CN" altLang="en-US" sz="1100" b="1" kern="0" dirty="0">
                <a:latin typeface="微软雅黑" pitchFamily="34" charset="-122"/>
                <a:ea typeface="微软雅黑" pitchFamily="34" charset="-122"/>
              </a:endParaRPr>
            </a:p>
          </p:txBody>
        </p:sp>
        <p:sp>
          <p:nvSpPr>
            <p:cNvPr id="38" name="文本框 14"/>
            <p:cNvSpPr txBox="1">
              <a:spLocks noChangeArrowheads="1"/>
            </p:cNvSpPr>
            <p:nvPr/>
          </p:nvSpPr>
          <p:spPr bwMode="auto">
            <a:xfrm>
              <a:off x="0" y="353199"/>
              <a:ext cx="3850501" cy="554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a:defRPr/>
              </a:pPr>
              <a:r>
                <a:rPr lang="zh-CN" altLang="en-US" sz="1050" dirty="0">
                  <a:latin typeface="微软雅黑" panose="020B0503020204020204" pitchFamily="34" charset="-122"/>
                  <a:ea typeface="微软雅黑" panose="020B0503020204020204" pitchFamily="34" charset="-122"/>
                </a:rPr>
                <a:t>此处添加详细文本描述，建议与标题相关并符合整体语言风格，语言描述尽量。</a:t>
              </a:r>
            </a:p>
          </p:txBody>
        </p:sp>
      </p:grpSp>
      <p:grpSp>
        <p:nvGrpSpPr>
          <p:cNvPr id="39" name="Group 21"/>
          <p:cNvGrpSpPr>
            <a:grpSpLocks/>
          </p:cNvGrpSpPr>
          <p:nvPr/>
        </p:nvGrpSpPr>
        <p:grpSpPr bwMode="auto">
          <a:xfrm>
            <a:off x="755576" y="2379543"/>
            <a:ext cx="2887266" cy="680464"/>
            <a:chOff x="0" y="0"/>
            <a:chExt cx="3850501" cy="907055"/>
          </a:xfrm>
        </p:grpSpPr>
        <p:sp>
          <p:nvSpPr>
            <p:cNvPr id="40" name="文本框 47"/>
            <p:cNvSpPr txBox="1">
              <a:spLocks noChangeArrowheads="1"/>
            </p:cNvSpPr>
            <p:nvPr/>
          </p:nvSpPr>
          <p:spPr bwMode="auto">
            <a:xfrm>
              <a:off x="0" y="0"/>
              <a:ext cx="2674843" cy="34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defRPr/>
              </a:pPr>
              <a:r>
                <a:rPr lang="zh-CN" altLang="en-US" sz="1100" b="1" kern="0" dirty="0">
                  <a:latin typeface="微软雅黑" pitchFamily="34" charset="-122"/>
                  <a:ea typeface="微软雅黑" pitchFamily="34" charset="-122"/>
                </a:rPr>
                <a:t>添加标题</a:t>
              </a:r>
            </a:p>
          </p:txBody>
        </p:sp>
        <p:sp>
          <p:nvSpPr>
            <p:cNvPr id="41" name="文本框 14"/>
            <p:cNvSpPr txBox="1">
              <a:spLocks noChangeArrowheads="1"/>
            </p:cNvSpPr>
            <p:nvPr/>
          </p:nvSpPr>
          <p:spPr bwMode="auto">
            <a:xfrm>
              <a:off x="0" y="353199"/>
              <a:ext cx="3850501" cy="553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a:defRPr/>
              </a:pPr>
              <a:r>
                <a:rPr lang="zh-CN" altLang="en-US" sz="1050" dirty="0">
                  <a:latin typeface="微软雅黑" panose="020B0503020204020204" pitchFamily="34" charset="-122"/>
                  <a:ea typeface="微软雅黑" panose="020B0503020204020204" pitchFamily="34" charset="-122"/>
                </a:rPr>
                <a:t>此处添加详细文本描述，建议与标题相关并符合整体语言风格，语言描述尽量。</a:t>
              </a:r>
            </a:p>
          </p:txBody>
        </p:sp>
      </p:grpSp>
      <p:grpSp>
        <p:nvGrpSpPr>
          <p:cNvPr id="42" name="Group 24"/>
          <p:cNvGrpSpPr>
            <a:grpSpLocks/>
          </p:cNvGrpSpPr>
          <p:nvPr/>
        </p:nvGrpSpPr>
        <p:grpSpPr bwMode="auto">
          <a:xfrm>
            <a:off x="755576" y="3309652"/>
            <a:ext cx="2887266" cy="680464"/>
            <a:chOff x="0" y="0"/>
            <a:chExt cx="3850501" cy="907055"/>
          </a:xfrm>
        </p:grpSpPr>
        <p:sp>
          <p:nvSpPr>
            <p:cNvPr id="43" name="文本框 50"/>
            <p:cNvSpPr txBox="1">
              <a:spLocks noChangeArrowheads="1"/>
            </p:cNvSpPr>
            <p:nvPr/>
          </p:nvSpPr>
          <p:spPr bwMode="auto">
            <a:xfrm>
              <a:off x="0" y="0"/>
              <a:ext cx="2674843" cy="34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defRPr/>
              </a:pPr>
              <a:r>
                <a:rPr lang="zh-CN" altLang="en-US" sz="1100" b="1" kern="0" dirty="0">
                  <a:latin typeface="微软雅黑" pitchFamily="34" charset="-122"/>
                  <a:ea typeface="微软雅黑" pitchFamily="34" charset="-122"/>
                </a:rPr>
                <a:t>添加标题</a:t>
              </a:r>
            </a:p>
          </p:txBody>
        </p:sp>
        <p:sp>
          <p:nvSpPr>
            <p:cNvPr id="44" name="文本框 14"/>
            <p:cNvSpPr txBox="1">
              <a:spLocks noChangeArrowheads="1"/>
            </p:cNvSpPr>
            <p:nvPr/>
          </p:nvSpPr>
          <p:spPr bwMode="auto">
            <a:xfrm>
              <a:off x="0" y="353199"/>
              <a:ext cx="3850501" cy="553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a:defRPr/>
              </a:pPr>
              <a:r>
                <a:rPr lang="zh-CN" altLang="en-US" sz="1050" dirty="0">
                  <a:latin typeface="微软雅黑" panose="020B0503020204020204" pitchFamily="34" charset="-122"/>
                  <a:ea typeface="微软雅黑" panose="020B0503020204020204" pitchFamily="34" charset="-122"/>
                </a:rPr>
                <a:t>此处添加详细文本描述，建议与标题相关并符合整体语言风格，语言描述尽量。</a:t>
              </a:r>
            </a:p>
          </p:txBody>
        </p:sp>
      </p:grpSp>
    </p:spTree>
    <p:extLst>
      <p:ext uri="{BB962C8B-B14F-4D97-AF65-F5344CB8AC3E}">
        <p14:creationId xmlns:p14="http://schemas.microsoft.com/office/powerpoint/2010/main" val="3815965135"/>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7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0-#ppt_w/2"/>
                                          </p:val>
                                        </p:tav>
                                        <p:tav tm="100000">
                                          <p:val>
                                            <p:strVal val="#ppt_x"/>
                                          </p:val>
                                        </p:tav>
                                      </p:tavLst>
                                    </p:anim>
                                    <p:anim calcmode="lin" valueType="num">
                                      <p:cBhvr additive="base">
                                        <p:cTn id="20" dur="500" fill="hold"/>
                                        <p:tgtEl>
                                          <p:spTgt spid="23"/>
                                        </p:tgtEl>
                                        <p:attrNameLst>
                                          <p:attrName>ppt_y</p:attrName>
                                        </p:attrNameLst>
                                      </p:cBhvr>
                                      <p:tavLst>
                                        <p:tav tm="0">
                                          <p:val>
                                            <p:strVal val="#ppt_y"/>
                                          </p:val>
                                        </p:tav>
                                        <p:tav tm="100000">
                                          <p:val>
                                            <p:strVal val="#ppt_y"/>
                                          </p:val>
                                        </p:tav>
                                      </p:tavLst>
                                    </p:anim>
                                  </p:childTnLst>
                                </p:cTn>
                              </p:par>
                            </p:childTnLst>
                          </p:cTn>
                        </p:par>
                        <p:par>
                          <p:cTn id="21" fill="hold">
                            <p:stCondLst>
                              <p:cond delay="1250"/>
                            </p:stCondLst>
                            <p:childTnLst>
                              <p:par>
                                <p:cTn id="22" presetID="2" presetClass="entr" presetSubtype="8"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additive="base">
                                        <p:cTn id="24" dur="500" fill="hold"/>
                                        <p:tgtEl>
                                          <p:spTgt spid="27"/>
                                        </p:tgtEl>
                                        <p:attrNameLst>
                                          <p:attrName>ppt_x</p:attrName>
                                        </p:attrNameLst>
                                      </p:cBhvr>
                                      <p:tavLst>
                                        <p:tav tm="0">
                                          <p:val>
                                            <p:strVal val="0-#ppt_w/2"/>
                                          </p:val>
                                        </p:tav>
                                        <p:tav tm="100000">
                                          <p:val>
                                            <p:strVal val="#ppt_x"/>
                                          </p:val>
                                        </p:tav>
                                      </p:tavLst>
                                    </p:anim>
                                    <p:anim calcmode="lin" valueType="num">
                                      <p:cBhvr additive="base">
                                        <p:cTn id="25" dur="500" fill="hold"/>
                                        <p:tgtEl>
                                          <p:spTgt spid="27"/>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additive="base">
                                        <p:cTn id="28" dur="500" fill="hold"/>
                                        <p:tgtEl>
                                          <p:spTgt spid="26"/>
                                        </p:tgtEl>
                                        <p:attrNameLst>
                                          <p:attrName>ppt_x</p:attrName>
                                        </p:attrNameLst>
                                      </p:cBhvr>
                                      <p:tavLst>
                                        <p:tav tm="0">
                                          <p:val>
                                            <p:strVal val="1+#ppt_w/2"/>
                                          </p:val>
                                        </p:tav>
                                        <p:tav tm="100000">
                                          <p:val>
                                            <p:strVal val="#ppt_x"/>
                                          </p:val>
                                        </p:tav>
                                      </p:tavLst>
                                    </p:anim>
                                    <p:anim calcmode="lin" valueType="num">
                                      <p:cBhvr additive="base">
                                        <p:cTn id="29" dur="500" fill="hold"/>
                                        <p:tgtEl>
                                          <p:spTgt spid="26"/>
                                        </p:tgtEl>
                                        <p:attrNameLst>
                                          <p:attrName>ppt_y</p:attrName>
                                        </p:attrNameLst>
                                      </p:cBhvr>
                                      <p:tavLst>
                                        <p:tav tm="0">
                                          <p:val>
                                            <p:strVal val="#ppt_y"/>
                                          </p:val>
                                        </p:tav>
                                        <p:tav tm="100000">
                                          <p:val>
                                            <p:strVal val="#ppt_y"/>
                                          </p:val>
                                        </p:tav>
                                      </p:tavLst>
                                    </p:anim>
                                  </p:childTnLst>
                                </p:cTn>
                              </p:par>
                              <p:par>
                                <p:cTn id="30" presetID="2" presetClass="entr" presetSubtype="1"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ppt_x"/>
                                          </p:val>
                                        </p:tav>
                                        <p:tav tm="100000">
                                          <p:val>
                                            <p:strVal val="#ppt_x"/>
                                          </p:val>
                                        </p:tav>
                                      </p:tavLst>
                                    </p:anim>
                                    <p:anim calcmode="lin" valueType="num">
                                      <p:cBhvr additive="base">
                                        <p:cTn id="33" dur="500" fill="hold"/>
                                        <p:tgtEl>
                                          <p:spTgt spid="14"/>
                                        </p:tgtEl>
                                        <p:attrNameLst>
                                          <p:attrName>ppt_y</p:attrName>
                                        </p:attrNameLst>
                                      </p:cBhvr>
                                      <p:tavLst>
                                        <p:tav tm="0">
                                          <p:val>
                                            <p:strVal val="0-#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ppt_x"/>
                                          </p:val>
                                        </p:tav>
                                        <p:tav tm="100000">
                                          <p:val>
                                            <p:strVal val="#ppt_x"/>
                                          </p:val>
                                        </p:tav>
                                      </p:tavLst>
                                    </p:anim>
                                    <p:anim calcmode="lin" valueType="num">
                                      <p:cBhvr additive="base">
                                        <p:cTn id="37" dur="500" fill="hold"/>
                                        <p:tgtEl>
                                          <p:spTgt spid="31"/>
                                        </p:tgtEl>
                                        <p:attrNameLst>
                                          <p:attrName>ppt_y</p:attrName>
                                        </p:attrNameLst>
                                      </p:cBhvr>
                                      <p:tavLst>
                                        <p:tav tm="0">
                                          <p:val>
                                            <p:strVal val="1+#ppt_h/2"/>
                                          </p:val>
                                        </p:tav>
                                        <p:tav tm="100000">
                                          <p:val>
                                            <p:strVal val="#ppt_y"/>
                                          </p:val>
                                        </p:tav>
                                      </p:tavLst>
                                    </p:anim>
                                  </p:childTnLst>
                                </p:cTn>
                              </p:par>
                            </p:childTnLst>
                          </p:cTn>
                        </p:par>
                        <p:par>
                          <p:cTn id="38" fill="hold">
                            <p:stCondLst>
                              <p:cond delay="1750"/>
                            </p:stCondLst>
                            <p:childTnLst>
                              <p:par>
                                <p:cTn id="39" presetID="12" presetClass="entr" presetSubtype="2"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p:tgtEl>
                                          <p:spTgt spid="29"/>
                                        </p:tgtEl>
                                        <p:attrNameLst>
                                          <p:attrName>ppt_x</p:attrName>
                                        </p:attrNameLst>
                                      </p:cBhvr>
                                      <p:tavLst>
                                        <p:tav tm="0">
                                          <p:val>
                                            <p:strVal val="#ppt_x+#ppt_w*1.125000"/>
                                          </p:val>
                                        </p:tav>
                                        <p:tav tm="100000">
                                          <p:val>
                                            <p:strVal val="#ppt_x"/>
                                          </p:val>
                                        </p:tav>
                                      </p:tavLst>
                                    </p:anim>
                                    <p:animEffect transition="in" filter="wipe(left)">
                                      <p:cBhvr>
                                        <p:cTn id="42" dur="500"/>
                                        <p:tgtEl>
                                          <p:spTgt spid="29"/>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additive="base">
                                        <p:cTn id="45" dur="500"/>
                                        <p:tgtEl>
                                          <p:spTgt spid="30"/>
                                        </p:tgtEl>
                                        <p:attrNameLst>
                                          <p:attrName>ppt_y</p:attrName>
                                        </p:attrNameLst>
                                      </p:cBhvr>
                                      <p:tavLst>
                                        <p:tav tm="0">
                                          <p:val>
                                            <p:strVal val="#ppt_y+#ppt_h*1.125000"/>
                                          </p:val>
                                        </p:tav>
                                        <p:tav tm="100000">
                                          <p:val>
                                            <p:strVal val="#ppt_y"/>
                                          </p:val>
                                        </p:tav>
                                      </p:tavLst>
                                    </p:anim>
                                    <p:animEffect transition="in" filter="wipe(up)">
                                      <p:cBhvr>
                                        <p:cTn id="46" dur="500"/>
                                        <p:tgtEl>
                                          <p:spTgt spid="30"/>
                                        </p:tgtEl>
                                      </p:cBhvr>
                                    </p:animEffect>
                                  </p:childTnLst>
                                </p:cTn>
                              </p:par>
                              <p:par>
                                <p:cTn id="47" presetID="12" presetClass="entr" presetSubtype="8"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p:tgtEl>
                                          <p:spTgt spid="13"/>
                                        </p:tgtEl>
                                        <p:attrNameLst>
                                          <p:attrName>ppt_x</p:attrName>
                                        </p:attrNameLst>
                                      </p:cBhvr>
                                      <p:tavLst>
                                        <p:tav tm="0">
                                          <p:val>
                                            <p:strVal val="#ppt_x-#ppt_w*1.125000"/>
                                          </p:val>
                                        </p:tav>
                                        <p:tav tm="100000">
                                          <p:val>
                                            <p:strVal val="#ppt_x"/>
                                          </p:val>
                                        </p:tav>
                                      </p:tavLst>
                                    </p:anim>
                                    <p:animEffect transition="in" filter="wipe(right)">
                                      <p:cBhvr>
                                        <p:cTn id="50" dur="500"/>
                                        <p:tgtEl>
                                          <p:spTgt spid="13"/>
                                        </p:tgtEl>
                                      </p:cBhvr>
                                    </p:animEffect>
                                  </p:childTnLst>
                                </p:cTn>
                              </p:par>
                              <p:par>
                                <p:cTn id="51" presetID="12" presetClass="entr" presetSubtype="1"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cBhvr additive="base">
                                        <p:cTn id="53" dur="500"/>
                                        <p:tgtEl>
                                          <p:spTgt spid="32"/>
                                        </p:tgtEl>
                                        <p:attrNameLst>
                                          <p:attrName>ppt_y</p:attrName>
                                        </p:attrNameLst>
                                      </p:cBhvr>
                                      <p:tavLst>
                                        <p:tav tm="0">
                                          <p:val>
                                            <p:strVal val="#ppt_y-#ppt_h*1.125000"/>
                                          </p:val>
                                        </p:tav>
                                        <p:tav tm="100000">
                                          <p:val>
                                            <p:strVal val="#ppt_y"/>
                                          </p:val>
                                        </p:tav>
                                      </p:tavLst>
                                    </p:anim>
                                    <p:animEffect transition="in" filter="wipe(down)">
                                      <p:cBhvr>
                                        <p:cTn id="54" dur="500"/>
                                        <p:tgtEl>
                                          <p:spTgt spid="32"/>
                                        </p:tgtEl>
                                      </p:cBhvr>
                                    </p:animEffect>
                                  </p:childTnLst>
                                </p:cTn>
                              </p:par>
                            </p:childTnLst>
                          </p:cTn>
                        </p:par>
                        <p:par>
                          <p:cTn id="55" fill="hold">
                            <p:stCondLst>
                              <p:cond delay="2250"/>
                            </p:stCondLst>
                            <p:childTnLst>
                              <p:par>
                                <p:cTn id="56" presetID="53" presetClass="entr" presetSubtype="16" fill="hold" grpId="0" nodeType="afterEffect">
                                  <p:stCondLst>
                                    <p:cond delay="0"/>
                                  </p:stCondLst>
                                  <p:childTnLst>
                                    <p:set>
                                      <p:cBhvr>
                                        <p:cTn id="57" dur="1" fill="hold">
                                          <p:stCondLst>
                                            <p:cond delay="0"/>
                                          </p:stCondLst>
                                        </p:cTn>
                                        <p:tgtEl>
                                          <p:spTgt spid="28"/>
                                        </p:tgtEl>
                                        <p:attrNameLst>
                                          <p:attrName>style.visibility</p:attrName>
                                        </p:attrNameLst>
                                      </p:cBhvr>
                                      <p:to>
                                        <p:strVal val="visible"/>
                                      </p:to>
                                    </p:set>
                                    <p:anim calcmode="lin" valueType="num">
                                      <p:cBhvr>
                                        <p:cTn id="58" dur="500" fill="hold"/>
                                        <p:tgtEl>
                                          <p:spTgt spid="28"/>
                                        </p:tgtEl>
                                        <p:attrNameLst>
                                          <p:attrName>ppt_w</p:attrName>
                                        </p:attrNameLst>
                                      </p:cBhvr>
                                      <p:tavLst>
                                        <p:tav tm="0">
                                          <p:val>
                                            <p:fltVal val="0"/>
                                          </p:val>
                                        </p:tav>
                                        <p:tav tm="100000">
                                          <p:val>
                                            <p:strVal val="#ppt_w"/>
                                          </p:val>
                                        </p:tav>
                                      </p:tavLst>
                                    </p:anim>
                                    <p:anim calcmode="lin" valueType="num">
                                      <p:cBhvr>
                                        <p:cTn id="59" dur="500" fill="hold"/>
                                        <p:tgtEl>
                                          <p:spTgt spid="28"/>
                                        </p:tgtEl>
                                        <p:attrNameLst>
                                          <p:attrName>ppt_h</p:attrName>
                                        </p:attrNameLst>
                                      </p:cBhvr>
                                      <p:tavLst>
                                        <p:tav tm="0">
                                          <p:val>
                                            <p:fltVal val="0"/>
                                          </p:val>
                                        </p:tav>
                                        <p:tav tm="100000">
                                          <p:val>
                                            <p:strVal val="#ppt_h"/>
                                          </p:val>
                                        </p:tav>
                                      </p:tavLst>
                                    </p:anim>
                                    <p:animEffect transition="in" filter="fade">
                                      <p:cBhvr>
                                        <p:cTn id="60" dur="500"/>
                                        <p:tgtEl>
                                          <p:spTgt spid="28"/>
                                        </p:tgtEl>
                                      </p:cBhvr>
                                    </p:animEffect>
                                  </p:childTnLst>
                                </p:cTn>
                              </p:par>
                            </p:childTnLst>
                          </p:cTn>
                        </p:par>
                        <p:par>
                          <p:cTn id="61" fill="hold">
                            <p:stCondLst>
                              <p:cond delay="2750"/>
                            </p:stCondLst>
                            <p:childTnLst>
                              <p:par>
                                <p:cTn id="62" presetID="2" presetClass="entr" presetSubtype="4" fill="hold" grpId="0" nodeType="afterEffect">
                                  <p:stCondLst>
                                    <p:cond delay="0"/>
                                  </p:stCondLst>
                                  <p:childTnLst>
                                    <p:set>
                                      <p:cBhvr>
                                        <p:cTn id="63" dur="1" fill="hold">
                                          <p:stCondLst>
                                            <p:cond delay="0"/>
                                          </p:stCondLst>
                                        </p:cTn>
                                        <p:tgtEl>
                                          <p:spTgt spid="34"/>
                                        </p:tgtEl>
                                        <p:attrNameLst>
                                          <p:attrName>style.visibility</p:attrName>
                                        </p:attrNameLst>
                                      </p:cBhvr>
                                      <p:to>
                                        <p:strVal val="visible"/>
                                      </p:to>
                                    </p:set>
                                    <p:anim calcmode="lin" valueType="num">
                                      <p:cBhvr additive="base">
                                        <p:cTn id="64" dur="500" fill="hold"/>
                                        <p:tgtEl>
                                          <p:spTgt spid="34"/>
                                        </p:tgtEl>
                                        <p:attrNameLst>
                                          <p:attrName>ppt_x</p:attrName>
                                        </p:attrNameLst>
                                      </p:cBhvr>
                                      <p:tavLst>
                                        <p:tav tm="0">
                                          <p:val>
                                            <p:strVal val="#ppt_x"/>
                                          </p:val>
                                        </p:tav>
                                        <p:tav tm="100000">
                                          <p:val>
                                            <p:strVal val="#ppt_x"/>
                                          </p:val>
                                        </p:tav>
                                      </p:tavLst>
                                    </p:anim>
                                    <p:anim calcmode="lin" valueType="num">
                                      <p:cBhvr additive="base">
                                        <p:cTn id="65" dur="500" fill="hold"/>
                                        <p:tgtEl>
                                          <p:spTgt spid="34"/>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100"/>
                                  </p:stCondLst>
                                  <p:childTnLst>
                                    <p:set>
                                      <p:cBhvr>
                                        <p:cTn id="67" dur="1" fill="hold">
                                          <p:stCondLst>
                                            <p:cond delay="0"/>
                                          </p:stCondLst>
                                        </p:cTn>
                                        <p:tgtEl>
                                          <p:spTgt spid="33"/>
                                        </p:tgtEl>
                                        <p:attrNameLst>
                                          <p:attrName>style.visibility</p:attrName>
                                        </p:attrNameLst>
                                      </p:cBhvr>
                                      <p:to>
                                        <p:strVal val="visible"/>
                                      </p:to>
                                    </p:set>
                                    <p:anim calcmode="lin" valueType="num">
                                      <p:cBhvr additive="base">
                                        <p:cTn id="68" dur="500" fill="hold"/>
                                        <p:tgtEl>
                                          <p:spTgt spid="33"/>
                                        </p:tgtEl>
                                        <p:attrNameLst>
                                          <p:attrName>ppt_x</p:attrName>
                                        </p:attrNameLst>
                                      </p:cBhvr>
                                      <p:tavLst>
                                        <p:tav tm="0">
                                          <p:val>
                                            <p:strVal val="#ppt_x"/>
                                          </p:val>
                                        </p:tav>
                                        <p:tav tm="100000">
                                          <p:val>
                                            <p:strVal val="#ppt_x"/>
                                          </p:val>
                                        </p:tav>
                                      </p:tavLst>
                                    </p:anim>
                                    <p:anim calcmode="lin" valueType="num">
                                      <p:cBhvr additive="base">
                                        <p:cTn id="69" dur="500" fill="hold"/>
                                        <p:tgtEl>
                                          <p:spTgt spid="33"/>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200"/>
                                  </p:stCondLst>
                                  <p:childTnLst>
                                    <p:set>
                                      <p:cBhvr>
                                        <p:cTn id="71" dur="1" fill="hold">
                                          <p:stCondLst>
                                            <p:cond delay="0"/>
                                          </p:stCondLst>
                                        </p:cTn>
                                        <p:tgtEl>
                                          <p:spTgt spid="35"/>
                                        </p:tgtEl>
                                        <p:attrNameLst>
                                          <p:attrName>style.visibility</p:attrName>
                                        </p:attrNameLst>
                                      </p:cBhvr>
                                      <p:to>
                                        <p:strVal val="visible"/>
                                      </p:to>
                                    </p:set>
                                    <p:anim calcmode="lin" valueType="num">
                                      <p:cBhvr additive="base">
                                        <p:cTn id="72" dur="500" fill="hold"/>
                                        <p:tgtEl>
                                          <p:spTgt spid="35"/>
                                        </p:tgtEl>
                                        <p:attrNameLst>
                                          <p:attrName>ppt_x</p:attrName>
                                        </p:attrNameLst>
                                      </p:cBhvr>
                                      <p:tavLst>
                                        <p:tav tm="0">
                                          <p:val>
                                            <p:strVal val="#ppt_x"/>
                                          </p:val>
                                        </p:tav>
                                        <p:tav tm="100000">
                                          <p:val>
                                            <p:strVal val="#ppt_x"/>
                                          </p:val>
                                        </p:tav>
                                      </p:tavLst>
                                    </p:anim>
                                    <p:anim calcmode="lin" valueType="num">
                                      <p:cBhvr additive="base">
                                        <p:cTn id="73" dur="500" fill="hold"/>
                                        <p:tgtEl>
                                          <p:spTgt spid="35"/>
                                        </p:tgtEl>
                                        <p:attrNameLst>
                                          <p:attrName>ppt_y</p:attrName>
                                        </p:attrNameLst>
                                      </p:cBhvr>
                                      <p:tavLst>
                                        <p:tav tm="0">
                                          <p:val>
                                            <p:strVal val="1+#ppt_h/2"/>
                                          </p:val>
                                        </p:tav>
                                        <p:tav tm="100000">
                                          <p:val>
                                            <p:strVal val="#ppt_y"/>
                                          </p:val>
                                        </p:tav>
                                      </p:tavLst>
                                    </p:anim>
                                  </p:childTnLst>
                                </p:cTn>
                              </p:par>
                            </p:childTnLst>
                          </p:cTn>
                        </p:par>
                        <p:par>
                          <p:cTn id="74" fill="hold">
                            <p:stCondLst>
                              <p:cond delay="3450"/>
                            </p:stCondLst>
                            <p:childTnLst>
                              <p:par>
                                <p:cTn id="75" presetID="22" presetClass="entr" presetSubtype="8" fill="hold" nodeType="after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wipe(left)">
                                      <p:cBhvr>
                                        <p:cTn id="77" dur="500"/>
                                        <p:tgtEl>
                                          <p:spTgt spid="36"/>
                                        </p:tgtEl>
                                      </p:cBhvr>
                                    </p:animEffect>
                                  </p:childTnLst>
                                </p:cTn>
                              </p:par>
                            </p:childTnLst>
                          </p:cTn>
                        </p:par>
                        <p:par>
                          <p:cTn id="78" fill="hold">
                            <p:stCondLst>
                              <p:cond delay="3950"/>
                            </p:stCondLst>
                            <p:childTnLst>
                              <p:par>
                                <p:cTn id="79" presetID="22" presetClass="entr" presetSubtype="8" fill="hold" nodeType="after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wipe(left)">
                                      <p:cBhvr>
                                        <p:cTn id="81" dur="500"/>
                                        <p:tgtEl>
                                          <p:spTgt spid="39"/>
                                        </p:tgtEl>
                                      </p:cBhvr>
                                    </p:animEffect>
                                  </p:childTnLst>
                                </p:cTn>
                              </p:par>
                            </p:childTnLst>
                          </p:cTn>
                        </p:par>
                        <p:par>
                          <p:cTn id="82" fill="hold">
                            <p:stCondLst>
                              <p:cond delay="4450"/>
                            </p:stCondLst>
                            <p:childTnLst>
                              <p:par>
                                <p:cTn id="83" presetID="22" presetClass="entr" presetSubtype="8" fill="hold" nodeType="after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wipe(left)">
                                      <p:cBhvr>
                                        <p:cTn id="8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2" grpId="0" animBg="1"/>
      <p:bldP spid="13" grpId="0"/>
      <p:bldP spid="14" grpId="0" animBg="1"/>
      <p:bldP spid="26" grpId="0" animBg="1"/>
      <p:bldP spid="27" grpId="0" animBg="1"/>
      <p:bldP spid="28" grpId="0"/>
      <p:bldP spid="29" grpId="0"/>
      <p:bldP spid="30" grpId="0"/>
      <p:bldP spid="31" grpId="0" animBg="1"/>
      <p:bldP spid="32" grpId="0"/>
      <p:bldP spid="33" grpId="0" animBg="1"/>
      <p:bldP spid="34" grpId="0" animBg="1"/>
      <p:bldP spid="3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2"/>
          <p:cNvSpPr txBox="1"/>
          <p:nvPr/>
        </p:nvSpPr>
        <p:spPr>
          <a:xfrm>
            <a:off x="7747555" y="421166"/>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16" name="组合 15"/>
          <p:cNvGrpSpPr/>
          <p:nvPr/>
        </p:nvGrpSpPr>
        <p:grpSpPr>
          <a:xfrm>
            <a:off x="677090" y="401136"/>
            <a:ext cx="719358" cy="680050"/>
            <a:chOff x="168729" y="101037"/>
            <a:chExt cx="799287" cy="755611"/>
          </a:xfrm>
        </p:grpSpPr>
        <p:grpSp>
          <p:nvGrpSpPr>
            <p:cNvPr id="17" name="组合 16"/>
            <p:cNvGrpSpPr/>
            <p:nvPr/>
          </p:nvGrpSpPr>
          <p:grpSpPr>
            <a:xfrm>
              <a:off x="168729" y="101037"/>
              <a:ext cx="799287" cy="755611"/>
              <a:chOff x="2759425" y="1932990"/>
              <a:chExt cx="799287" cy="755611"/>
            </a:xfrm>
          </p:grpSpPr>
          <p:sp>
            <p:nvSpPr>
              <p:cNvPr id="19" name="椭圆 18"/>
              <p:cNvSpPr>
                <a:spLocks/>
              </p:cNvSpPr>
              <p:nvPr/>
            </p:nvSpPr>
            <p:spPr bwMode="auto">
              <a:xfrm rot="10800000">
                <a:off x="2759426" y="1949921"/>
                <a:ext cx="799286" cy="717940"/>
              </a:xfrm>
              <a:prstGeom prst="ellipse">
                <a:avLst/>
              </a:prstGeom>
              <a:solidFill>
                <a:srgbClr val="00B0F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20" name="椭圆 19"/>
              <p:cNvSpPr/>
              <p:nvPr/>
            </p:nvSpPr>
            <p:spPr>
              <a:xfrm>
                <a:off x="2759425" y="1932990"/>
                <a:ext cx="799287" cy="751802"/>
              </a:xfrm>
              <a:prstGeom prst="ellipse">
                <a:avLst/>
              </a:prstGeom>
              <a:solidFill>
                <a:srgbClr val="00B0F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21" name="椭圆 20"/>
              <p:cNvSpPr/>
              <p:nvPr/>
            </p:nvSpPr>
            <p:spPr>
              <a:xfrm>
                <a:off x="2771295" y="1942172"/>
                <a:ext cx="787417" cy="746429"/>
              </a:xfrm>
              <a:prstGeom prst="ellipse">
                <a:avLst/>
              </a:prstGeom>
              <a:solidFill>
                <a:srgbClr val="00B0F0">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18" name="Picture 8" descr="C:\Users\ShiYanch\Desktop\PNG\System\White\MB_0006_back.png">
              <a:hlinkClick r:id="" action="ppaction://hlinkshowjump?jump=nextslide"/>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22" name="矩形 21"/>
          <p:cNvSpPr/>
          <p:nvPr/>
        </p:nvSpPr>
        <p:spPr>
          <a:xfrm>
            <a:off x="1473333" y="757149"/>
            <a:ext cx="7213469" cy="88756"/>
          </a:xfrm>
          <a:prstGeom prst="rect">
            <a:avLst/>
          </a:prstGeom>
          <a:solidFill>
            <a:srgbClr val="00B0F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grpSp>
        <p:nvGrpSpPr>
          <p:cNvPr id="23" name="组合 22"/>
          <p:cNvGrpSpPr/>
          <p:nvPr/>
        </p:nvGrpSpPr>
        <p:grpSpPr>
          <a:xfrm>
            <a:off x="1473332" y="109078"/>
            <a:ext cx="1490565" cy="590999"/>
            <a:chOff x="1129033" y="49188"/>
            <a:chExt cx="1656184" cy="656665"/>
          </a:xfrm>
        </p:grpSpPr>
        <p:sp>
          <p:nvSpPr>
            <p:cNvPr id="24" name="任意多边形 23"/>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00B0F0"/>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a:solidFill>
                  <a:prstClr val="white"/>
                </a:solidFill>
              </a:endParaRPr>
            </a:p>
          </p:txBody>
        </p:sp>
        <p:sp>
          <p:nvSpPr>
            <p:cNvPr id="25"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点击输入标题</a:t>
              </a:r>
            </a:p>
          </p:txBody>
        </p:sp>
      </p:grpSp>
      <p:grpSp>
        <p:nvGrpSpPr>
          <p:cNvPr id="13" name="组合 12"/>
          <p:cNvGrpSpPr/>
          <p:nvPr/>
        </p:nvGrpSpPr>
        <p:grpSpPr>
          <a:xfrm flipV="1">
            <a:off x="2943557" y="1363817"/>
            <a:ext cx="3256886" cy="2762240"/>
            <a:chOff x="2501702" y="1313926"/>
            <a:chExt cx="3727202" cy="3161127"/>
          </a:xfrm>
        </p:grpSpPr>
        <p:sp>
          <p:nvSpPr>
            <p:cNvPr id="14" name="等腰三角形 6"/>
            <p:cNvSpPr/>
            <p:nvPr/>
          </p:nvSpPr>
          <p:spPr>
            <a:xfrm>
              <a:off x="3470077" y="1313926"/>
              <a:ext cx="1796802" cy="1469072"/>
            </a:xfrm>
            <a:custGeom>
              <a:avLst/>
              <a:gdLst/>
              <a:ahLst/>
              <a:cxnLst/>
              <a:rect l="l" t="t" r="r" b="b"/>
              <a:pathLst>
                <a:path w="1796802" h="1469072">
                  <a:moveTo>
                    <a:pt x="898401" y="0"/>
                  </a:moveTo>
                  <a:lnTo>
                    <a:pt x="1796802" y="1469072"/>
                  </a:lnTo>
                  <a:lnTo>
                    <a:pt x="1015417" y="1469072"/>
                  </a:lnTo>
                  <a:lnTo>
                    <a:pt x="1015417" y="1372637"/>
                  </a:lnTo>
                  <a:lnTo>
                    <a:pt x="1154781" y="1372637"/>
                  </a:lnTo>
                  <a:lnTo>
                    <a:pt x="876052" y="1125318"/>
                  </a:lnTo>
                  <a:lnTo>
                    <a:pt x="597323" y="1372637"/>
                  </a:lnTo>
                  <a:lnTo>
                    <a:pt x="736688" y="1372637"/>
                  </a:lnTo>
                  <a:lnTo>
                    <a:pt x="736688" y="1469072"/>
                  </a:lnTo>
                  <a:lnTo>
                    <a:pt x="0" y="1469072"/>
                  </a:lnTo>
                  <a:close/>
                </a:path>
              </a:pathLst>
            </a:custGeom>
            <a:solidFill>
              <a:srgbClr val="E2931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7"/>
            <p:cNvSpPr/>
            <p:nvPr/>
          </p:nvSpPr>
          <p:spPr>
            <a:xfrm>
              <a:off x="4463852" y="2974450"/>
              <a:ext cx="1765052" cy="1500603"/>
            </a:xfrm>
            <a:custGeom>
              <a:avLst/>
              <a:gdLst/>
              <a:ahLst/>
              <a:cxnLst/>
              <a:rect l="l" t="t" r="r" b="b"/>
              <a:pathLst>
                <a:path w="1765052" h="1500603">
                  <a:moveTo>
                    <a:pt x="882526" y="0"/>
                  </a:moveTo>
                  <a:lnTo>
                    <a:pt x="1765052" y="1500603"/>
                  </a:lnTo>
                  <a:lnTo>
                    <a:pt x="0" y="1500603"/>
                  </a:lnTo>
                  <a:lnTo>
                    <a:pt x="375894" y="861452"/>
                  </a:lnTo>
                  <a:lnTo>
                    <a:pt x="464514" y="915388"/>
                  </a:lnTo>
                  <a:lnTo>
                    <a:pt x="392059" y="1034436"/>
                  </a:lnTo>
                  <a:lnTo>
                    <a:pt x="748236" y="924919"/>
                  </a:lnTo>
                  <a:lnTo>
                    <a:pt x="681880" y="558240"/>
                  </a:lnTo>
                  <a:lnTo>
                    <a:pt x="609424" y="677289"/>
                  </a:lnTo>
                  <a:lnTo>
                    <a:pt x="517210" y="621166"/>
                  </a:lnTo>
                  <a:close/>
                </a:path>
              </a:pathLst>
            </a:custGeom>
            <a:solidFill>
              <a:srgbClr val="FF4D5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10800000">
              <a:off x="3458832" y="2871676"/>
              <a:ext cx="1822450" cy="1551623"/>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11"/>
            <p:cNvSpPr/>
            <p:nvPr/>
          </p:nvSpPr>
          <p:spPr>
            <a:xfrm>
              <a:off x="2501702" y="2974450"/>
              <a:ext cx="1765052" cy="1500603"/>
            </a:xfrm>
            <a:custGeom>
              <a:avLst/>
              <a:gdLst/>
              <a:ahLst/>
              <a:cxnLst/>
              <a:rect l="l" t="t" r="r" b="b"/>
              <a:pathLst>
                <a:path w="1765052" h="1500603">
                  <a:moveTo>
                    <a:pt x="882526" y="0"/>
                  </a:moveTo>
                  <a:lnTo>
                    <a:pt x="1236032" y="601083"/>
                  </a:lnTo>
                  <a:lnTo>
                    <a:pt x="1121186" y="667974"/>
                  </a:lnTo>
                  <a:lnTo>
                    <a:pt x="1051045" y="547547"/>
                  </a:lnTo>
                  <a:lnTo>
                    <a:pt x="977616" y="912876"/>
                  </a:lnTo>
                  <a:lnTo>
                    <a:pt x="1331611" y="1029255"/>
                  </a:lnTo>
                  <a:lnTo>
                    <a:pt x="1261469" y="908828"/>
                  </a:lnTo>
                  <a:lnTo>
                    <a:pt x="1377332" y="841344"/>
                  </a:lnTo>
                  <a:lnTo>
                    <a:pt x="1765052" y="1500603"/>
                  </a:lnTo>
                  <a:lnTo>
                    <a:pt x="0" y="1500603"/>
                  </a:lnTo>
                  <a:close/>
                </a:path>
              </a:pathLst>
            </a:cu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4"/>
          <p:cNvSpPr txBox="1"/>
          <p:nvPr/>
        </p:nvSpPr>
        <p:spPr>
          <a:xfrm>
            <a:off x="899592" y="2085639"/>
            <a:ext cx="2304256" cy="646331"/>
          </a:xfrm>
          <a:prstGeom prst="rect">
            <a:avLst/>
          </a:prstGeom>
          <a:noFill/>
          <a:ln>
            <a:noFill/>
            <a:prstDash val="sysDash"/>
          </a:ln>
        </p:spPr>
        <p:txBody>
          <a:bodyPr wrap="square" rtlCol="0">
            <a:spAutoFit/>
          </a:bodyPr>
          <a:lstStyle/>
          <a:p>
            <a:pPr algn="just"/>
            <a:r>
              <a:rPr lang="zh-CN" altLang="en-US" sz="1200" dirty="0">
                <a:solidFill>
                  <a:schemeClr val="tx1">
                    <a:lumMod val="75000"/>
                    <a:lumOff val="25000"/>
                  </a:schemeClr>
                </a:solidFill>
                <a:latin typeface="微软雅黑" pitchFamily="34" charset="-122"/>
                <a:ea typeface="微软雅黑" pitchFamily="34" charset="-122"/>
              </a:rPr>
              <a:t>输入你的文字输入你的文字 输入你的文字 输入你的文字 输入你的文字 </a:t>
            </a:r>
          </a:p>
        </p:txBody>
      </p:sp>
      <p:sp>
        <p:nvSpPr>
          <p:cNvPr id="30" name="矩形 29"/>
          <p:cNvSpPr/>
          <p:nvPr/>
        </p:nvSpPr>
        <p:spPr>
          <a:xfrm>
            <a:off x="1331640" y="1747084"/>
            <a:ext cx="1440160" cy="338554"/>
          </a:xfrm>
          <a:prstGeom prst="rect">
            <a:avLst/>
          </a:prstGeom>
          <a:noFill/>
          <a:ln>
            <a:noFill/>
          </a:ln>
        </p:spPr>
        <p:txBody>
          <a:bodyPr wrap="square">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这里</a:t>
            </a:r>
            <a:r>
              <a:rPr lang="zh-CN" altLang="en-US" sz="1600" dirty="0">
                <a:solidFill>
                  <a:schemeClr val="tx1">
                    <a:lumMod val="75000"/>
                    <a:lumOff val="25000"/>
                  </a:schemeClr>
                </a:solidFill>
                <a:latin typeface="微软雅黑" pitchFamily="34" charset="-122"/>
                <a:ea typeface="微软雅黑" panose="020B0503020204020204" pitchFamily="34" charset="-122"/>
              </a:rPr>
              <a:t>添加标题</a:t>
            </a:r>
          </a:p>
        </p:txBody>
      </p:sp>
      <p:grpSp>
        <p:nvGrpSpPr>
          <p:cNvPr id="31" name="组合 30"/>
          <p:cNvGrpSpPr/>
          <p:nvPr/>
        </p:nvGrpSpPr>
        <p:grpSpPr>
          <a:xfrm>
            <a:off x="5441137" y="1363817"/>
            <a:ext cx="400409" cy="584775"/>
            <a:chOff x="5210487" y="1340290"/>
            <a:chExt cx="400409" cy="584775"/>
          </a:xfrm>
        </p:grpSpPr>
        <p:sp>
          <p:nvSpPr>
            <p:cNvPr id="32" name="椭圆 31"/>
            <p:cNvSpPr/>
            <p:nvPr/>
          </p:nvSpPr>
          <p:spPr>
            <a:xfrm>
              <a:off x="5210487" y="1432913"/>
              <a:ext cx="390818" cy="390818"/>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18"/>
            <p:cNvSpPr txBox="1"/>
            <p:nvPr/>
          </p:nvSpPr>
          <p:spPr>
            <a:xfrm>
              <a:off x="5219442" y="1340290"/>
              <a:ext cx="391454" cy="584775"/>
            </a:xfrm>
            <a:prstGeom prst="rect">
              <a:avLst/>
            </a:prstGeom>
            <a:noFill/>
          </p:spPr>
          <p:txBody>
            <a:bodyPr wrap="none" rtlCol="0">
              <a:spAutoFit/>
            </a:bodyPr>
            <a:lstStyle/>
            <a:p>
              <a:r>
                <a:rPr lang="en-US" altLang="zh-CN" sz="3200" dirty="0" smtClean="0">
                  <a:solidFill>
                    <a:schemeClr val="bg1"/>
                  </a:solidFill>
                  <a:latin typeface="Impact" panose="020B0806030902050204" pitchFamily="34" charset="0"/>
                </a:rPr>
                <a:t>2</a:t>
              </a:r>
              <a:endParaRPr lang="zh-CN" altLang="en-US" sz="3200" dirty="0">
                <a:solidFill>
                  <a:schemeClr val="bg1"/>
                </a:solidFill>
                <a:latin typeface="Impact" panose="020B0806030902050204" pitchFamily="34" charset="0"/>
              </a:endParaRPr>
            </a:p>
          </p:txBody>
        </p:sp>
      </p:grpSp>
      <p:grpSp>
        <p:nvGrpSpPr>
          <p:cNvPr id="34" name="组合 33"/>
          <p:cNvGrpSpPr/>
          <p:nvPr/>
        </p:nvGrpSpPr>
        <p:grpSpPr>
          <a:xfrm>
            <a:off x="3323903" y="1363817"/>
            <a:ext cx="390818" cy="584775"/>
            <a:chOff x="5210487" y="1340290"/>
            <a:chExt cx="390818" cy="584775"/>
          </a:xfrm>
        </p:grpSpPr>
        <p:sp>
          <p:nvSpPr>
            <p:cNvPr id="35" name="椭圆 34"/>
            <p:cNvSpPr/>
            <p:nvPr/>
          </p:nvSpPr>
          <p:spPr>
            <a:xfrm>
              <a:off x="5210487" y="1432913"/>
              <a:ext cx="390818" cy="390818"/>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21"/>
            <p:cNvSpPr txBox="1"/>
            <p:nvPr/>
          </p:nvSpPr>
          <p:spPr>
            <a:xfrm>
              <a:off x="5219442" y="1340290"/>
              <a:ext cx="341760" cy="584775"/>
            </a:xfrm>
            <a:prstGeom prst="rect">
              <a:avLst/>
            </a:prstGeom>
            <a:noFill/>
          </p:spPr>
          <p:txBody>
            <a:bodyPr wrap="none" rtlCol="0">
              <a:spAutoFit/>
            </a:bodyPr>
            <a:lstStyle/>
            <a:p>
              <a:r>
                <a:rPr lang="en-US" altLang="zh-CN" sz="3200" dirty="0" smtClean="0">
                  <a:solidFill>
                    <a:schemeClr val="bg1"/>
                  </a:solidFill>
                  <a:latin typeface="Impact" panose="020B0806030902050204" pitchFamily="34" charset="0"/>
                </a:rPr>
                <a:t>1</a:t>
              </a:r>
              <a:endParaRPr lang="zh-CN" altLang="en-US" sz="3200" dirty="0">
                <a:solidFill>
                  <a:schemeClr val="bg1"/>
                </a:solidFill>
                <a:latin typeface="Impact" panose="020B0806030902050204" pitchFamily="34" charset="0"/>
              </a:endParaRPr>
            </a:p>
          </p:txBody>
        </p:sp>
      </p:grpSp>
      <p:grpSp>
        <p:nvGrpSpPr>
          <p:cNvPr id="37" name="组合 36"/>
          <p:cNvGrpSpPr/>
          <p:nvPr/>
        </p:nvGrpSpPr>
        <p:grpSpPr>
          <a:xfrm>
            <a:off x="4359838" y="3191821"/>
            <a:ext cx="411629" cy="584775"/>
            <a:chOff x="5210487" y="1340290"/>
            <a:chExt cx="411629" cy="584775"/>
          </a:xfrm>
        </p:grpSpPr>
        <p:sp>
          <p:nvSpPr>
            <p:cNvPr id="38" name="椭圆 37"/>
            <p:cNvSpPr/>
            <p:nvPr/>
          </p:nvSpPr>
          <p:spPr>
            <a:xfrm>
              <a:off x="5210487" y="1432913"/>
              <a:ext cx="390818" cy="390818"/>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24"/>
            <p:cNvSpPr txBox="1"/>
            <p:nvPr/>
          </p:nvSpPr>
          <p:spPr>
            <a:xfrm>
              <a:off x="5219442" y="1340290"/>
              <a:ext cx="402674" cy="584775"/>
            </a:xfrm>
            <a:prstGeom prst="rect">
              <a:avLst/>
            </a:prstGeom>
            <a:noFill/>
          </p:spPr>
          <p:txBody>
            <a:bodyPr wrap="none" rtlCol="0">
              <a:spAutoFit/>
            </a:bodyPr>
            <a:lstStyle/>
            <a:p>
              <a:r>
                <a:rPr lang="en-US" altLang="zh-CN" sz="3200" dirty="0" smtClean="0">
                  <a:solidFill>
                    <a:schemeClr val="bg1"/>
                  </a:solidFill>
                  <a:latin typeface="Impact" panose="020B0806030902050204" pitchFamily="34" charset="0"/>
                </a:rPr>
                <a:t>3</a:t>
              </a:r>
              <a:endParaRPr lang="zh-CN" altLang="en-US" sz="3200" dirty="0">
                <a:solidFill>
                  <a:schemeClr val="bg1"/>
                </a:solidFill>
                <a:latin typeface="Impact" panose="020B0806030902050204" pitchFamily="34" charset="0"/>
              </a:endParaRPr>
            </a:p>
          </p:txBody>
        </p:sp>
      </p:grpSp>
      <p:sp>
        <p:nvSpPr>
          <p:cNvPr id="40" name="Freeform 18">
            <a:hlinkClick r:id="rId3"/>
          </p:cNvPr>
          <p:cNvSpPr>
            <a:spLocks noEditPoints="1"/>
          </p:cNvSpPr>
          <p:nvPr/>
        </p:nvSpPr>
        <p:spPr bwMode="auto">
          <a:xfrm>
            <a:off x="4269515" y="1980535"/>
            <a:ext cx="597156" cy="607418"/>
          </a:xfrm>
          <a:custGeom>
            <a:avLst/>
            <a:gdLst>
              <a:gd name="T0" fmla="*/ 60 w 120"/>
              <a:gd name="T1" fmla="*/ 62 h 122"/>
              <a:gd name="T2" fmla="*/ 91 w 120"/>
              <a:gd name="T3" fmla="*/ 31 h 122"/>
              <a:gd name="T4" fmla="*/ 60 w 120"/>
              <a:gd name="T5" fmla="*/ 0 h 122"/>
              <a:gd name="T6" fmla="*/ 29 w 120"/>
              <a:gd name="T7" fmla="*/ 31 h 122"/>
              <a:gd name="T8" fmla="*/ 60 w 120"/>
              <a:gd name="T9" fmla="*/ 62 h 122"/>
              <a:gd name="T10" fmla="*/ 75 w 120"/>
              <a:gd name="T11" fmla="*/ 64 h 122"/>
              <a:gd name="T12" fmla="*/ 60 w 120"/>
              <a:gd name="T13" fmla="*/ 83 h 122"/>
              <a:gd name="T14" fmla="*/ 44 w 120"/>
              <a:gd name="T15" fmla="*/ 64 h 122"/>
              <a:gd name="T16" fmla="*/ 0 w 120"/>
              <a:gd name="T17" fmla="*/ 122 h 122"/>
              <a:gd name="T18" fmla="*/ 59 w 120"/>
              <a:gd name="T19" fmla="*/ 122 h 122"/>
              <a:gd name="T20" fmla="*/ 60 w 120"/>
              <a:gd name="T21" fmla="*/ 122 h 122"/>
              <a:gd name="T22" fmla="*/ 120 w 120"/>
              <a:gd name="T23" fmla="*/ 122 h 122"/>
              <a:gd name="T24" fmla="*/ 75 w 120"/>
              <a:gd name="T25" fmla="*/ 6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22">
                <a:moveTo>
                  <a:pt x="60" y="62"/>
                </a:moveTo>
                <a:cubicBezTo>
                  <a:pt x="77" y="62"/>
                  <a:pt x="91" y="48"/>
                  <a:pt x="91" y="31"/>
                </a:cubicBezTo>
                <a:cubicBezTo>
                  <a:pt x="91" y="13"/>
                  <a:pt x="77" y="0"/>
                  <a:pt x="60" y="0"/>
                </a:cubicBezTo>
                <a:cubicBezTo>
                  <a:pt x="43" y="0"/>
                  <a:pt x="29" y="13"/>
                  <a:pt x="29" y="31"/>
                </a:cubicBezTo>
                <a:cubicBezTo>
                  <a:pt x="29" y="48"/>
                  <a:pt x="43" y="62"/>
                  <a:pt x="60" y="62"/>
                </a:cubicBezTo>
                <a:moveTo>
                  <a:pt x="75" y="64"/>
                </a:moveTo>
                <a:cubicBezTo>
                  <a:pt x="60" y="83"/>
                  <a:pt x="60" y="83"/>
                  <a:pt x="60" y="83"/>
                </a:cubicBezTo>
                <a:cubicBezTo>
                  <a:pt x="44" y="64"/>
                  <a:pt x="44" y="64"/>
                  <a:pt x="44" y="64"/>
                </a:cubicBezTo>
                <a:cubicBezTo>
                  <a:pt x="44" y="64"/>
                  <a:pt x="10" y="63"/>
                  <a:pt x="0" y="122"/>
                </a:cubicBezTo>
                <a:cubicBezTo>
                  <a:pt x="59" y="122"/>
                  <a:pt x="59" y="122"/>
                  <a:pt x="59" y="122"/>
                </a:cubicBezTo>
                <a:cubicBezTo>
                  <a:pt x="60" y="122"/>
                  <a:pt x="60" y="122"/>
                  <a:pt x="60" y="122"/>
                </a:cubicBezTo>
                <a:cubicBezTo>
                  <a:pt x="120" y="122"/>
                  <a:pt x="120" y="122"/>
                  <a:pt x="120" y="122"/>
                </a:cubicBezTo>
                <a:cubicBezTo>
                  <a:pt x="110" y="63"/>
                  <a:pt x="75" y="64"/>
                  <a:pt x="75" y="64"/>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685800"/>
            <a:endParaRPr lang="zh-CN" altLang="en-US" sz="1013">
              <a:solidFill>
                <a:prstClr val="black"/>
              </a:solidFill>
            </a:endParaRPr>
          </a:p>
        </p:txBody>
      </p:sp>
      <p:sp>
        <p:nvSpPr>
          <p:cNvPr id="41" name="TextBox 26"/>
          <p:cNvSpPr txBox="1"/>
          <p:nvPr/>
        </p:nvSpPr>
        <p:spPr>
          <a:xfrm>
            <a:off x="5904280" y="2085639"/>
            <a:ext cx="2304256" cy="646331"/>
          </a:xfrm>
          <a:prstGeom prst="rect">
            <a:avLst/>
          </a:prstGeom>
          <a:noFill/>
          <a:ln>
            <a:noFill/>
            <a:prstDash val="sysDash"/>
          </a:ln>
        </p:spPr>
        <p:txBody>
          <a:bodyPr wrap="square" rtlCol="0">
            <a:spAutoFit/>
          </a:bodyPr>
          <a:lstStyle/>
          <a:p>
            <a:pPr algn="just"/>
            <a:r>
              <a:rPr lang="zh-CN" altLang="en-US" sz="1200" dirty="0">
                <a:solidFill>
                  <a:schemeClr val="tx1">
                    <a:lumMod val="75000"/>
                    <a:lumOff val="25000"/>
                  </a:schemeClr>
                </a:solidFill>
                <a:latin typeface="微软雅黑" pitchFamily="34" charset="-122"/>
                <a:ea typeface="微软雅黑" pitchFamily="34" charset="-122"/>
              </a:rPr>
              <a:t>输入你的文字输入你的文字 输入你的文字 输入你的文字 输入你的文字 </a:t>
            </a:r>
          </a:p>
        </p:txBody>
      </p:sp>
      <p:sp>
        <p:nvSpPr>
          <p:cNvPr id="42" name="矩形 41"/>
          <p:cNvSpPr/>
          <p:nvPr/>
        </p:nvSpPr>
        <p:spPr>
          <a:xfrm>
            <a:off x="6336328" y="1747084"/>
            <a:ext cx="1440160" cy="338554"/>
          </a:xfrm>
          <a:prstGeom prst="rect">
            <a:avLst/>
          </a:prstGeom>
          <a:noFill/>
          <a:ln>
            <a:noFill/>
          </a:ln>
        </p:spPr>
        <p:txBody>
          <a:bodyPr wrap="square">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这里</a:t>
            </a:r>
            <a:r>
              <a:rPr lang="zh-CN" altLang="en-US" sz="1600" dirty="0">
                <a:solidFill>
                  <a:schemeClr val="tx1">
                    <a:lumMod val="75000"/>
                    <a:lumOff val="25000"/>
                  </a:schemeClr>
                </a:solidFill>
                <a:latin typeface="微软雅黑" pitchFamily="34" charset="-122"/>
                <a:ea typeface="微软雅黑" panose="020B0503020204020204" pitchFamily="34" charset="-122"/>
              </a:rPr>
              <a:t>添加标题</a:t>
            </a:r>
          </a:p>
        </p:txBody>
      </p:sp>
      <p:sp>
        <p:nvSpPr>
          <p:cNvPr id="43" name="TextBox 28"/>
          <p:cNvSpPr txBox="1"/>
          <p:nvPr/>
        </p:nvSpPr>
        <p:spPr>
          <a:xfrm>
            <a:off x="2483768" y="4177462"/>
            <a:ext cx="4176464" cy="461665"/>
          </a:xfrm>
          <a:prstGeom prst="rect">
            <a:avLst/>
          </a:prstGeom>
          <a:noFill/>
          <a:ln>
            <a:noFill/>
            <a:prstDash val="sysDash"/>
          </a:ln>
        </p:spPr>
        <p:txBody>
          <a:bodyPr wrap="square" rtlCol="0">
            <a:spAutoFit/>
          </a:bodyPr>
          <a:lstStyle/>
          <a:p>
            <a:pPr algn="just"/>
            <a:r>
              <a:rPr lang="zh-CN" altLang="en-US" sz="1200" dirty="0">
                <a:solidFill>
                  <a:schemeClr val="tx1">
                    <a:lumMod val="75000"/>
                    <a:lumOff val="25000"/>
                  </a:schemeClr>
                </a:solidFill>
                <a:latin typeface="微软雅黑" pitchFamily="34" charset="-122"/>
                <a:ea typeface="微软雅黑" pitchFamily="34" charset="-122"/>
              </a:rPr>
              <a:t>输入你的文字输入你的文字 输入你的文字 输入你的文字 输入你的文字输入你的文字输入你的文字 输入你的文字 </a:t>
            </a:r>
            <a:r>
              <a:rPr lang="zh-CN" altLang="en-US" sz="1200" dirty="0" smtClean="0">
                <a:solidFill>
                  <a:schemeClr val="tx1">
                    <a:lumMod val="75000"/>
                    <a:lumOff val="25000"/>
                  </a:schemeClr>
                </a:solidFill>
                <a:latin typeface="微软雅黑" pitchFamily="34" charset="-122"/>
                <a:ea typeface="微软雅黑" pitchFamily="34" charset="-122"/>
              </a:rPr>
              <a:t>输入</a:t>
            </a:r>
            <a:endParaRPr lang="zh-CN" altLang="en-US" sz="1200" dirty="0">
              <a:solidFill>
                <a:schemeClr val="tx1">
                  <a:lumMod val="75000"/>
                  <a:lumOff val="25000"/>
                </a:schemeClr>
              </a:solidFill>
              <a:latin typeface="微软雅黑" pitchFamily="34" charset="-122"/>
              <a:ea typeface="微软雅黑" pitchFamily="34" charset="-122"/>
            </a:endParaRPr>
          </a:p>
        </p:txBody>
      </p:sp>
      <p:sp>
        <p:nvSpPr>
          <p:cNvPr id="44" name="矩形 43"/>
          <p:cNvSpPr/>
          <p:nvPr/>
        </p:nvSpPr>
        <p:spPr>
          <a:xfrm>
            <a:off x="5292080" y="3838907"/>
            <a:ext cx="1440160" cy="338554"/>
          </a:xfrm>
          <a:prstGeom prst="rect">
            <a:avLst/>
          </a:prstGeom>
          <a:noFill/>
          <a:ln>
            <a:noFill/>
          </a:ln>
        </p:spPr>
        <p:txBody>
          <a:bodyPr wrap="square">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这里</a:t>
            </a:r>
            <a:r>
              <a:rPr lang="zh-CN" altLang="en-US" sz="1600" dirty="0">
                <a:solidFill>
                  <a:schemeClr val="tx1">
                    <a:lumMod val="75000"/>
                    <a:lumOff val="25000"/>
                  </a:schemeClr>
                </a:solidFill>
                <a:latin typeface="微软雅黑" pitchFamily="34" charset="-122"/>
                <a:ea typeface="微软雅黑" panose="020B0503020204020204" pitchFamily="34" charset="-122"/>
              </a:rPr>
              <a:t>添加标题</a:t>
            </a:r>
          </a:p>
        </p:txBody>
      </p:sp>
    </p:spTree>
    <p:extLst>
      <p:ext uri="{BB962C8B-B14F-4D97-AF65-F5344CB8AC3E}">
        <p14:creationId xmlns:p14="http://schemas.microsoft.com/office/powerpoint/2010/main" val="4150907433"/>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7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0-#ppt_w/2"/>
                                          </p:val>
                                        </p:tav>
                                        <p:tav tm="100000">
                                          <p:val>
                                            <p:strVal val="#ppt_x"/>
                                          </p:val>
                                        </p:tav>
                                      </p:tavLst>
                                    </p:anim>
                                    <p:anim calcmode="lin" valueType="num">
                                      <p:cBhvr additive="base">
                                        <p:cTn id="20" dur="500" fill="hold"/>
                                        <p:tgtEl>
                                          <p:spTgt spid="23"/>
                                        </p:tgtEl>
                                        <p:attrNameLst>
                                          <p:attrName>ppt_y</p:attrName>
                                        </p:attrNameLst>
                                      </p:cBhvr>
                                      <p:tavLst>
                                        <p:tav tm="0">
                                          <p:val>
                                            <p:strVal val="#ppt_y"/>
                                          </p:val>
                                        </p:tav>
                                        <p:tav tm="100000">
                                          <p:val>
                                            <p:strVal val="#ppt_y"/>
                                          </p:val>
                                        </p:tav>
                                      </p:tavLst>
                                    </p:anim>
                                  </p:childTnLst>
                                </p:cTn>
                              </p:par>
                              <p:par>
                                <p:cTn id="21" presetID="31" presetClass="entr" presetSubtype="0" fill="hold" nodeType="withEffect">
                                  <p:stCondLst>
                                    <p:cond delay="750"/>
                                  </p:stCondLst>
                                  <p:childTnLst>
                                    <p:set>
                                      <p:cBhvr>
                                        <p:cTn id="22" dur="1" fill="hold">
                                          <p:stCondLst>
                                            <p:cond delay="0"/>
                                          </p:stCondLst>
                                        </p:cTn>
                                        <p:tgtEl>
                                          <p:spTgt spid="13"/>
                                        </p:tgtEl>
                                        <p:attrNameLst>
                                          <p:attrName>style.visibility</p:attrName>
                                        </p:attrNameLst>
                                      </p:cBhvr>
                                      <p:to>
                                        <p:strVal val="visible"/>
                                      </p:to>
                                    </p:set>
                                    <p:anim calcmode="lin" valueType="num">
                                      <p:cBhvr>
                                        <p:cTn id="23" dur="750" fill="hold"/>
                                        <p:tgtEl>
                                          <p:spTgt spid="13"/>
                                        </p:tgtEl>
                                        <p:attrNameLst>
                                          <p:attrName>ppt_w</p:attrName>
                                        </p:attrNameLst>
                                      </p:cBhvr>
                                      <p:tavLst>
                                        <p:tav tm="0">
                                          <p:val>
                                            <p:fltVal val="0"/>
                                          </p:val>
                                        </p:tav>
                                        <p:tav tm="100000">
                                          <p:val>
                                            <p:strVal val="#ppt_w"/>
                                          </p:val>
                                        </p:tav>
                                      </p:tavLst>
                                    </p:anim>
                                    <p:anim calcmode="lin" valueType="num">
                                      <p:cBhvr>
                                        <p:cTn id="24" dur="750" fill="hold"/>
                                        <p:tgtEl>
                                          <p:spTgt spid="13"/>
                                        </p:tgtEl>
                                        <p:attrNameLst>
                                          <p:attrName>ppt_h</p:attrName>
                                        </p:attrNameLst>
                                      </p:cBhvr>
                                      <p:tavLst>
                                        <p:tav tm="0">
                                          <p:val>
                                            <p:fltVal val="0"/>
                                          </p:val>
                                        </p:tav>
                                        <p:tav tm="100000">
                                          <p:val>
                                            <p:strVal val="#ppt_h"/>
                                          </p:val>
                                        </p:tav>
                                      </p:tavLst>
                                    </p:anim>
                                    <p:anim calcmode="lin" valueType="num">
                                      <p:cBhvr>
                                        <p:cTn id="25" dur="750" fill="hold"/>
                                        <p:tgtEl>
                                          <p:spTgt spid="13"/>
                                        </p:tgtEl>
                                        <p:attrNameLst>
                                          <p:attrName>style.rotation</p:attrName>
                                        </p:attrNameLst>
                                      </p:cBhvr>
                                      <p:tavLst>
                                        <p:tav tm="0">
                                          <p:val>
                                            <p:fltVal val="90"/>
                                          </p:val>
                                        </p:tav>
                                        <p:tav tm="100000">
                                          <p:val>
                                            <p:fltVal val="0"/>
                                          </p:val>
                                        </p:tav>
                                      </p:tavLst>
                                    </p:anim>
                                    <p:animEffect transition="in" filter="fade">
                                      <p:cBhvr>
                                        <p:cTn id="26" dur="750"/>
                                        <p:tgtEl>
                                          <p:spTgt spid="13"/>
                                        </p:tgtEl>
                                      </p:cBhvr>
                                    </p:animEffect>
                                  </p:childTnLst>
                                </p:cTn>
                              </p:par>
                              <p:par>
                                <p:cTn id="27" presetID="53" presetClass="entr" presetSubtype="16" fill="hold" grpId="0" nodeType="withEffect">
                                  <p:stCondLst>
                                    <p:cond delay="1500"/>
                                  </p:stCondLst>
                                  <p:childTnLst>
                                    <p:set>
                                      <p:cBhvr>
                                        <p:cTn id="28" dur="1" fill="hold">
                                          <p:stCondLst>
                                            <p:cond delay="0"/>
                                          </p:stCondLst>
                                        </p:cTn>
                                        <p:tgtEl>
                                          <p:spTgt spid="40"/>
                                        </p:tgtEl>
                                        <p:attrNameLst>
                                          <p:attrName>style.visibility</p:attrName>
                                        </p:attrNameLst>
                                      </p:cBhvr>
                                      <p:to>
                                        <p:strVal val="visible"/>
                                      </p:to>
                                    </p:set>
                                    <p:anim calcmode="lin" valueType="num">
                                      <p:cBhvr>
                                        <p:cTn id="29" dur="500" fill="hold"/>
                                        <p:tgtEl>
                                          <p:spTgt spid="40"/>
                                        </p:tgtEl>
                                        <p:attrNameLst>
                                          <p:attrName>ppt_w</p:attrName>
                                        </p:attrNameLst>
                                      </p:cBhvr>
                                      <p:tavLst>
                                        <p:tav tm="0">
                                          <p:val>
                                            <p:fltVal val="0"/>
                                          </p:val>
                                        </p:tav>
                                        <p:tav tm="100000">
                                          <p:val>
                                            <p:strVal val="#ppt_w"/>
                                          </p:val>
                                        </p:tav>
                                      </p:tavLst>
                                    </p:anim>
                                    <p:anim calcmode="lin" valueType="num">
                                      <p:cBhvr>
                                        <p:cTn id="30" dur="500" fill="hold"/>
                                        <p:tgtEl>
                                          <p:spTgt spid="40"/>
                                        </p:tgtEl>
                                        <p:attrNameLst>
                                          <p:attrName>ppt_h</p:attrName>
                                        </p:attrNameLst>
                                      </p:cBhvr>
                                      <p:tavLst>
                                        <p:tav tm="0">
                                          <p:val>
                                            <p:fltVal val="0"/>
                                          </p:val>
                                        </p:tav>
                                        <p:tav tm="100000">
                                          <p:val>
                                            <p:strVal val="#ppt_h"/>
                                          </p:val>
                                        </p:tav>
                                      </p:tavLst>
                                    </p:anim>
                                    <p:animEffect transition="in" filter="fade">
                                      <p:cBhvr>
                                        <p:cTn id="31" dur="500"/>
                                        <p:tgtEl>
                                          <p:spTgt spid="40"/>
                                        </p:tgtEl>
                                      </p:cBhvr>
                                    </p:animEffect>
                                  </p:childTnLst>
                                </p:cTn>
                              </p:par>
                              <p:par>
                                <p:cTn id="32" presetID="53" presetClass="entr" presetSubtype="16" fill="hold" nodeType="withEffect">
                                  <p:stCondLst>
                                    <p:cond delay="1500"/>
                                  </p:stCondLst>
                                  <p:childTnLst>
                                    <p:set>
                                      <p:cBhvr>
                                        <p:cTn id="33" dur="1" fill="hold">
                                          <p:stCondLst>
                                            <p:cond delay="0"/>
                                          </p:stCondLst>
                                        </p:cTn>
                                        <p:tgtEl>
                                          <p:spTgt spid="34"/>
                                        </p:tgtEl>
                                        <p:attrNameLst>
                                          <p:attrName>style.visibility</p:attrName>
                                        </p:attrNameLst>
                                      </p:cBhvr>
                                      <p:to>
                                        <p:strVal val="visible"/>
                                      </p:to>
                                    </p:set>
                                    <p:anim calcmode="lin" valueType="num">
                                      <p:cBhvr>
                                        <p:cTn id="34" dur="500" fill="hold"/>
                                        <p:tgtEl>
                                          <p:spTgt spid="34"/>
                                        </p:tgtEl>
                                        <p:attrNameLst>
                                          <p:attrName>ppt_w</p:attrName>
                                        </p:attrNameLst>
                                      </p:cBhvr>
                                      <p:tavLst>
                                        <p:tav tm="0">
                                          <p:val>
                                            <p:fltVal val="0"/>
                                          </p:val>
                                        </p:tav>
                                        <p:tav tm="100000">
                                          <p:val>
                                            <p:strVal val="#ppt_w"/>
                                          </p:val>
                                        </p:tav>
                                      </p:tavLst>
                                    </p:anim>
                                    <p:anim calcmode="lin" valueType="num">
                                      <p:cBhvr>
                                        <p:cTn id="35" dur="500" fill="hold"/>
                                        <p:tgtEl>
                                          <p:spTgt spid="34"/>
                                        </p:tgtEl>
                                        <p:attrNameLst>
                                          <p:attrName>ppt_h</p:attrName>
                                        </p:attrNameLst>
                                      </p:cBhvr>
                                      <p:tavLst>
                                        <p:tav tm="0">
                                          <p:val>
                                            <p:fltVal val="0"/>
                                          </p:val>
                                        </p:tav>
                                        <p:tav tm="100000">
                                          <p:val>
                                            <p:strVal val="#ppt_h"/>
                                          </p:val>
                                        </p:tav>
                                      </p:tavLst>
                                    </p:anim>
                                    <p:animEffect transition="in" filter="fade">
                                      <p:cBhvr>
                                        <p:cTn id="36" dur="500"/>
                                        <p:tgtEl>
                                          <p:spTgt spid="34"/>
                                        </p:tgtEl>
                                      </p:cBhvr>
                                    </p:animEffect>
                                  </p:childTnLst>
                                </p:cTn>
                              </p:par>
                              <p:par>
                                <p:cTn id="37" presetID="53" presetClass="entr" presetSubtype="16" fill="hold" nodeType="withEffect">
                                  <p:stCondLst>
                                    <p:cond delay="1500"/>
                                  </p:stCondLst>
                                  <p:childTnLst>
                                    <p:set>
                                      <p:cBhvr>
                                        <p:cTn id="38" dur="1" fill="hold">
                                          <p:stCondLst>
                                            <p:cond delay="0"/>
                                          </p:stCondLst>
                                        </p:cTn>
                                        <p:tgtEl>
                                          <p:spTgt spid="31"/>
                                        </p:tgtEl>
                                        <p:attrNameLst>
                                          <p:attrName>style.visibility</p:attrName>
                                        </p:attrNameLst>
                                      </p:cBhvr>
                                      <p:to>
                                        <p:strVal val="visible"/>
                                      </p:to>
                                    </p:set>
                                    <p:anim calcmode="lin" valueType="num">
                                      <p:cBhvr>
                                        <p:cTn id="39" dur="500" fill="hold"/>
                                        <p:tgtEl>
                                          <p:spTgt spid="31"/>
                                        </p:tgtEl>
                                        <p:attrNameLst>
                                          <p:attrName>ppt_w</p:attrName>
                                        </p:attrNameLst>
                                      </p:cBhvr>
                                      <p:tavLst>
                                        <p:tav tm="0">
                                          <p:val>
                                            <p:fltVal val="0"/>
                                          </p:val>
                                        </p:tav>
                                        <p:tav tm="100000">
                                          <p:val>
                                            <p:strVal val="#ppt_w"/>
                                          </p:val>
                                        </p:tav>
                                      </p:tavLst>
                                    </p:anim>
                                    <p:anim calcmode="lin" valueType="num">
                                      <p:cBhvr>
                                        <p:cTn id="40" dur="500" fill="hold"/>
                                        <p:tgtEl>
                                          <p:spTgt spid="31"/>
                                        </p:tgtEl>
                                        <p:attrNameLst>
                                          <p:attrName>ppt_h</p:attrName>
                                        </p:attrNameLst>
                                      </p:cBhvr>
                                      <p:tavLst>
                                        <p:tav tm="0">
                                          <p:val>
                                            <p:fltVal val="0"/>
                                          </p:val>
                                        </p:tav>
                                        <p:tav tm="100000">
                                          <p:val>
                                            <p:strVal val="#ppt_h"/>
                                          </p:val>
                                        </p:tav>
                                      </p:tavLst>
                                    </p:anim>
                                    <p:animEffect transition="in" filter="fade">
                                      <p:cBhvr>
                                        <p:cTn id="41" dur="500"/>
                                        <p:tgtEl>
                                          <p:spTgt spid="31"/>
                                        </p:tgtEl>
                                      </p:cBhvr>
                                    </p:animEffect>
                                  </p:childTnLst>
                                </p:cTn>
                              </p:par>
                              <p:par>
                                <p:cTn id="42" presetID="53" presetClass="entr" presetSubtype="16" fill="hold" nodeType="withEffect">
                                  <p:stCondLst>
                                    <p:cond delay="1500"/>
                                  </p:stCondLst>
                                  <p:childTnLst>
                                    <p:set>
                                      <p:cBhvr>
                                        <p:cTn id="43" dur="1" fill="hold">
                                          <p:stCondLst>
                                            <p:cond delay="0"/>
                                          </p:stCondLst>
                                        </p:cTn>
                                        <p:tgtEl>
                                          <p:spTgt spid="37"/>
                                        </p:tgtEl>
                                        <p:attrNameLst>
                                          <p:attrName>style.visibility</p:attrName>
                                        </p:attrNameLst>
                                      </p:cBhvr>
                                      <p:to>
                                        <p:strVal val="visible"/>
                                      </p:to>
                                    </p:set>
                                    <p:anim calcmode="lin" valueType="num">
                                      <p:cBhvr>
                                        <p:cTn id="44" dur="500" fill="hold"/>
                                        <p:tgtEl>
                                          <p:spTgt spid="37"/>
                                        </p:tgtEl>
                                        <p:attrNameLst>
                                          <p:attrName>ppt_w</p:attrName>
                                        </p:attrNameLst>
                                      </p:cBhvr>
                                      <p:tavLst>
                                        <p:tav tm="0">
                                          <p:val>
                                            <p:fltVal val="0"/>
                                          </p:val>
                                        </p:tav>
                                        <p:tav tm="100000">
                                          <p:val>
                                            <p:strVal val="#ppt_w"/>
                                          </p:val>
                                        </p:tav>
                                      </p:tavLst>
                                    </p:anim>
                                    <p:anim calcmode="lin" valueType="num">
                                      <p:cBhvr>
                                        <p:cTn id="45" dur="500" fill="hold"/>
                                        <p:tgtEl>
                                          <p:spTgt spid="37"/>
                                        </p:tgtEl>
                                        <p:attrNameLst>
                                          <p:attrName>ppt_h</p:attrName>
                                        </p:attrNameLst>
                                      </p:cBhvr>
                                      <p:tavLst>
                                        <p:tav tm="0">
                                          <p:val>
                                            <p:fltVal val="0"/>
                                          </p:val>
                                        </p:tav>
                                        <p:tav tm="100000">
                                          <p:val>
                                            <p:strVal val="#ppt_h"/>
                                          </p:val>
                                        </p:tav>
                                      </p:tavLst>
                                    </p:anim>
                                    <p:animEffect transition="in" filter="fade">
                                      <p:cBhvr>
                                        <p:cTn id="46" dur="500"/>
                                        <p:tgtEl>
                                          <p:spTgt spid="37"/>
                                        </p:tgtEl>
                                      </p:cBhvr>
                                    </p:animEffect>
                                  </p:childTnLst>
                                </p:cTn>
                              </p:par>
                              <p:par>
                                <p:cTn id="47" presetID="53" presetClass="entr" presetSubtype="16" fill="hold" grpId="0" nodeType="withEffect">
                                  <p:stCondLst>
                                    <p:cond delay="2000"/>
                                  </p:stCondLst>
                                  <p:childTnLst>
                                    <p:set>
                                      <p:cBhvr>
                                        <p:cTn id="48" dur="1" fill="hold">
                                          <p:stCondLst>
                                            <p:cond delay="0"/>
                                          </p:stCondLst>
                                        </p:cTn>
                                        <p:tgtEl>
                                          <p:spTgt spid="41"/>
                                        </p:tgtEl>
                                        <p:attrNameLst>
                                          <p:attrName>style.visibility</p:attrName>
                                        </p:attrNameLst>
                                      </p:cBhvr>
                                      <p:to>
                                        <p:strVal val="visible"/>
                                      </p:to>
                                    </p:set>
                                    <p:anim calcmode="lin" valueType="num">
                                      <p:cBhvr>
                                        <p:cTn id="49" dur="750" fill="hold"/>
                                        <p:tgtEl>
                                          <p:spTgt spid="41"/>
                                        </p:tgtEl>
                                        <p:attrNameLst>
                                          <p:attrName>ppt_w</p:attrName>
                                        </p:attrNameLst>
                                      </p:cBhvr>
                                      <p:tavLst>
                                        <p:tav tm="0">
                                          <p:val>
                                            <p:fltVal val="0"/>
                                          </p:val>
                                        </p:tav>
                                        <p:tav tm="100000">
                                          <p:val>
                                            <p:strVal val="#ppt_w"/>
                                          </p:val>
                                        </p:tav>
                                      </p:tavLst>
                                    </p:anim>
                                    <p:anim calcmode="lin" valueType="num">
                                      <p:cBhvr>
                                        <p:cTn id="50" dur="750" fill="hold"/>
                                        <p:tgtEl>
                                          <p:spTgt spid="41"/>
                                        </p:tgtEl>
                                        <p:attrNameLst>
                                          <p:attrName>ppt_h</p:attrName>
                                        </p:attrNameLst>
                                      </p:cBhvr>
                                      <p:tavLst>
                                        <p:tav tm="0">
                                          <p:val>
                                            <p:fltVal val="0"/>
                                          </p:val>
                                        </p:tav>
                                        <p:tav tm="100000">
                                          <p:val>
                                            <p:strVal val="#ppt_h"/>
                                          </p:val>
                                        </p:tav>
                                      </p:tavLst>
                                    </p:anim>
                                    <p:animEffect transition="in" filter="fade">
                                      <p:cBhvr>
                                        <p:cTn id="51" dur="750"/>
                                        <p:tgtEl>
                                          <p:spTgt spid="41"/>
                                        </p:tgtEl>
                                      </p:cBhvr>
                                    </p:animEffect>
                                  </p:childTnLst>
                                </p:cTn>
                              </p:par>
                              <p:par>
                                <p:cTn id="52" presetID="53" presetClass="entr" presetSubtype="16" fill="hold" grpId="0" nodeType="withEffect">
                                  <p:stCondLst>
                                    <p:cond delay="2000"/>
                                  </p:stCondLst>
                                  <p:childTnLst>
                                    <p:set>
                                      <p:cBhvr>
                                        <p:cTn id="53" dur="1" fill="hold">
                                          <p:stCondLst>
                                            <p:cond delay="0"/>
                                          </p:stCondLst>
                                        </p:cTn>
                                        <p:tgtEl>
                                          <p:spTgt spid="42"/>
                                        </p:tgtEl>
                                        <p:attrNameLst>
                                          <p:attrName>style.visibility</p:attrName>
                                        </p:attrNameLst>
                                      </p:cBhvr>
                                      <p:to>
                                        <p:strVal val="visible"/>
                                      </p:to>
                                    </p:set>
                                    <p:anim calcmode="lin" valueType="num">
                                      <p:cBhvr>
                                        <p:cTn id="54" dur="750" fill="hold"/>
                                        <p:tgtEl>
                                          <p:spTgt spid="42"/>
                                        </p:tgtEl>
                                        <p:attrNameLst>
                                          <p:attrName>ppt_w</p:attrName>
                                        </p:attrNameLst>
                                      </p:cBhvr>
                                      <p:tavLst>
                                        <p:tav tm="0">
                                          <p:val>
                                            <p:fltVal val="0"/>
                                          </p:val>
                                        </p:tav>
                                        <p:tav tm="100000">
                                          <p:val>
                                            <p:strVal val="#ppt_w"/>
                                          </p:val>
                                        </p:tav>
                                      </p:tavLst>
                                    </p:anim>
                                    <p:anim calcmode="lin" valueType="num">
                                      <p:cBhvr>
                                        <p:cTn id="55" dur="750" fill="hold"/>
                                        <p:tgtEl>
                                          <p:spTgt spid="42"/>
                                        </p:tgtEl>
                                        <p:attrNameLst>
                                          <p:attrName>ppt_h</p:attrName>
                                        </p:attrNameLst>
                                      </p:cBhvr>
                                      <p:tavLst>
                                        <p:tav tm="0">
                                          <p:val>
                                            <p:fltVal val="0"/>
                                          </p:val>
                                        </p:tav>
                                        <p:tav tm="100000">
                                          <p:val>
                                            <p:strVal val="#ppt_h"/>
                                          </p:val>
                                        </p:tav>
                                      </p:tavLst>
                                    </p:anim>
                                    <p:animEffect transition="in" filter="fade">
                                      <p:cBhvr>
                                        <p:cTn id="56" dur="750"/>
                                        <p:tgtEl>
                                          <p:spTgt spid="42"/>
                                        </p:tgtEl>
                                      </p:cBhvr>
                                    </p:animEffect>
                                  </p:childTnLst>
                                </p:cTn>
                              </p:par>
                              <p:par>
                                <p:cTn id="57" presetID="53" presetClass="entr" presetSubtype="16" fill="hold" grpId="0" nodeType="withEffect">
                                  <p:stCondLst>
                                    <p:cond delay="2000"/>
                                  </p:stCondLst>
                                  <p:childTnLst>
                                    <p:set>
                                      <p:cBhvr>
                                        <p:cTn id="58" dur="1" fill="hold">
                                          <p:stCondLst>
                                            <p:cond delay="0"/>
                                          </p:stCondLst>
                                        </p:cTn>
                                        <p:tgtEl>
                                          <p:spTgt spid="44"/>
                                        </p:tgtEl>
                                        <p:attrNameLst>
                                          <p:attrName>style.visibility</p:attrName>
                                        </p:attrNameLst>
                                      </p:cBhvr>
                                      <p:to>
                                        <p:strVal val="visible"/>
                                      </p:to>
                                    </p:set>
                                    <p:anim calcmode="lin" valueType="num">
                                      <p:cBhvr>
                                        <p:cTn id="59" dur="750" fill="hold"/>
                                        <p:tgtEl>
                                          <p:spTgt spid="44"/>
                                        </p:tgtEl>
                                        <p:attrNameLst>
                                          <p:attrName>ppt_w</p:attrName>
                                        </p:attrNameLst>
                                      </p:cBhvr>
                                      <p:tavLst>
                                        <p:tav tm="0">
                                          <p:val>
                                            <p:fltVal val="0"/>
                                          </p:val>
                                        </p:tav>
                                        <p:tav tm="100000">
                                          <p:val>
                                            <p:strVal val="#ppt_w"/>
                                          </p:val>
                                        </p:tav>
                                      </p:tavLst>
                                    </p:anim>
                                    <p:anim calcmode="lin" valueType="num">
                                      <p:cBhvr>
                                        <p:cTn id="60" dur="750" fill="hold"/>
                                        <p:tgtEl>
                                          <p:spTgt spid="44"/>
                                        </p:tgtEl>
                                        <p:attrNameLst>
                                          <p:attrName>ppt_h</p:attrName>
                                        </p:attrNameLst>
                                      </p:cBhvr>
                                      <p:tavLst>
                                        <p:tav tm="0">
                                          <p:val>
                                            <p:fltVal val="0"/>
                                          </p:val>
                                        </p:tav>
                                        <p:tav tm="100000">
                                          <p:val>
                                            <p:strVal val="#ppt_h"/>
                                          </p:val>
                                        </p:tav>
                                      </p:tavLst>
                                    </p:anim>
                                    <p:animEffect transition="in" filter="fade">
                                      <p:cBhvr>
                                        <p:cTn id="61" dur="750"/>
                                        <p:tgtEl>
                                          <p:spTgt spid="44"/>
                                        </p:tgtEl>
                                      </p:cBhvr>
                                    </p:animEffect>
                                  </p:childTnLst>
                                </p:cTn>
                              </p:par>
                              <p:par>
                                <p:cTn id="62" presetID="53" presetClass="entr" presetSubtype="16" fill="hold" grpId="0" nodeType="withEffect">
                                  <p:stCondLst>
                                    <p:cond delay="2000"/>
                                  </p:stCondLst>
                                  <p:childTnLst>
                                    <p:set>
                                      <p:cBhvr>
                                        <p:cTn id="63" dur="1" fill="hold">
                                          <p:stCondLst>
                                            <p:cond delay="0"/>
                                          </p:stCondLst>
                                        </p:cTn>
                                        <p:tgtEl>
                                          <p:spTgt spid="29"/>
                                        </p:tgtEl>
                                        <p:attrNameLst>
                                          <p:attrName>style.visibility</p:attrName>
                                        </p:attrNameLst>
                                      </p:cBhvr>
                                      <p:to>
                                        <p:strVal val="visible"/>
                                      </p:to>
                                    </p:set>
                                    <p:anim calcmode="lin" valueType="num">
                                      <p:cBhvr>
                                        <p:cTn id="64" dur="750" fill="hold"/>
                                        <p:tgtEl>
                                          <p:spTgt spid="29"/>
                                        </p:tgtEl>
                                        <p:attrNameLst>
                                          <p:attrName>ppt_w</p:attrName>
                                        </p:attrNameLst>
                                      </p:cBhvr>
                                      <p:tavLst>
                                        <p:tav tm="0">
                                          <p:val>
                                            <p:fltVal val="0"/>
                                          </p:val>
                                        </p:tav>
                                        <p:tav tm="100000">
                                          <p:val>
                                            <p:strVal val="#ppt_w"/>
                                          </p:val>
                                        </p:tav>
                                      </p:tavLst>
                                    </p:anim>
                                    <p:anim calcmode="lin" valueType="num">
                                      <p:cBhvr>
                                        <p:cTn id="65" dur="750" fill="hold"/>
                                        <p:tgtEl>
                                          <p:spTgt spid="29"/>
                                        </p:tgtEl>
                                        <p:attrNameLst>
                                          <p:attrName>ppt_h</p:attrName>
                                        </p:attrNameLst>
                                      </p:cBhvr>
                                      <p:tavLst>
                                        <p:tav tm="0">
                                          <p:val>
                                            <p:fltVal val="0"/>
                                          </p:val>
                                        </p:tav>
                                        <p:tav tm="100000">
                                          <p:val>
                                            <p:strVal val="#ppt_h"/>
                                          </p:val>
                                        </p:tav>
                                      </p:tavLst>
                                    </p:anim>
                                    <p:animEffect transition="in" filter="fade">
                                      <p:cBhvr>
                                        <p:cTn id="66" dur="750"/>
                                        <p:tgtEl>
                                          <p:spTgt spid="29"/>
                                        </p:tgtEl>
                                      </p:cBhvr>
                                    </p:animEffect>
                                  </p:childTnLst>
                                </p:cTn>
                              </p:par>
                              <p:par>
                                <p:cTn id="67" presetID="53" presetClass="entr" presetSubtype="16" fill="hold" grpId="0" nodeType="withEffect">
                                  <p:stCondLst>
                                    <p:cond delay="2000"/>
                                  </p:stCondLst>
                                  <p:childTnLst>
                                    <p:set>
                                      <p:cBhvr>
                                        <p:cTn id="68" dur="1" fill="hold">
                                          <p:stCondLst>
                                            <p:cond delay="0"/>
                                          </p:stCondLst>
                                        </p:cTn>
                                        <p:tgtEl>
                                          <p:spTgt spid="30"/>
                                        </p:tgtEl>
                                        <p:attrNameLst>
                                          <p:attrName>style.visibility</p:attrName>
                                        </p:attrNameLst>
                                      </p:cBhvr>
                                      <p:to>
                                        <p:strVal val="visible"/>
                                      </p:to>
                                    </p:set>
                                    <p:anim calcmode="lin" valueType="num">
                                      <p:cBhvr>
                                        <p:cTn id="69" dur="750" fill="hold"/>
                                        <p:tgtEl>
                                          <p:spTgt spid="30"/>
                                        </p:tgtEl>
                                        <p:attrNameLst>
                                          <p:attrName>ppt_w</p:attrName>
                                        </p:attrNameLst>
                                      </p:cBhvr>
                                      <p:tavLst>
                                        <p:tav tm="0">
                                          <p:val>
                                            <p:fltVal val="0"/>
                                          </p:val>
                                        </p:tav>
                                        <p:tav tm="100000">
                                          <p:val>
                                            <p:strVal val="#ppt_w"/>
                                          </p:val>
                                        </p:tav>
                                      </p:tavLst>
                                    </p:anim>
                                    <p:anim calcmode="lin" valueType="num">
                                      <p:cBhvr>
                                        <p:cTn id="70" dur="750" fill="hold"/>
                                        <p:tgtEl>
                                          <p:spTgt spid="30"/>
                                        </p:tgtEl>
                                        <p:attrNameLst>
                                          <p:attrName>ppt_h</p:attrName>
                                        </p:attrNameLst>
                                      </p:cBhvr>
                                      <p:tavLst>
                                        <p:tav tm="0">
                                          <p:val>
                                            <p:fltVal val="0"/>
                                          </p:val>
                                        </p:tav>
                                        <p:tav tm="100000">
                                          <p:val>
                                            <p:strVal val="#ppt_h"/>
                                          </p:val>
                                        </p:tav>
                                      </p:tavLst>
                                    </p:anim>
                                    <p:animEffect transition="in" filter="fade">
                                      <p:cBhvr>
                                        <p:cTn id="71" dur="750"/>
                                        <p:tgtEl>
                                          <p:spTgt spid="30"/>
                                        </p:tgtEl>
                                      </p:cBhvr>
                                    </p:animEffect>
                                  </p:childTnLst>
                                </p:cTn>
                              </p:par>
                              <p:par>
                                <p:cTn id="72" presetID="53" presetClass="entr" presetSubtype="16" fill="hold" grpId="0" nodeType="withEffect">
                                  <p:stCondLst>
                                    <p:cond delay="2000"/>
                                  </p:stCondLst>
                                  <p:childTnLst>
                                    <p:set>
                                      <p:cBhvr>
                                        <p:cTn id="73" dur="1" fill="hold">
                                          <p:stCondLst>
                                            <p:cond delay="0"/>
                                          </p:stCondLst>
                                        </p:cTn>
                                        <p:tgtEl>
                                          <p:spTgt spid="43"/>
                                        </p:tgtEl>
                                        <p:attrNameLst>
                                          <p:attrName>style.visibility</p:attrName>
                                        </p:attrNameLst>
                                      </p:cBhvr>
                                      <p:to>
                                        <p:strVal val="visible"/>
                                      </p:to>
                                    </p:set>
                                    <p:anim calcmode="lin" valueType="num">
                                      <p:cBhvr>
                                        <p:cTn id="74" dur="750" fill="hold"/>
                                        <p:tgtEl>
                                          <p:spTgt spid="43"/>
                                        </p:tgtEl>
                                        <p:attrNameLst>
                                          <p:attrName>ppt_w</p:attrName>
                                        </p:attrNameLst>
                                      </p:cBhvr>
                                      <p:tavLst>
                                        <p:tav tm="0">
                                          <p:val>
                                            <p:fltVal val="0"/>
                                          </p:val>
                                        </p:tav>
                                        <p:tav tm="100000">
                                          <p:val>
                                            <p:strVal val="#ppt_w"/>
                                          </p:val>
                                        </p:tav>
                                      </p:tavLst>
                                    </p:anim>
                                    <p:anim calcmode="lin" valueType="num">
                                      <p:cBhvr>
                                        <p:cTn id="75" dur="750" fill="hold"/>
                                        <p:tgtEl>
                                          <p:spTgt spid="43"/>
                                        </p:tgtEl>
                                        <p:attrNameLst>
                                          <p:attrName>ppt_h</p:attrName>
                                        </p:attrNameLst>
                                      </p:cBhvr>
                                      <p:tavLst>
                                        <p:tav tm="0">
                                          <p:val>
                                            <p:fltVal val="0"/>
                                          </p:val>
                                        </p:tav>
                                        <p:tav tm="100000">
                                          <p:val>
                                            <p:strVal val="#ppt_h"/>
                                          </p:val>
                                        </p:tav>
                                      </p:tavLst>
                                    </p:anim>
                                    <p:animEffect transition="in" filter="fade">
                                      <p:cBhvr>
                                        <p:cTn id="76" dur="7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2" grpId="0" animBg="1"/>
      <p:bldP spid="29" grpId="0"/>
      <p:bldP spid="30" grpId="0"/>
      <p:bldP spid="40" grpId="0" animBg="1"/>
      <p:bldP spid="41" grpId="0"/>
      <p:bldP spid="42" grpId="0"/>
      <p:bldP spid="43" grpId="0"/>
      <p:bldP spid="4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2"/>
          <p:cNvSpPr txBox="1"/>
          <p:nvPr/>
        </p:nvSpPr>
        <p:spPr>
          <a:xfrm>
            <a:off x="7747555" y="421166"/>
            <a:ext cx="806797" cy="3416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620" dirty="0">
              <a:solidFill>
                <a:schemeClr val="bg1">
                  <a:lumMod val="50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pSp>
        <p:nvGrpSpPr>
          <p:cNvPr id="16" name="组合 15"/>
          <p:cNvGrpSpPr/>
          <p:nvPr/>
        </p:nvGrpSpPr>
        <p:grpSpPr>
          <a:xfrm>
            <a:off x="677090" y="401136"/>
            <a:ext cx="719358" cy="680050"/>
            <a:chOff x="168729" y="101037"/>
            <a:chExt cx="799287" cy="755611"/>
          </a:xfrm>
        </p:grpSpPr>
        <p:grpSp>
          <p:nvGrpSpPr>
            <p:cNvPr id="17" name="组合 16"/>
            <p:cNvGrpSpPr/>
            <p:nvPr/>
          </p:nvGrpSpPr>
          <p:grpSpPr>
            <a:xfrm>
              <a:off x="168729" y="101037"/>
              <a:ext cx="799287" cy="755611"/>
              <a:chOff x="2759425" y="1932990"/>
              <a:chExt cx="799287" cy="755611"/>
            </a:xfrm>
          </p:grpSpPr>
          <p:sp>
            <p:nvSpPr>
              <p:cNvPr id="19" name="椭圆 18"/>
              <p:cNvSpPr>
                <a:spLocks/>
              </p:cNvSpPr>
              <p:nvPr/>
            </p:nvSpPr>
            <p:spPr bwMode="auto">
              <a:xfrm rot="10800000">
                <a:off x="2759426" y="1949921"/>
                <a:ext cx="799286" cy="717940"/>
              </a:xfrm>
              <a:prstGeom prst="ellipse">
                <a:avLst/>
              </a:prstGeom>
              <a:solidFill>
                <a:srgbClr val="00B0F0"/>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20" name="椭圆 19"/>
              <p:cNvSpPr/>
              <p:nvPr/>
            </p:nvSpPr>
            <p:spPr>
              <a:xfrm>
                <a:off x="2759425" y="1932990"/>
                <a:ext cx="799287" cy="751802"/>
              </a:xfrm>
              <a:prstGeom prst="ellipse">
                <a:avLst/>
              </a:prstGeom>
              <a:solidFill>
                <a:srgbClr val="00B0F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21" name="椭圆 20"/>
              <p:cNvSpPr/>
              <p:nvPr/>
            </p:nvSpPr>
            <p:spPr>
              <a:xfrm>
                <a:off x="2771295" y="1942172"/>
                <a:ext cx="787417" cy="746429"/>
              </a:xfrm>
              <a:prstGeom prst="ellipse">
                <a:avLst/>
              </a:prstGeom>
              <a:solidFill>
                <a:srgbClr val="00B0F0">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18" name="Picture 8" descr="C:\Users\ShiYanch\Desktop\PNG\System\White\MB_0006_back.png">
              <a:hlinkClick r:id="" action="ppaction://hlinkshowjump?jump=nextslide"/>
            </p:cNvPr>
            <p:cNvPicPr>
              <a:picLocks noChangeAspect="1" noChangeArrowheads="1"/>
            </p:cNvPicPr>
            <p:nvPr/>
          </p:nvPicPr>
          <p:blipFill rotWithShape="1">
            <a:blip r:embed="rId25"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22" name="矩形 21"/>
          <p:cNvSpPr/>
          <p:nvPr/>
        </p:nvSpPr>
        <p:spPr>
          <a:xfrm>
            <a:off x="1473333" y="757149"/>
            <a:ext cx="7213469" cy="88756"/>
          </a:xfrm>
          <a:prstGeom prst="rect">
            <a:avLst/>
          </a:prstGeom>
          <a:solidFill>
            <a:srgbClr val="00B0F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grpSp>
        <p:nvGrpSpPr>
          <p:cNvPr id="23" name="组合 22"/>
          <p:cNvGrpSpPr/>
          <p:nvPr/>
        </p:nvGrpSpPr>
        <p:grpSpPr>
          <a:xfrm>
            <a:off x="1473332" y="109078"/>
            <a:ext cx="1490565" cy="590999"/>
            <a:chOff x="1129033" y="49188"/>
            <a:chExt cx="1656184" cy="656665"/>
          </a:xfrm>
        </p:grpSpPr>
        <p:sp>
          <p:nvSpPr>
            <p:cNvPr id="24" name="任意多边形 23"/>
            <p:cNvSpPr/>
            <p:nvPr/>
          </p:nvSpPr>
          <p:spPr>
            <a:xfrm>
              <a:off x="1129034" y="49188"/>
              <a:ext cx="1570758" cy="656665"/>
            </a:xfrm>
            <a:custGeom>
              <a:avLst/>
              <a:gdLst>
                <a:gd name="connsiteX0" fmla="*/ 347608 w 1390436"/>
                <a:gd name="connsiteY0" fmla="*/ 0 h 842499"/>
                <a:gd name="connsiteX1" fmla="*/ 1075798 w 1390436"/>
                <a:gd name="connsiteY1" fmla="*/ 0 h 842499"/>
                <a:gd name="connsiteX2" fmla="*/ 1075798 w 1390436"/>
                <a:gd name="connsiteY2" fmla="*/ 4029 h 842499"/>
                <a:gd name="connsiteX3" fmla="*/ 1112882 w 1390436"/>
                <a:gd name="connsiteY3" fmla="*/ 8559 h 842499"/>
                <a:gd name="connsiteX4" fmla="*/ 1390436 w 1390436"/>
                <a:gd name="connsiteY4" fmla="*/ 421250 h 842499"/>
                <a:gd name="connsiteX5" fmla="*/ 1112882 w 1390436"/>
                <a:gd name="connsiteY5" fmla="*/ 833941 h 842499"/>
                <a:gd name="connsiteX6" fmla="*/ 1075798 w 1390436"/>
                <a:gd name="connsiteY6" fmla="*/ 838471 h 842499"/>
                <a:gd name="connsiteX7" fmla="*/ 1075798 w 1390436"/>
                <a:gd name="connsiteY7" fmla="*/ 842497 h 842499"/>
                <a:gd name="connsiteX8" fmla="*/ 1042843 w 1390436"/>
                <a:gd name="connsiteY8" fmla="*/ 842497 h 842499"/>
                <a:gd name="connsiteX9" fmla="*/ 1042827 w 1390436"/>
                <a:gd name="connsiteY9" fmla="*/ 842499 h 842499"/>
                <a:gd name="connsiteX10" fmla="*/ 1042811 w 1390436"/>
                <a:gd name="connsiteY10" fmla="*/ 842497 h 842499"/>
                <a:gd name="connsiteX11" fmla="*/ 347625 w 1390436"/>
                <a:gd name="connsiteY11" fmla="*/ 842497 h 842499"/>
                <a:gd name="connsiteX12" fmla="*/ 347609 w 1390436"/>
                <a:gd name="connsiteY12" fmla="*/ 842499 h 842499"/>
                <a:gd name="connsiteX13" fmla="*/ 0 w 1390436"/>
                <a:gd name="connsiteY13" fmla="*/ 421250 h 842499"/>
                <a:gd name="connsiteX14" fmla="*/ 277554 w 1390436"/>
                <a:gd name="connsiteY14" fmla="*/ 8559 h 842499"/>
                <a:gd name="connsiteX15" fmla="*/ 347608 w 1390436"/>
                <a:gd name="connsiteY15" fmla="*/ 1 h 84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0436" h="842499">
                  <a:moveTo>
                    <a:pt x="347608" y="0"/>
                  </a:moveTo>
                  <a:lnTo>
                    <a:pt x="1075798" y="0"/>
                  </a:lnTo>
                  <a:lnTo>
                    <a:pt x="1075798" y="4029"/>
                  </a:lnTo>
                  <a:lnTo>
                    <a:pt x="1112882" y="8559"/>
                  </a:lnTo>
                  <a:cubicBezTo>
                    <a:pt x="1271282" y="47839"/>
                    <a:pt x="1390436" y="217682"/>
                    <a:pt x="1390436" y="421250"/>
                  </a:cubicBezTo>
                  <a:cubicBezTo>
                    <a:pt x="1390436" y="624818"/>
                    <a:pt x="1271282" y="794661"/>
                    <a:pt x="1112882" y="833941"/>
                  </a:cubicBezTo>
                  <a:lnTo>
                    <a:pt x="1075798" y="838471"/>
                  </a:lnTo>
                  <a:lnTo>
                    <a:pt x="1075798" y="842497"/>
                  </a:lnTo>
                  <a:lnTo>
                    <a:pt x="1042843" y="842497"/>
                  </a:lnTo>
                  <a:lnTo>
                    <a:pt x="1042827" y="842499"/>
                  </a:lnTo>
                  <a:lnTo>
                    <a:pt x="1042811" y="842497"/>
                  </a:lnTo>
                  <a:lnTo>
                    <a:pt x="347625" y="842497"/>
                  </a:lnTo>
                  <a:lnTo>
                    <a:pt x="347609" y="842499"/>
                  </a:lnTo>
                  <a:cubicBezTo>
                    <a:pt x="155630" y="842499"/>
                    <a:pt x="0" y="653899"/>
                    <a:pt x="0" y="421250"/>
                  </a:cubicBezTo>
                  <a:cubicBezTo>
                    <a:pt x="0" y="217682"/>
                    <a:pt x="119154" y="47839"/>
                    <a:pt x="277554" y="8559"/>
                  </a:cubicBezTo>
                  <a:lnTo>
                    <a:pt x="347608" y="1"/>
                  </a:lnTo>
                  <a:close/>
                </a:path>
              </a:pathLst>
            </a:custGeom>
            <a:solidFill>
              <a:srgbClr val="00B0F0"/>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innerShdw blurRad="76200" dist="63500" dir="135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20">
                <a:solidFill>
                  <a:prstClr val="white"/>
                </a:solidFill>
              </a:endParaRPr>
            </a:p>
          </p:txBody>
        </p:sp>
        <p:sp>
          <p:nvSpPr>
            <p:cNvPr id="25" name="TextBox 11"/>
            <p:cNvSpPr txBox="1"/>
            <p:nvPr/>
          </p:nvSpPr>
          <p:spPr>
            <a:xfrm>
              <a:off x="1129033" y="192855"/>
              <a:ext cx="1656184" cy="379591"/>
            </a:xfrm>
            <a:prstGeom prst="rect">
              <a:avLst/>
            </a:prstGeom>
            <a:noFill/>
          </p:spPr>
          <p:txBody>
            <a:bodyPr wrap="square" rtlCol="0">
              <a:spAutoFit/>
            </a:bodyPr>
            <a:lstStyle/>
            <a:p>
              <a:r>
                <a:rPr lang="zh-CN" altLang="en-US" sz="1620" dirty="0">
                  <a:solidFill>
                    <a:schemeClr val="bg1"/>
                  </a:solidFill>
                  <a:latin typeface="方正粗倩简体" panose="03000509000000000000" pitchFamily="65" charset="-122"/>
                  <a:ea typeface="方正粗倩简体" panose="03000509000000000000" pitchFamily="65" charset="-122"/>
                </a:rPr>
                <a:t>点击输入标题</a:t>
              </a:r>
            </a:p>
          </p:txBody>
        </p:sp>
      </p:grpSp>
      <p:sp>
        <p:nvSpPr>
          <p:cNvPr id="13" name="MH_Other_6"/>
          <p:cNvSpPr>
            <a:spLocks noEditPoints="1"/>
          </p:cNvSpPr>
          <p:nvPr>
            <p:custDataLst>
              <p:tags r:id="rId1"/>
            </p:custDataLst>
          </p:nvPr>
        </p:nvSpPr>
        <p:spPr bwMode="auto">
          <a:xfrm>
            <a:off x="3638135" y="2587611"/>
            <a:ext cx="1857723" cy="1857724"/>
          </a:xfrm>
          <a:custGeom>
            <a:avLst/>
            <a:gdLst>
              <a:gd name="T0" fmla="*/ 556 w 1252"/>
              <a:gd name="T1" fmla="*/ 1248 h 1252"/>
              <a:gd name="T2" fmla="*/ 375 w 1252"/>
              <a:gd name="T3" fmla="*/ 1200 h 1252"/>
              <a:gd name="T4" fmla="*/ 255 w 1252"/>
              <a:gd name="T5" fmla="*/ 1130 h 1252"/>
              <a:gd name="T6" fmla="*/ 122 w 1252"/>
              <a:gd name="T7" fmla="*/ 998 h 1252"/>
              <a:gd name="T8" fmla="*/ 52 w 1252"/>
              <a:gd name="T9" fmla="*/ 877 h 1252"/>
              <a:gd name="T10" fmla="*/ 4 w 1252"/>
              <a:gd name="T11" fmla="*/ 696 h 1252"/>
              <a:gd name="T12" fmla="*/ 4 w 1252"/>
              <a:gd name="T13" fmla="*/ 560 h 1252"/>
              <a:gd name="T14" fmla="*/ 137 w 1252"/>
              <a:gd name="T15" fmla="*/ 458 h 1252"/>
              <a:gd name="T16" fmla="*/ 120 w 1252"/>
              <a:gd name="T17" fmla="*/ 257 h 1252"/>
              <a:gd name="T18" fmla="*/ 287 w 1252"/>
              <a:gd name="T19" fmla="*/ 236 h 1252"/>
              <a:gd name="T20" fmla="*/ 372 w 1252"/>
              <a:gd name="T21" fmla="*/ 54 h 1252"/>
              <a:gd name="T22" fmla="*/ 528 w 1252"/>
              <a:gd name="T23" fmla="*/ 119 h 1252"/>
              <a:gd name="T24" fmla="*/ 626 w 1252"/>
              <a:gd name="T25" fmla="*/ 0 h 1252"/>
              <a:gd name="T26" fmla="*/ 724 w 1252"/>
              <a:gd name="T27" fmla="*/ 119 h 1252"/>
              <a:gd name="T28" fmla="*/ 879 w 1252"/>
              <a:gd name="T29" fmla="*/ 54 h 1252"/>
              <a:gd name="T30" fmla="*/ 965 w 1252"/>
              <a:gd name="T31" fmla="*/ 236 h 1252"/>
              <a:gd name="T32" fmla="*/ 1132 w 1252"/>
              <a:gd name="T33" fmla="*/ 257 h 1252"/>
              <a:gd name="T34" fmla="*/ 1115 w 1252"/>
              <a:gd name="T35" fmla="*/ 458 h 1252"/>
              <a:gd name="T36" fmla="*/ 1248 w 1252"/>
              <a:gd name="T37" fmla="*/ 560 h 1252"/>
              <a:gd name="T38" fmla="*/ 1248 w 1252"/>
              <a:gd name="T39" fmla="*/ 696 h 1252"/>
              <a:gd name="T40" fmla="*/ 1200 w 1252"/>
              <a:gd name="T41" fmla="*/ 877 h 1252"/>
              <a:gd name="T42" fmla="*/ 1130 w 1252"/>
              <a:gd name="T43" fmla="*/ 998 h 1252"/>
              <a:gd name="T44" fmla="*/ 997 w 1252"/>
              <a:gd name="T45" fmla="*/ 1130 h 1252"/>
              <a:gd name="T46" fmla="*/ 877 w 1252"/>
              <a:gd name="T47" fmla="*/ 1200 h 1252"/>
              <a:gd name="T48" fmla="*/ 696 w 1252"/>
              <a:gd name="T49" fmla="*/ 1248 h 1252"/>
              <a:gd name="T50" fmla="*/ 563 w 1252"/>
              <a:gd name="T51" fmla="*/ 1241 h 1252"/>
              <a:gd name="T52" fmla="*/ 717 w 1252"/>
              <a:gd name="T53" fmla="*/ 1126 h 1252"/>
              <a:gd name="T54" fmla="*/ 797 w 1252"/>
              <a:gd name="T55" fmla="*/ 1105 h 1252"/>
              <a:gd name="T56" fmla="*/ 955 w 1252"/>
              <a:gd name="T57" fmla="*/ 1014 h 1252"/>
              <a:gd name="T58" fmla="*/ 1013 w 1252"/>
              <a:gd name="T59" fmla="*/ 955 h 1252"/>
              <a:gd name="T60" fmla="*/ 1105 w 1252"/>
              <a:gd name="T61" fmla="*/ 797 h 1252"/>
              <a:gd name="T62" fmla="*/ 1126 w 1252"/>
              <a:gd name="T63" fmla="*/ 718 h 1252"/>
              <a:gd name="T64" fmla="*/ 1240 w 1252"/>
              <a:gd name="T65" fmla="*/ 563 h 1252"/>
              <a:gd name="T66" fmla="*/ 1106 w 1252"/>
              <a:gd name="T67" fmla="*/ 458 h 1252"/>
              <a:gd name="T68" fmla="*/ 1127 w 1252"/>
              <a:gd name="T69" fmla="*/ 265 h 1252"/>
              <a:gd name="T70" fmla="*/ 957 w 1252"/>
              <a:gd name="T71" fmla="*/ 241 h 1252"/>
              <a:gd name="T72" fmla="*/ 879 w 1252"/>
              <a:gd name="T73" fmla="*/ 63 h 1252"/>
              <a:gd name="T74" fmla="*/ 720 w 1252"/>
              <a:gd name="T75" fmla="*/ 127 h 1252"/>
              <a:gd name="T76" fmla="*/ 626 w 1252"/>
              <a:gd name="T77" fmla="*/ 9 h 1252"/>
              <a:gd name="T78" fmla="*/ 532 w 1252"/>
              <a:gd name="T79" fmla="*/ 127 h 1252"/>
              <a:gd name="T80" fmla="*/ 373 w 1252"/>
              <a:gd name="T81" fmla="*/ 63 h 1252"/>
              <a:gd name="T82" fmla="*/ 295 w 1252"/>
              <a:gd name="T83" fmla="*/ 241 h 1252"/>
              <a:gd name="T84" fmla="*/ 125 w 1252"/>
              <a:gd name="T85" fmla="*/ 265 h 1252"/>
              <a:gd name="T86" fmla="*/ 146 w 1252"/>
              <a:gd name="T87" fmla="*/ 458 h 1252"/>
              <a:gd name="T88" fmla="*/ 12 w 1252"/>
              <a:gd name="T89" fmla="*/ 563 h 1252"/>
              <a:gd name="T90" fmla="*/ 126 w 1252"/>
              <a:gd name="T91" fmla="*/ 718 h 1252"/>
              <a:gd name="T92" fmla="*/ 147 w 1252"/>
              <a:gd name="T93" fmla="*/ 797 h 1252"/>
              <a:gd name="T94" fmla="*/ 239 w 1252"/>
              <a:gd name="T95" fmla="*/ 955 h 1252"/>
              <a:gd name="T96" fmla="*/ 297 w 1252"/>
              <a:gd name="T97" fmla="*/ 1014 h 1252"/>
              <a:gd name="T98" fmla="*/ 455 w 1252"/>
              <a:gd name="T99" fmla="*/ 1105 h 1252"/>
              <a:gd name="T100" fmla="*/ 535 w 1252"/>
              <a:gd name="T101" fmla="*/ 1126 h 1252"/>
              <a:gd name="T102" fmla="*/ 288 w 1252"/>
              <a:gd name="T103" fmla="*/ 964 h 1252"/>
              <a:gd name="T104" fmla="*/ 626 w 1252"/>
              <a:gd name="T105" fmla="*/ 148 h 1252"/>
              <a:gd name="T106" fmla="*/ 964 w 1252"/>
              <a:gd name="T107" fmla="*/ 964 h 1252"/>
              <a:gd name="T108" fmla="*/ 157 w 1252"/>
              <a:gd name="T109" fmla="*/ 626 h 1252"/>
              <a:gd name="T110" fmla="*/ 626 w 1252"/>
              <a:gd name="T111" fmla="*/ 157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2" h="1252">
                <a:moveTo>
                  <a:pt x="626" y="1252"/>
                </a:moveTo>
                <a:cubicBezTo>
                  <a:pt x="604" y="1252"/>
                  <a:pt x="581" y="1251"/>
                  <a:pt x="559" y="1249"/>
                </a:cubicBezTo>
                <a:cubicBezTo>
                  <a:pt x="556" y="1248"/>
                  <a:pt x="556" y="1248"/>
                  <a:pt x="556" y="1248"/>
                </a:cubicBezTo>
                <a:cubicBezTo>
                  <a:pt x="528" y="1134"/>
                  <a:pt x="528" y="1134"/>
                  <a:pt x="528" y="1134"/>
                </a:cubicBezTo>
                <a:cubicBezTo>
                  <a:pt x="504" y="1129"/>
                  <a:pt x="480" y="1123"/>
                  <a:pt x="458" y="1115"/>
                </a:cubicBezTo>
                <a:cubicBezTo>
                  <a:pt x="375" y="1200"/>
                  <a:pt x="375" y="1200"/>
                  <a:pt x="375" y="1200"/>
                </a:cubicBezTo>
                <a:cubicBezTo>
                  <a:pt x="372" y="1199"/>
                  <a:pt x="372" y="1199"/>
                  <a:pt x="372" y="1199"/>
                </a:cubicBezTo>
                <a:cubicBezTo>
                  <a:pt x="332" y="1181"/>
                  <a:pt x="293" y="1158"/>
                  <a:pt x="257" y="1132"/>
                </a:cubicBezTo>
                <a:cubicBezTo>
                  <a:pt x="255" y="1130"/>
                  <a:pt x="255" y="1130"/>
                  <a:pt x="255" y="1130"/>
                </a:cubicBezTo>
                <a:cubicBezTo>
                  <a:pt x="287" y="1016"/>
                  <a:pt x="287" y="1016"/>
                  <a:pt x="287" y="1016"/>
                </a:cubicBezTo>
                <a:cubicBezTo>
                  <a:pt x="269" y="1001"/>
                  <a:pt x="252" y="983"/>
                  <a:pt x="236" y="965"/>
                </a:cubicBezTo>
                <a:cubicBezTo>
                  <a:pt x="122" y="998"/>
                  <a:pt x="122" y="998"/>
                  <a:pt x="122" y="998"/>
                </a:cubicBezTo>
                <a:cubicBezTo>
                  <a:pt x="120" y="995"/>
                  <a:pt x="120" y="995"/>
                  <a:pt x="120" y="995"/>
                </a:cubicBezTo>
                <a:cubicBezTo>
                  <a:pt x="94" y="959"/>
                  <a:pt x="72" y="921"/>
                  <a:pt x="54" y="880"/>
                </a:cubicBezTo>
                <a:cubicBezTo>
                  <a:pt x="52" y="877"/>
                  <a:pt x="52" y="877"/>
                  <a:pt x="52" y="877"/>
                </a:cubicBezTo>
                <a:cubicBezTo>
                  <a:pt x="137" y="795"/>
                  <a:pt x="137" y="795"/>
                  <a:pt x="137" y="795"/>
                </a:cubicBezTo>
                <a:cubicBezTo>
                  <a:pt x="130" y="772"/>
                  <a:pt x="123" y="748"/>
                  <a:pt x="119" y="725"/>
                </a:cubicBezTo>
                <a:cubicBezTo>
                  <a:pt x="4" y="696"/>
                  <a:pt x="4" y="696"/>
                  <a:pt x="4" y="696"/>
                </a:cubicBezTo>
                <a:cubicBezTo>
                  <a:pt x="4" y="693"/>
                  <a:pt x="4" y="693"/>
                  <a:pt x="4" y="693"/>
                </a:cubicBezTo>
                <a:cubicBezTo>
                  <a:pt x="1" y="671"/>
                  <a:pt x="0" y="648"/>
                  <a:pt x="0" y="626"/>
                </a:cubicBezTo>
                <a:cubicBezTo>
                  <a:pt x="0" y="604"/>
                  <a:pt x="1" y="582"/>
                  <a:pt x="4" y="560"/>
                </a:cubicBezTo>
                <a:cubicBezTo>
                  <a:pt x="4" y="557"/>
                  <a:pt x="4" y="557"/>
                  <a:pt x="4" y="557"/>
                </a:cubicBezTo>
                <a:cubicBezTo>
                  <a:pt x="119" y="528"/>
                  <a:pt x="119" y="528"/>
                  <a:pt x="119" y="528"/>
                </a:cubicBezTo>
                <a:cubicBezTo>
                  <a:pt x="123" y="504"/>
                  <a:pt x="130" y="481"/>
                  <a:pt x="137" y="458"/>
                </a:cubicBezTo>
                <a:cubicBezTo>
                  <a:pt x="52" y="376"/>
                  <a:pt x="52" y="376"/>
                  <a:pt x="52" y="376"/>
                </a:cubicBezTo>
                <a:cubicBezTo>
                  <a:pt x="54" y="373"/>
                  <a:pt x="54" y="373"/>
                  <a:pt x="54" y="373"/>
                </a:cubicBezTo>
                <a:cubicBezTo>
                  <a:pt x="72" y="332"/>
                  <a:pt x="94" y="293"/>
                  <a:pt x="120" y="257"/>
                </a:cubicBezTo>
                <a:cubicBezTo>
                  <a:pt x="122" y="255"/>
                  <a:pt x="122" y="255"/>
                  <a:pt x="122" y="255"/>
                </a:cubicBezTo>
                <a:cubicBezTo>
                  <a:pt x="236" y="287"/>
                  <a:pt x="236" y="287"/>
                  <a:pt x="236" y="287"/>
                </a:cubicBezTo>
                <a:cubicBezTo>
                  <a:pt x="252" y="269"/>
                  <a:pt x="269" y="252"/>
                  <a:pt x="287" y="236"/>
                </a:cubicBezTo>
                <a:cubicBezTo>
                  <a:pt x="255" y="122"/>
                  <a:pt x="255" y="122"/>
                  <a:pt x="255" y="122"/>
                </a:cubicBezTo>
                <a:cubicBezTo>
                  <a:pt x="257" y="121"/>
                  <a:pt x="257" y="121"/>
                  <a:pt x="257" y="121"/>
                </a:cubicBezTo>
                <a:cubicBezTo>
                  <a:pt x="293" y="94"/>
                  <a:pt x="332" y="72"/>
                  <a:pt x="372" y="54"/>
                </a:cubicBezTo>
                <a:cubicBezTo>
                  <a:pt x="375" y="53"/>
                  <a:pt x="375" y="53"/>
                  <a:pt x="375" y="53"/>
                </a:cubicBezTo>
                <a:cubicBezTo>
                  <a:pt x="458" y="138"/>
                  <a:pt x="458" y="138"/>
                  <a:pt x="458" y="138"/>
                </a:cubicBezTo>
                <a:cubicBezTo>
                  <a:pt x="480" y="130"/>
                  <a:pt x="504" y="123"/>
                  <a:pt x="528" y="119"/>
                </a:cubicBezTo>
                <a:cubicBezTo>
                  <a:pt x="556" y="4"/>
                  <a:pt x="556" y="4"/>
                  <a:pt x="556" y="4"/>
                </a:cubicBezTo>
                <a:cubicBezTo>
                  <a:pt x="559" y="4"/>
                  <a:pt x="559" y="4"/>
                  <a:pt x="559" y="4"/>
                </a:cubicBezTo>
                <a:cubicBezTo>
                  <a:pt x="581" y="2"/>
                  <a:pt x="604" y="0"/>
                  <a:pt x="626" y="0"/>
                </a:cubicBezTo>
                <a:cubicBezTo>
                  <a:pt x="648" y="0"/>
                  <a:pt x="671" y="2"/>
                  <a:pt x="693" y="4"/>
                </a:cubicBezTo>
                <a:cubicBezTo>
                  <a:pt x="696" y="4"/>
                  <a:pt x="696" y="4"/>
                  <a:pt x="696" y="4"/>
                </a:cubicBezTo>
                <a:cubicBezTo>
                  <a:pt x="724" y="119"/>
                  <a:pt x="724" y="119"/>
                  <a:pt x="724" y="119"/>
                </a:cubicBezTo>
                <a:cubicBezTo>
                  <a:pt x="748" y="123"/>
                  <a:pt x="772" y="130"/>
                  <a:pt x="794" y="138"/>
                </a:cubicBezTo>
                <a:cubicBezTo>
                  <a:pt x="877" y="53"/>
                  <a:pt x="877" y="53"/>
                  <a:pt x="877" y="53"/>
                </a:cubicBezTo>
                <a:cubicBezTo>
                  <a:pt x="879" y="54"/>
                  <a:pt x="879" y="54"/>
                  <a:pt x="879" y="54"/>
                </a:cubicBezTo>
                <a:cubicBezTo>
                  <a:pt x="920" y="72"/>
                  <a:pt x="959" y="94"/>
                  <a:pt x="995" y="121"/>
                </a:cubicBezTo>
                <a:cubicBezTo>
                  <a:pt x="997" y="122"/>
                  <a:pt x="997" y="122"/>
                  <a:pt x="997" y="122"/>
                </a:cubicBezTo>
                <a:cubicBezTo>
                  <a:pt x="965" y="236"/>
                  <a:pt x="965" y="236"/>
                  <a:pt x="965" y="236"/>
                </a:cubicBezTo>
                <a:cubicBezTo>
                  <a:pt x="983" y="252"/>
                  <a:pt x="1000" y="269"/>
                  <a:pt x="1016" y="287"/>
                </a:cubicBezTo>
                <a:cubicBezTo>
                  <a:pt x="1130" y="255"/>
                  <a:pt x="1130" y="255"/>
                  <a:pt x="1130" y="255"/>
                </a:cubicBezTo>
                <a:cubicBezTo>
                  <a:pt x="1132" y="257"/>
                  <a:pt x="1132" y="257"/>
                  <a:pt x="1132" y="257"/>
                </a:cubicBezTo>
                <a:cubicBezTo>
                  <a:pt x="1158" y="293"/>
                  <a:pt x="1180" y="332"/>
                  <a:pt x="1198" y="373"/>
                </a:cubicBezTo>
                <a:cubicBezTo>
                  <a:pt x="1200" y="376"/>
                  <a:pt x="1200" y="376"/>
                  <a:pt x="1200" y="376"/>
                </a:cubicBezTo>
                <a:cubicBezTo>
                  <a:pt x="1115" y="458"/>
                  <a:pt x="1115" y="458"/>
                  <a:pt x="1115" y="458"/>
                </a:cubicBezTo>
                <a:cubicBezTo>
                  <a:pt x="1123" y="481"/>
                  <a:pt x="1129" y="504"/>
                  <a:pt x="1133" y="528"/>
                </a:cubicBezTo>
                <a:cubicBezTo>
                  <a:pt x="1248" y="557"/>
                  <a:pt x="1248" y="557"/>
                  <a:pt x="1248" y="557"/>
                </a:cubicBezTo>
                <a:cubicBezTo>
                  <a:pt x="1248" y="560"/>
                  <a:pt x="1248" y="560"/>
                  <a:pt x="1248" y="560"/>
                </a:cubicBezTo>
                <a:cubicBezTo>
                  <a:pt x="1251" y="582"/>
                  <a:pt x="1252" y="604"/>
                  <a:pt x="1252" y="626"/>
                </a:cubicBezTo>
                <a:cubicBezTo>
                  <a:pt x="1252" y="649"/>
                  <a:pt x="1251" y="671"/>
                  <a:pt x="1248" y="693"/>
                </a:cubicBezTo>
                <a:cubicBezTo>
                  <a:pt x="1248" y="696"/>
                  <a:pt x="1248" y="696"/>
                  <a:pt x="1248" y="696"/>
                </a:cubicBezTo>
                <a:cubicBezTo>
                  <a:pt x="1133" y="725"/>
                  <a:pt x="1133" y="725"/>
                  <a:pt x="1133" y="725"/>
                </a:cubicBezTo>
                <a:cubicBezTo>
                  <a:pt x="1129" y="748"/>
                  <a:pt x="1122" y="772"/>
                  <a:pt x="1115" y="795"/>
                </a:cubicBezTo>
                <a:cubicBezTo>
                  <a:pt x="1200" y="877"/>
                  <a:pt x="1200" y="877"/>
                  <a:pt x="1200" y="877"/>
                </a:cubicBezTo>
                <a:cubicBezTo>
                  <a:pt x="1198" y="880"/>
                  <a:pt x="1198" y="880"/>
                  <a:pt x="1198" y="880"/>
                </a:cubicBezTo>
                <a:cubicBezTo>
                  <a:pt x="1180" y="920"/>
                  <a:pt x="1158" y="959"/>
                  <a:pt x="1132" y="995"/>
                </a:cubicBezTo>
                <a:cubicBezTo>
                  <a:pt x="1130" y="998"/>
                  <a:pt x="1130" y="998"/>
                  <a:pt x="1130" y="998"/>
                </a:cubicBezTo>
                <a:cubicBezTo>
                  <a:pt x="1016" y="965"/>
                  <a:pt x="1016" y="965"/>
                  <a:pt x="1016" y="965"/>
                </a:cubicBezTo>
                <a:cubicBezTo>
                  <a:pt x="1000" y="983"/>
                  <a:pt x="983" y="1001"/>
                  <a:pt x="965" y="1016"/>
                </a:cubicBezTo>
                <a:cubicBezTo>
                  <a:pt x="997" y="1130"/>
                  <a:pt x="997" y="1130"/>
                  <a:pt x="997" y="1130"/>
                </a:cubicBezTo>
                <a:cubicBezTo>
                  <a:pt x="995" y="1132"/>
                  <a:pt x="995" y="1132"/>
                  <a:pt x="995" y="1132"/>
                </a:cubicBezTo>
                <a:cubicBezTo>
                  <a:pt x="959" y="1158"/>
                  <a:pt x="920" y="1181"/>
                  <a:pt x="879" y="1199"/>
                </a:cubicBezTo>
                <a:cubicBezTo>
                  <a:pt x="877" y="1200"/>
                  <a:pt x="877" y="1200"/>
                  <a:pt x="877" y="1200"/>
                </a:cubicBezTo>
                <a:cubicBezTo>
                  <a:pt x="794" y="1115"/>
                  <a:pt x="794" y="1115"/>
                  <a:pt x="794" y="1115"/>
                </a:cubicBezTo>
                <a:cubicBezTo>
                  <a:pt x="772" y="1123"/>
                  <a:pt x="748" y="1129"/>
                  <a:pt x="724" y="1134"/>
                </a:cubicBezTo>
                <a:cubicBezTo>
                  <a:pt x="696" y="1248"/>
                  <a:pt x="696" y="1248"/>
                  <a:pt x="696" y="1248"/>
                </a:cubicBezTo>
                <a:cubicBezTo>
                  <a:pt x="693" y="1249"/>
                  <a:pt x="693" y="1249"/>
                  <a:pt x="693" y="1249"/>
                </a:cubicBezTo>
                <a:cubicBezTo>
                  <a:pt x="671" y="1251"/>
                  <a:pt x="648" y="1252"/>
                  <a:pt x="626" y="1252"/>
                </a:cubicBezTo>
                <a:close/>
                <a:moveTo>
                  <a:pt x="563" y="1241"/>
                </a:moveTo>
                <a:cubicBezTo>
                  <a:pt x="584" y="1243"/>
                  <a:pt x="605" y="1244"/>
                  <a:pt x="626" y="1244"/>
                </a:cubicBezTo>
                <a:cubicBezTo>
                  <a:pt x="647" y="1244"/>
                  <a:pt x="668" y="1243"/>
                  <a:pt x="689" y="1241"/>
                </a:cubicBezTo>
                <a:cubicBezTo>
                  <a:pt x="717" y="1126"/>
                  <a:pt x="717" y="1126"/>
                  <a:pt x="717" y="1126"/>
                </a:cubicBezTo>
                <a:cubicBezTo>
                  <a:pt x="720" y="1126"/>
                  <a:pt x="720" y="1126"/>
                  <a:pt x="720" y="1126"/>
                </a:cubicBezTo>
                <a:cubicBezTo>
                  <a:pt x="745" y="1121"/>
                  <a:pt x="770" y="1114"/>
                  <a:pt x="794" y="1106"/>
                </a:cubicBezTo>
                <a:cubicBezTo>
                  <a:pt x="797" y="1105"/>
                  <a:pt x="797" y="1105"/>
                  <a:pt x="797" y="1105"/>
                </a:cubicBezTo>
                <a:cubicBezTo>
                  <a:pt x="879" y="1190"/>
                  <a:pt x="879" y="1190"/>
                  <a:pt x="879" y="1190"/>
                </a:cubicBezTo>
                <a:cubicBezTo>
                  <a:pt x="917" y="1173"/>
                  <a:pt x="953" y="1151"/>
                  <a:pt x="988" y="1127"/>
                </a:cubicBezTo>
                <a:cubicBezTo>
                  <a:pt x="955" y="1014"/>
                  <a:pt x="955" y="1014"/>
                  <a:pt x="955" y="1014"/>
                </a:cubicBezTo>
                <a:cubicBezTo>
                  <a:pt x="957" y="1012"/>
                  <a:pt x="957" y="1012"/>
                  <a:pt x="957" y="1012"/>
                </a:cubicBezTo>
                <a:cubicBezTo>
                  <a:pt x="977" y="995"/>
                  <a:pt x="995" y="977"/>
                  <a:pt x="1011" y="958"/>
                </a:cubicBezTo>
                <a:cubicBezTo>
                  <a:pt x="1013" y="955"/>
                  <a:pt x="1013" y="955"/>
                  <a:pt x="1013" y="955"/>
                </a:cubicBezTo>
                <a:cubicBezTo>
                  <a:pt x="1127" y="988"/>
                  <a:pt x="1127" y="988"/>
                  <a:pt x="1127" y="988"/>
                </a:cubicBezTo>
                <a:cubicBezTo>
                  <a:pt x="1151" y="954"/>
                  <a:pt x="1172" y="917"/>
                  <a:pt x="1189" y="879"/>
                </a:cubicBezTo>
                <a:cubicBezTo>
                  <a:pt x="1105" y="797"/>
                  <a:pt x="1105" y="797"/>
                  <a:pt x="1105" y="797"/>
                </a:cubicBezTo>
                <a:cubicBezTo>
                  <a:pt x="1106" y="795"/>
                  <a:pt x="1106" y="795"/>
                  <a:pt x="1106" y="795"/>
                </a:cubicBezTo>
                <a:cubicBezTo>
                  <a:pt x="1114" y="771"/>
                  <a:pt x="1121" y="746"/>
                  <a:pt x="1125" y="720"/>
                </a:cubicBezTo>
                <a:cubicBezTo>
                  <a:pt x="1126" y="718"/>
                  <a:pt x="1126" y="718"/>
                  <a:pt x="1126" y="718"/>
                </a:cubicBezTo>
                <a:cubicBezTo>
                  <a:pt x="1240" y="689"/>
                  <a:pt x="1240" y="689"/>
                  <a:pt x="1240" y="689"/>
                </a:cubicBezTo>
                <a:cubicBezTo>
                  <a:pt x="1242" y="668"/>
                  <a:pt x="1243" y="647"/>
                  <a:pt x="1243" y="626"/>
                </a:cubicBezTo>
                <a:cubicBezTo>
                  <a:pt x="1243" y="605"/>
                  <a:pt x="1242" y="584"/>
                  <a:pt x="1240" y="563"/>
                </a:cubicBezTo>
                <a:cubicBezTo>
                  <a:pt x="1126" y="535"/>
                  <a:pt x="1126" y="535"/>
                  <a:pt x="1126" y="535"/>
                </a:cubicBezTo>
                <a:cubicBezTo>
                  <a:pt x="1125" y="532"/>
                  <a:pt x="1125" y="532"/>
                  <a:pt x="1125" y="532"/>
                </a:cubicBezTo>
                <a:cubicBezTo>
                  <a:pt x="1121" y="507"/>
                  <a:pt x="1114" y="482"/>
                  <a:pt x="1106" y="458"/>
                </a:cubicBezTo>
                <a:cubicBezTo>
                  <a:pt x="1105" y="455"/>
                  <a:pt x="1105" y="455"/>
                  <a:pt x="1105" y="455"/>
                </a:cubicBezTo>
                <a:cubicBezTo>
                  <a:pt x="1189" y="374"/>
                  <a:pt x="1189" y="374"/>
                  <a:pt x="1189" y="374"/>
                </a:cubicBezTo>
                <a:cubicBezTo>
                  <a:pt x="1172" y="335"/>
                  <a:pt x="1151" y="299"/>
                  <a:pt x="1127" y="265"/>
                </a:cubicBezTo>
                <a:cubicBezTo>
                  <a:pt x="1013" y="297"/>
                  <a:pt x="1013" y="297"/>
                  <a:pt x="1013" y="297"/>
                </a:cubicBezTo>
                <a:cubicBezTo>
                  <a:pt x="1011" y="295"/>
                  <a:pt x="1011" y="295"/>
                  <a:pt x="1011" y="295"/>
                </a:cubicBezTo>
                <a:cubicBezTo>
                  <a:pt x="995" y="276"/>
                  <a:pt x="977" y="257"/>
                  <a:pt x="957" y="241"/>
                </a:cubicBezTo>
                <a:cubicBezTo>
                  <a:pt x="955" y="239"/>
                  <a:pt x="955" y="239"/>
                  <a:pt x="955" y="239"/>
                </a:cubicBezTo>
                <a:cubicBezTo>
                  <a:pt x="988" y="126"/>
                  <a:pt x="988" y="126"/>
                  <a:pt x="988" y="126"/>
                </a:cubicBezTo>
                <a:cubicBezTo>
                  <a:pt x="953" y="101"/>
                  <a:pt x="917" y="80"/>
                  <a:pt x="879" y="63"/>
                </a:cubicBezTo>
                <a:cubicBezTo>
                  <a:pt x="797" y="148"/>
                  <a:pt x="797" y="148"/>
                  <a:pt x="797" y="148"/>
                </a:cubicBezTo>
                <a:cubicBezTo>
                  <a:pt x="794" y="147"/>
                  <a:pt x="794" y="147"/>
                  <a:pt x="794" y="147"/>
                </a:cubicBezTo>
                <a:cubicBezTo>
                  <a:pt x="770" y="138"/>
                  <a:pt x="745" y="131"/>
                  <a:pt x="720" y="127"/>
                </a:cubicBezTo>
                <a:cubicBezTo>
                  <a:pt x="717" y="126"/>
                  <a:pt x="717" y="126"/>
                  <a:pt x="717" y="126"/>
                </a:cubicBezTo>
                <a:cubicBezTo>
                  <a:pt x="689" y="12"/>
                  <a:pt x="689" y="12"/>
                  <a:pt x="689" y="12"/>
                </a:cubicBezTo>
                <a:cubicBezTo>
                  <a:pt x="668" y="10"/>
                  <a:pt x="647" y="9"/>
                  <a:pt x="626" y="9"/>
                </a:cubicBezTo>
                <a:cubicBezTo>
                  <a:pt x="605" y="9"/>
                  <a:pt x="584" y="10"/>
                  <a:pt x="563" y="12"/>
                </a:cubicBezTo>
                <a:cubicBezTo>
                  <a:pt x="535" y="126"/>
                  <a:pt x="535" y="126"/>
                  <a:pt x="535" y="126"/>
                </a:cubicBezTo>
                <a:cubicBezTo>
                  <a:pt x="532" y="127"/>
                  <a:pt x="532" y="127"/>
                  <a:pt x="532" y="127"/>
                </a:cubicBezTo>
                <a:cubicBezTo>
                  <a:pt x="507" y="131"/>
                  <a:pt x="482" y="138"/>
                  <a:pt x="458" y="147"/>
                </a:cubicBezTo>
                <a:cubicBezTo>
                  <a:pt x="455" y="148"/>
                  <a:pt x="455" y="148"/>
                  <a:pt x="455" y="148"/>
                </a:cubicBezTo>
                <a:cubicBezTo>
                  <a:pt x="373" y="63"/>
                  <a:pt x="373" y="63"/>
                  <a:pt x="373" y="63"/>
                </a:cubicBezTo>
                <a:cubicBezTo>
                  <a:pt x="335" y="80"/>
                  <a:pt x="298" y="101"/>
                  <a:pt x="264" y="126"/>
                </a:cubicBezTo>
                <a:cubicBezTo>
                  <a:pt x="297" y="239"/>
                  <a:pt x="297" y="239"/>
                  <a:pt x="297" y="239"/>
                </a:cubicBezTo>
                <a:cubicBezTo>
                  <a:pt x="295" y="241"/>
                  <a:pt x="295" y="241"/>
                  <a:pt x="295" y="241"/>
                </a:cubicBezTo>
                <a:cubicBezTo>
                  <a:pt x="275" y="257"/>
                  <a:pt x="257" y="276"/>
                  <a:pt x="241" y="295"/>
                </a:cubicBezTo>
                <a:cubicBezTo>
                  <a:pt x="239" y="297"/>
                  <a:pt x="239" y="297"/>
                  <a:pt x="239" y="297"/>
                </a:cubicBezTo>
                <a:cubicBezTo>
                  <a:pt x="125" y="265"/>
                  <a:pt x="125" y="265"/>
                  <a:pt x="125" y="265"/>
                </a:cubicBezTo>
                <a:cubicBezTo>
                  <a:pt x="101" y="299"/>
                  <a:pt x="80" y="335"/>
                  <a:pt x="63" y="374"/>
                </a:cubicBezTo>
                <a:cubicBezTo>
                  <a:pt x="147" y="455"/>
                  <a:pt x="147" y="455"/>
                  <a:pt x="147" y="455"/>
                </a:cubicBezTo>
                <a:cubicBezTo>
                  <a:pt x="146" y="458"/>
                  <a:pt x="146" y="458"/>
                  <a:pt x="146" y="458"/>
                </a:cubicBezTo>
                <a:cubicBezTo>
                  <a:pt x="138" y="482"/>
                  <a:pt x="131" y="507"/>
                  <a:pt x="127" y="532"/>
                </a:cubicBezTo>
                <a:cubicBezTo>
                  <a:pt x="126" y="535"/>
                  <a:pt x="126" y="535"/>
                  <a:pt x="126" y="535"/>
                </a:cubicBezTo>
                <a:cubicBezTo>
                  <a:pt x="12" y="563"/>
                  <a:pt x="12" y="563"/>
                  <a:pt x="12" y="563"/>
                </a:cubicBezTo>
                <a:cubicBezTo>
                  <a:pt x="10" y="584"/>
                  <a:pt x="9" y="606"/>
                  <a:pt x="9" y="626"/>
                </a:cubicBezTo>
                <a:cubicBezTo>
                  <a:pt x="9" y="647"/>
                  <a:pt x="10" y="668"/>
                  <a:pt x="12" y="689"/>
                </a:cubicBezTo>
                <a:cubicBezTo>
                  <a:pt x="126" y="718"/>
                  <a:pt x="126" y="718"/>
                  <a:pt x="126" y="718"/>
                </a:cubicBezTo>
                <a:cubicBezTo>
                  <a:pt x="127" y="720"/>
                  <a:pt x="127" y="720"/>
                  <a:pt x="127" y="720"/>
                </a:cubicBezTo>
                <a:cubicBezTo>
                  <a:pt x="131" y="746"/>
                  <a:pt x="138" y="771"/>
                  <a:pt x="146" y="795"/>
                </a:cubicBezTo>
                <a:cubicBezTo>
                  <a:pt x="147" y="797"/>
                  <a:pt x="147" y="797"/>
                  <a:pt x="147" y="797"/>
                </a:cubicBezTo>
                <a:cubicBezTo>
                  <a:pt x="63" y="879"/>
                  <a:pt x="63" y="879"/>
                  <a:pt x="63" y="879"/>
                </a:cubicBezTo>
                <a:cubicBezTo>
                  <a:pt x="80" y="917"/>
                  <a:pt x="101" y="954"/>
                  <a:pt x="125" y="988"/>
                </a:cubicBezTo>
                <a:cubicBezTo>
                  <a:pt x="239" y="955"/>
                  <a:pt x="239" y="955"/>
                  <a:pt x="239" y="955"/>
                </a:cubicBezTo>
                <a:cubicBezTo>
                  <a:pt x="241" y="958"/>
                  <a:pt x="241" y="958"/>
                  <a:pt x="241" y="958"/>
                </a:cubicBezTo>
                <a:cubicBezTo>
                  <a:pt x="257" y="977"/>
                  <a:pt x="275" y="995"/>
                  <a:pt x="295" y="1012"/>
                </a:cubicBezTo>
                <a:cubicBezTo>
                  <a:pt x="297" y="1014"/>
                  <a:pt x="297" y="1014"/>
                  <a:pt x="297" y="1014"/>
                </a:cubicBezTo>
                <a:cubicBezTo>
                  <a:pt x="264" y="1127"/>
                  <a:pt x="264" y="1127"/>
                  <a:pt x="264" y="1127"/>
                </a:cubicBezTo>
                <a:cubicBezTo>
                  <a:pt x="298" y="1151"/>
                  <a:pt x="335" y="1173"/>
                  <a:pt x="373" y="1190"/>
                </a:cubicBezTo>
                <a:cubicBezTo>
                  <a:pt x="455" y="1105"/>
                  <a:pt x="455" y="1105"/>
                  <a:pt x="455" y="1105"/>
                </a:cubicBezTo>
                <a:cubicBezTo>
                  <a:pt x="458" y="1106"/>
                  <a:pt x="458" y="1106"/>
                  <a:pt x="458" y="1106"/>
                </a:cubicBezTo>
                <a:cubicBezTo>
                  <a:pt x="482" y="1114"/>
                  <a:pt x="507" y="1121"/>
                  <a:pt x="532" y="1126"/>
                </a:cubicBezTo>
                <a:cubicBezTo>
                  <a:pt x="535" y="1126"/>
                  <a:pt x="535" y="1126"/>
                  <a:pt x="535" y="1126"/>
                </a:cubicBezTo>
                <a:lnTo>
                  <a:pt x="563" y="1241"/>
                </a:lnTo>
                <a:close/>
                <a:moveTo>
                  <a:pt x="626" y="1104"/>
                </a:moveTo>
                <a:cubicBezTo>
                  <a:pt x="498" y="1104"/>
                  <a:pt x="378" y="1055"/>
                  <a:pt x="288" y="964"/>
                </a:cubicBezTo>
                <a:cubicBezTo>
                  <a:pt x="198" y="874"/>
                  <a:pt x="148" y="754"/>
                  <a:pt x="148" y="626"/>
                </a:cubicBezTo>
                <a:cubicBezTo>
                  <a:pt x="148" y="499"/>
                  <a:pt x="198" y="379"/>
                  <a:pt x="288" y="288"/>
                </a:cubicBezTo>
                <a:cubicBezTo>
                  <a:pt x="378" y="198"/>
                  <a:pt x="498" y="148"/>
                  <a:pt x="626" y="148"/>
                </a:cubicBezTo>
                <a:cubicBezTo>
                  <a:pt x="754" y="148"/>
                  <a:pt x="874" y="198"/>
                  <a:pt x="964" y="288"/>
                </a:cubicBezTo>
                <a:cubicBezTo>
                  <a:pt x="1054" y="379"/>
                  <a:pt x="1104" y="499"/>
                  <a:pt x="1104" y="626"/>
                </a:cubicBezTo>
                <a:cubicBezTo>
                  <a:pt x="1104" y="754"/>
                  <a:pt x="1054" y="874"/>
                  <a:pt x="964" y="964"/>
                </a:cubicBezTo>
                <a:cubicBezTo>
                  <a:pt x="874" y="1055"/>
                  <a:pt x="754" y="1104"/>
                  <a:pt x="626" y="1104"/>
                </a:cubicBezTo>
                <a:close/>
                <a:moveTo>
                  <a:pt x="626" y="157"/>
                </a:moveTo>
                <a:cubicBezTo>
                  <a:pt x="367" y="157"/>
                  <a:pt x="157" y="367"/>
                  <a:pt x="157" y="626"/>
                </a:cubicBezTo>
                <a:cubicBezTo>
                  <a:pt x="157" y="885"/>
                  <a:pt x="367" y="1096"/>
                  <a:pt x="626" y="1096"/>
                </a:cubicBezTo>
                <a:cubicBezTo>
                  <a:pt x="885" y="1096"/>
                  <a:pt x="1095" y="885"/>
                  <a:pt x="1095" y="626"/>
                </a:cubicBezTo>
                <a:cubicBezTo>
                  <a:pt x="1095" y="367"/>
                  <a:pt x="885" y="157"/>
                  <a:pt x="626" y="157"/>
                </a:cubicBezTo>
                <a:close/>
              </a:path>
            </a:pathLst>
          </a:custGeom>
          <a:solidFill>
            <a:sysClr val="window" lastClr="FFFFFF">
              <a:lumMod val="75000"/>
            </a:sysClr>
          </a:solidFill>
          <a:ln>
            <a:noFill/>
          </a:ln>
        </p:spPr>
        <p:txBody>
          <a:bodyPr lIns="61722" tIns="30861" rIns="61722" bIns="30861"/>
          <a:lstStyle/>
          <a:p>
            <a:pPr defTabSz="822960">
              <a:defRPr/>
            </a:pPr>
            <a:endParaRPr lang="zh-CN" altLang="en-US" sz="1620" kern="0">
              <a:solidFill>
                <a:sysClr val="windowText" lastClr="000000"/>
              </a:solidFill>
            </a:endParaRPr>
          </a:p>
        </p:txBody>
      </p:sp>
      <p:sp>
        <p:nvSpPr>
          <p:cNvPr id="14" name="MH_Other_7"/>
          <p:cNvSpPr>
            <a:spLocks/>
          </p:cNvSpPr>
          <p:nvPr>
            <p:custDataLst>
              <p:tags r:id="rId2"/>
            </p:custDataLst>
          </p:nvPr>
        </p:nvSpPr>
        <p:spPr bwMode="auto">
          <a:xfrm>
            <a:off x="3946041" y="2874993"/>
            <a:ext cx="1250302" cy="1946364"/>
          </a:xfrm>
          <a:custGeom>
            <a:avLst/>
            <a:gdLst>
              <a:gd name="T0" fmla="*/ 2147483646 w 842"/>
              <a:gd name="T1" fmla="*/ 2147483646 h 1312"/>
              <a:gd name="T2" fmla="*/ 2147483646 w 842"/>
              <a:gd name="T3" fmla="*/ 2147483646 h 1312"/>
              <a:gd name="T4" fmla="*/ 2147483646 w 842"/>
              <a:gd name="T5" fmla="*/ 2147483646 h 1312"/>
              <a:gd name="T6" fmla="*/ 2147483646 w 842"/>
              <a:gd name="T7" fmla="*/ 2147483646 h 1312"/>
              <a:gd name="T8" fmla="*/ 2147483646 w 842"/>
              <a:gd name="T9" fmla="*/ 2147483646 h 1312"/>
              <a:gd name="T10" fmla="*/ 2147483646 w 842"/>
              <a:gd name="T11" fmla="*/ 2147483646 h 1312"/>
              <a:gd name="T12" fmla="*/ 2147483646 w 842"/>
              <a:gd name="T13" fmla="*/ 2147483646 h 1312"/>
              <a:gd name="T14" fmla="*/ 2147483646 w 842"/>
              <a:gd name="T15" fmla="*/ 2147483646 h 1312"/>
              <a:gd name="T16" fmla="*/ 2147483646 w 842"/>
              <a:gd name="T17" fmla="*/ 2147483646 h 1312"/>
              <a:gd name="T18" fmla="*/ 2147483646 w 842"/>
              <a:gd name="T19" fmla="*/ 2147483646 h 1312"/>
              <a:gd name="T20" fmla="*/ 2147483646 w 842"/>
              <a:gd name="T21" fmla="*/ 2147483646 h 1312"/>
              <a:gd name="T22" fmla="*/ 2147483646 w 842"/>
              <a:gd name="T23" fmla="*/ 2147483646 h 1312"/>
              <a:gd name="T24" fmla="*/ 2147483646 w 842"/>
              <a:gd name="T25" fmla="*/ 2147483646 h 1312"/>
              <a:gd name="T26" fmla="*/ 2147483646 w 842"/>
              <a:gd name="T27" fmla="*/ 2147483646 h 1312"/>
              <a:gd name="T28" fmla="*/ 2147483646 w 842"/>
              <a:gd name="T29" fmla="*/ 2147483646 h 1312"/>
              <a:gd name="T30" fmla="*/ 2147483646 w 842"/>
              <a:gd name="T31" fmla="*/ 2147483646 h 1312"/>
              <a:gd name="T32" fmla="*/ 2147483646 w 842"/>
              <a:gd name="T33" fmla="*/ 2147483646 h 1312"/>
              <a:gd name="T34" fmla="*/ 0 w 842"/>
              <a:gd name="T35" fmla="*/ 2147483646 h 1312"/>
              <a:gd name="T36" fmla="*/ 2147483646 w 842"/>
              <a:gd name="T37" fmla="*/ 0 h 1312"/>
              <a:gd name="T38" fmla="*/ 2147483646 w 842"/>
              <a:gd name="T39" fmla="*/ 0 h 1312"/>
              <a:gd name="T40" fmla="*/ 2147483646 w 842"/>
              <a:gd name="T41" fmla="*/ 2147483646 h 1312"/>
              <a:gd name="T42" fmla="*/ 2147483646 w 842"/>
              <a:gd name="T43" fmla="*/ 2147483646 h 1312"/>
              <a:gd name="T44" fmla="*/ 2147483646 w 842"/>
              <a:gd name="T45" fmla="*/ 2147483646 h 1312"/>
              <a:gd name="T46" fmla="*/ 2147483646 w 842"/>
              <a:gd name="T47" fmla="*/ 2147483646 h 1312"/>
              <a:gd name="T48" fmla="*/ 2147483646 w 842"/>
              <a:gd name="T49" fmla="*/ 2147483646 h 1312"/>
              <a:gd name="T50" fmla="*/ 2147483646 w 842"/>
              <a:gd name="T51" fmla="*/ 2147483646 h 1312"/>
              <a:gd name="T52" fmla="*/ 2147483646 w 842"/>
              <a:gd name="T53" fmla="*/ 2147483646 h 1312"/>
              <a:gd name="T54" fmla="*/ 2147483646 w 842"/>
              <a:gd name="T55" fmla="*/ 2147483646 h 1312"/>
              <a:gd name="T56" fmla="*/ 2147483646 w 842"/>
              <a:gd name="T57" fmla="*/ 2147483646 h 1312"/>
              <a:gd name="T58" fmla="*/ 2147483646 w 842"/>
              <a:gd name="T59" fmla="*/ 2147483646 h 1312"/>
              <a:gd name="T60" fmla="*/ 2147483646 w 842"/>
              <a:gd name="T61" fmla="*/ 2147483646 h 1312"/>
              <a:gd name="T62" fmla="*/ 2147483646 w 842"/>
              <a:gd name="T63" fmla="*/ 2147483646 h 1312"/>
              <a:gd name="T64" fmla="*/ 2147483646 w 842"/>
              <a:gd name="T65" fmla="*/ 2147483646 h 1312"/>
              <a:gd name="T66" fmla="*/ 2147483646 w 842"/>
              <a:gd name="T67" fmla="*/ 2147483646 h 131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842" h="1312">
                <a:moveTo>
                  <a:pt x="388" y="1312"/>
                </a:moveTo>
                <a:cubicBezTo>
                  <a:pt x="362" y="1312"/>
                  <a:pt x="340" y="1291"/>
                  <a:pt x="340" y="1265"/>
                </a:cubicBezTo>
                <a:cubicBezTo>
                  <a:pt x="340" y="1259"/>
                  <a:pt x="341" y="1254"/>
                  <a:pt x="343" y="1249"/>
                </a:cubicBezTo>
                <a:cubicBezTo>
                  <a:pt x="278" y="1249"/>
                  <a:pt x="278" y="1249"/>
                  <a:pt x="278" y="1249"/>
                </a:cubicBezTo>
                <a:cubicBezTo>
                  <a:pt x="250" y="1249"/>
                  <a:pt x="228" y="1226"/>
                  <a:pt x="228" y="1199"/>
                </a:cubicBezTo>
                <a:cubicBezTo>
                  <a:pt x="228" y="1186"/>
                  <a:pt x="233" y="1173"/>
                  <a:pt x="241" y="1164"/>
                </a:cubicBezTo>
                <a:cubicBezTo>
                  <a:pt x="228" y="1156"/>
                  <a:pt x="219" y="1140"/>
                  <a:pt x="219" y="1121"/>
                </a:cubicBezTo>
                <a:cubicBezTo>
                  <a:pt x="219" y="1108"/>
                  <a:pt x="223" y="1095"/>
                  <a:pt x="232" y="1086"/>
                </a:cubicBezTo>
                <a:cubicBezTo>
                  <a:pt x="210" y="1073"/>
                  <a:pt x="196" y="1049"/>
                  <a:pt x="196" y="1022"/>
                </a:cubicBezTo>
                <a:cubicBezTo>
                  <a:pt x="196" y="982"/>
                  <a:pt x="196" y="982"/>
                  <a:pt x="196" y="982"/>
                </a:cubicBezTo>
                <a:cubicBezTo>
                  <a:pt x="196" y="982"/>
                  <a:pt x="196" y="982"/>
                  <a:pt x="196" y="982"/>
                </a:cubicBezTo>
                <a:cubicBezTo>
                  <a:pt x="196" y="976"/>
                  <a:pt x="196" y="976"/>
                  <a:pt x="196" y="976"/>
                </a:cubicBezTo>
                <a:cubicBezTo>
                  <a:pt x="196" y="966"/>
                  <a:pt x="196" y="957"/>
                  <a:pt x="196" y="947"/>
                </a:cubicBezTo>
                <a:cubicBezTo>
                  <a:pt x="197" y="940"/>
                  <a:pt x="197" y="940"/>
                  <a:pt x="197" y="940"/>
                </a:cubicBezTo>
                <a:cubicBezTo>
                  <a:pt x="197" y="917"/>
                  <a:pt x="197" y="917"/>
                  <a:pt x="197" y="917"/>
                </a:cubicBezTo>
                <a:cubicBezTo>
                  <a:pt x="196" y="897"/>
                  <a:pt x="194" y="871"/>
                  <a:pt x="180" y="849"/>
                </a:cubicBezTo>
                <a:cubicBezTo>
                  <a:pt x="166" y="824"/>
                  <a:pt x="148" y="802"/>
                  <a:pt x="129" y="779"/>
                </a:cubicBezTo>
                <a:cubicBezTo>
                  <a:pt x="69" y="706"/>
                  <a:pt x="0" y="623"/>
                  <a:pt x="0" y="419"/>
                </a:cubicBezTo>
                <a:cubicBezTo>
                  <a:pt x="0" y="188"/>
                  <a:pt x="188" y="0"/>
                  <a:pt x="419" y="0"/>
                </a:cubicBezTo>
                <a:cubicBezTo>
                  <a:pt x="423" y="0"/>
                  <a:pt x="423" y="0"/>
                  <a:pt x="423" y="0"/>
                </a:cubicBezTo>
                <a:cubicBezTo>
                  <a:pt x="654" y="0"/>
                  <a:pt x="842" y="188"/>
                  <a:pt x="842" y="419"/>
                </a:cubicBezTo>
                <a:cubicBezTo>
                  <a:pt x="842" y="623"/>
                  <a:pt x="773" y="706"/>
                  <a:pt x="713" y="779"/>
                </a:cubicBezTo>
                <a:cubicBezTo>
                  <a:pt x="694" y="802"/>
                  <a:pt x="676" y="824"/>
                  <a:pt x="662" y="849"/>
                </a:cubicBezTo>
                <a:cubicBezTo>
                  <a:pt x="653" y="863"/>
                  <a:pt x="649" y="879"/>
                  <a:pt x="647" y="899"/>
                </a:cubicBezTo>
                <a:cubicBezTo>
                  <a:pt x="646" y="1023"/>
                  <a:pt x="646" y="1023"/>
                  <a:pt x="646" y="1023"/>
                </a:cubicBezTo>
                <a:cubicBezTo>
                  <a:pt x="646" y="1049"/>
                  <a:pt x="632" y="1073"/>
                  <a:pt x="610" y="1086"/>
                </a:cubicBezTo>
                <a:cubicBezTo>
                  <a:pt x="619" y="1095"/>
                  <a:pt x="623" y="1108"/>
                  <a:pt x="623" y="1121"/>
                </a:cubicBezTo>
                <a:cubicBezTo>
                  <a:pt x="623" y="1140"/>
                  <a:pt x="614" y="1156"/>
                  <a:pt x="601" y="1164"/>
                </a:cubicBezTo>
                <a:cubicBezTo>
                  <a:pt x="609" y="1173"/>
                  <a:pt x="614" y="1186"/>
                  <a:pt x="614" y="1199"/>
                </a:cubicBezTo>
                <a:cubicBezTo>
                  <a:pt x="614" y="1226"/>
                  <a:pt x="592" y="1249"/>
                  <a:pt x="564" y="1249"/>
                </a:cubicBezTo>
                <a:cubicBezTo>
                  <a:pt x="499" y="1249"/>
                  <a:pt x="499" y="1249"/>
                  <a:pt x="499" y="1249"/>
                </a:cubicBezTo>
                <a:cubicBezTo>
                  <a:pt x="501" y="1254"/>
                  <a:pt x="502" y="1259"/>
                  <a:pt x="502" y="1265"/>
                </a:cubicBezTo>
                <a:cubicBezTo>
                  <a:pt x="502" y="1291"/>
                  <a:pt x="480" y="1312"/>
                  <a:pt x="455" y="1312"/>
                </a:cubicBezTo>
                <a:lnTo>
                  <a:pt x="388" y="1312"/>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lIns="61722" tIns="30861" rIns="61722" bIns="30861"/>
          <a:lstStyle/>
          <a:p>
            <a:pPr defTabSz="822960">
              <a:defRPr/>
            </a:pPr>
            <a:endParaRPr lang="zh-CN" altLang="en-US" sz="1620" kern="0">
              <a:solidFill>
                <a:sysClr val="windowText" lastClr="000000"/>
              </a:solidFill>
            </a:endParaRPr>
          </a:p>
        </p:txBody>
      </p:sp>
      <p:grpSp>
        <p:nvGrpSpPr>
          <p:cNvPr id="26" name="组合 25"/>
          <p:cNvGrpSpPr/>
          <p:nvPr/>
        </p:nvGrpSpPr>
        <p:grpSpPr>
          <a:xfrm>
            <a:off x="3998296" y="2925379"/>
            <a:ext cx="1147665" cy="1851193"/>
            <a:chOff x="5246064" y="3564418"/>
            <a:chExt cx="1700244" cy="2742508"/>
          </a:xfrm>
        </p:grpSpPr>
        <p:sp>
          <p:nvSpPr>
            <p:cNvPr id="27" name="MH_Other_8"/>
            <p:cNvSpPr>
              <a:spLocks/>
            </p:cNvSpPr>
            <p:nvPr>
              <p:custDataLst>
                <p:tags r:id="rId13"/>
              </p:custDataLst>
            </p:nvPr>
          </p:nvSpPr>
          <p:spPr bwMode="auto">
            <a:xfrm>
              <a:off x="5993894" y="6250252"/>
              <a:ext cx="203200" cy="56674"/>
            </a:xfrm>
            <a:custGeom>
              <a:avLst/>
              <a:gdLst>
                <a:gd name="T0" fmla="*/ 2147483646 w 93"/>
                <a:gd name="T1" fmla="*/ 2147483646 h 26"/>
                <a:gd name="T2" fmla="*/ 0 w 93"/>
                <a:gd name="T3" fmla="*/ 2147483646 h 26"/>
                <a:gd name="T4" fmla="*/ 2147483646 w 93"/>
                <a:gd name="T5" fmla="*/ 0 h 26"/>
                <a:gd name="T6" fmla="*/ 2147483646 w 93"/>
                <a:gd name="T7" fmla="*/ 0 h 26"/>
                <a:gd name="T8" fmla="*/ 2147483646 w 93"/>
                <a:gd name="T9" fmla="*/ 2147483646 h 26"/>
                <a:gd name="T10" fmla="*/ 2147483646 w 93"/>
                <a:gd name="T11" fmla="*/ 2147483646 h 26"/>
                <a:gd name="T12" fmla="*/ 2147483646 w 93"/>
                <a:gd name="T13" fmla="*/ 2147483646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3" h="26">
                  <a:moveTo>
                    <a:pt x="13" y="26"/>
                  </a:moveTo>
                  <a:cubicBezTo>
                    <a:pt x="5" y="26"/>
                    <a:pt x="0" y="20"/>
                    <a:pt x="0" y="13"/>
                  </a:cubicBezTo>
                  <a:cubicBezTo>
                    <a:pt x="0" y="6"/>
                    <a:pt x="5" y="0"/>
                    <a:pt x="13" y="0"/>
                  </a:cubicBezTo>
                  <a:cubicBezTo>
                    <a:pt x="80" y="0"/>
                    <a:pt x="80" y="0"/>
                    <a:pt x="80" y="0"/>
                  </a:cubicBezTo>
                  <a:cubicBezTo>
                    <a:pt x="87" y="0"/>
                    <a:pt x="93" y="6"/>
                    <a:pt x="93" y="13"/>
                  </a:cubicBezTo>
                  <a:cubicBezTo>
                    <a:pt x="93" y="20"/>
                    <a:pt x="87" y="26"/>
                    <a:pt x="80" y="26"/>
                  </a:cubicBezTo>
                  <a:lnTo>
                    <a:pt x="13" y="26"/>
                  </a:lnTo>
                  <a:close/>
                </a:path>
              </a:pathLst>
            </a:custGeom>
            <a:solidFill>
              <a:sysClr val="window" lastClr="FFFFFF">
                <a:lumMod val="75000"/>
              </a:sysClr>
            </a:solidFill>
            <a:ln>
              <a:noFill/>
            </a:ln>
            <a:effectLst>
              <a:outerShdw blurRad="63500" sx="102000" sy="102000" algn="ctr" rotWithShape="0">
                <a:prstClr val="black">
                  <a:alpha val="40000"/>
                </a:prstClr>
              </a:outerShdw>
            </a:effectLst>
          </p:spPr>
          <p:txBody>
            <a:bodyPr/>
            <a:lstStyle/>
            <a:p>
              <a:pPr defTabSz="822960">
                <a:defRPr/>
              </a:pPr>
              <a:endParaRPr lang="zh-CN" altLang="en-US" sz="1620" kern="0">
                <a:solidFill>
                  <a:sysClr val="windowText" lastClr="000000"/>
                </a:solidFill>
              </a:endParaRPr>
            </a:p>
          </p:txBody>
        </p:sp>
        <p:sp>
          <p:nvSpPr>
            <p:cNvPr id="28" name="MH_Other_9"/>
            <p:cNvSpPr>
              <a:spLocks/>
            </p:cNvSpPr>
            <p:nvPr>
              <p:custDataLst>
                <p:tags r:id="rId14"/>
              </p:custDataLst>
            </p:nvPr>
          </p:nvSpPr>
          <p:spPr bwMode="auto">
            <a:xfrm>
              <a:off x="5745078" y="6096814"/>
              <a:ext cx="699450" cy="71880"/>
            </a:xfrm>
            <a:custGeom>
              <a:avLst/>
              <a:gdLst>
                <a:gd name="T0" fmla="*/ 2147483646 w 318"/>
                <a:gd name="T1" fmla="*/ 2147483646 h 33"/>
                <a:gd name="T2" fmla="*/ 0 w 318"/>
                <a:gd name="T3" fmla="*/ 2147483646 h 33"/>
                <a:gd name="T4" fmla="*/ 2147483646 w 318"/>
                <a:gd name="T5" fmla="*/ 0 h 33"/>
                <a:gd name="T6" fmla="*/ 2147483646 w 318"/>
                <a:gd name="T7" fmla="*/ 0 h 33"/>
                <a:gd name="T8" fmla="*/ 2147483646 w 318"/>
                <a:gd name="T9" fmla="*/ 2147483646 h 33"/>
                <a:gd name="T10" fmla="*/ 2147483646 w 318"/>
                <a:gd name="T11" fmla="*/ 2147483646 h 33"/>
                <a:gd name="T12" fmla="*/ 2147483646 w 318"/>
                <a:gd name="T13" fmla="*/ 2147483646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8" h="33">
                  <a:moveTo>
                    <a:pt x="16" y="33"/>
                  </a:moveTo>
                  <a:cubicBezTo>
                    <a:pt x="7" y="33"/>
                    <a:pt x="0" y="25"/>
                    <a:pt x="0" y="16"/>
                  </a:cubicBezTo>
                  <a:cubicBezTo>
                    <a:pt x="0" y="7"/>
                    <a:pt x="7" y="0"/>
                    <a:pt x="16" y="0"/>
                  </a:cubicBezTo>
                  <a:cubicBezTo>
                    <a:pt x="302" y="0"/>
                    <a:pt x="302" y="0"/>
                    <a:pt x="302" y="0"/>
                  </a:cubicBezTo>
                  <a:cubicBezTo>
                    <a:pt x="311" y="0"/>
                    <a:pt x="318" y="7"/>
                    <a:pt x="318" y="16"/>
                  </a:cubicBezTo>
                  <a:cubicBezTo>
                    <a:pt x="318" y="25"/>
                    <a:pt x="311" y="33"/>
                    <a:pt x="302" y="33"/>
                  </a:cubicBezTo>
                  <a:lnTo>
                    <a:pt x="16" y="33"/>
                  </a:lnTo>
                  <a:close/>
                </a:path>
              </a:pathLst>
            </a:custGeom>
            <a:solidFill>
              <a:sysClr val="window" lastClr="FFFFFF">
                <a:lumMod val="75000"/>
              </a:sysClr>
            </a:solidFill>
            <a:ln>
              <a:noFill/>
            </a:ln>
            <a:effectLst>
              <a:outerShdw blurRad="63500" sx="102000" sy="102000" algn="ctr" rotWithShape="0">
                <a:prstClr val="black">
                  <a:alpha val="40000"/>
                </a:prstClr>
              </a:outerShdw>
            </a:effectLst>
          </p:spPr>
          <p:txBody>
            <a:bodyPr/>
            <a:lstStyle/>
            <a:p>
              <a:pPr defTabSz="822960">
                <a:defRPr/>
              </a:pPr>
              <a:endParaRPr lang="zh-CN" altLang="en-US" sz="1620" kern="0">
                <a:solidFill>
                  <a:sysClr val="windowText" lastClr="000000"/>
                </a:solidFill>
              </a:endParaRPr>
            </a:p>
          </p:txBody>
        </p:sp>
        <p:sp>
          <p:nvSpPr>
            <p:cNvPr id="29" name="MH_Other_10"/>
            <p:cNvSpPr>
              <a:spLocks/>
            </p:cNvSpPr>
            <p:nvPr>
              <p:custDataLst>
                <p:tags r:id="rId15"/>
              </p:custDataLst>
            </p:nvPr>
          </p:nvSpPr>
          <p:spPr bwMode="auto">
            <a:xfrm>
              <a:off x="5722960" y="5912968"/>
              <a:ext cx="729861" cy="74645"/>
            </a:xfrm>
            <a:custGeom>
              <a:avLst/>
              <a:gdLst>
                <a:gd name="T0" fmla="*/ 2147483646 w 332"/>
                <a:gd name="T1" fmla="*/ 2147483646 h 34"/>
                <a:gd name="T2" fmla="*/ 0 w 332"/>
                <a:gd name="T3" fmla="*/ 2147483646 h 34"/>
                <a:gd name="T4" fmla="*/ 2147483646 w 332"/>
                <a:gd name="T5" fmla="*/ 0 h 34"/>
                <a:gd name="T6" fmla="*/ 2147483646 w 332"/>
                <a:gd name="T7" fmla="*/ 0 h 34"/>
                <a:gd name="T8" fmla="*/ 2147483646 w 332"/>
                <a:gd name="T9" fmla="*/ 2147483646 h 34"/>
                <a:gd name="T10" fmla="*/ 2147483646 w 332"/>
                <a:gd name="T11" fmla="*/ 2147483646 h 34"/>
                <a:gd name="T12" fmla="*/ 2147483646 w 332"/>
                <a:gd name="T13" fmla="*/ 2147483646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2" h="34">
                  <a:moveTo>
                    <a:pt x="17" y="34"/>
                  </a:moveTo>
                  <a:cubicBezTo>
                    <a:pt x="8" y="34"/>
                    <a:pt x="0" y="26"/>
                    <a:pt x="0" y="17"/>
                  </a:cubicBezTo>
                  <a:cubicBezTo>
                    <a:pt x="0" y="7"/>
                    <a:pt x="8" y="0"/>
                    <a:pt x="17" y="0"/>
                  </a:cubicBezTo>
                  <a:cubicBezTo>
                    <a:pt x="315" y="0"/>
                    <a:pt x="315" y="0"/>
                    <a:pt x="315" y="0"/>
                  </a:cubicBezTo>
                  <a:cubicBezTo>
                    <a:pt x="324" y="0"/>
                    <a:pt x="332" y="7"/>
                    <a:pt x="332" y="17"/>
                  </a:cubicBezTo>
                  <a:cubicBezTo>
                    <a:pt x="332" y="26"/>
                    <a:pt x="324" y="34"/>
                    <a:pt x="315" y="34"/>
                  </a:cubicBezTo>
                  <a:lnTo>
                    <a:pt x="17" y="34"/>
                  </a:lnTo>
                  <a:close/>
                </a:path>
              </a:pathLst>
            </a:custGeom>
            <a:solidFill>
              <a:sysClr val="window" lastClr="FFFFFF">
                <a:lumMod val="75000"/>
              </a:sysClr>
            </a:solidFill>
            <a:ln>
              <a:noFill/>
            </a:ln>
            <a:effectLst>
              <a:outerShdw blurRad="63500" sx="102000" sy="102000" algn="ctr" rotWithShape="0">
                <a:prstClr val="black">
                  <a:alpha val="40000"/>
                </a:prstClr>
              </a:outerShdw>
            </a:effectLst>
          </p:spPr>
          <p:txBody>
            <a:bodyPr/>
            <a:lstStyle/>
            <a:p>
              <a:pPr defTabSz="822960">
                <a:defRPr/>
              </a:pPr>
              <a:endParaRPr lang="zh-CN" altLang="en-US" sz="1620" kern="0">
                <a:solidFill>
                  <a:sysClr val="windowText" lastClr="000000"/>
                </a:solidFill>
              </a:endParaRPr>
            </a:p>
          </p:txBody>
        </p:sp>
        <p:sp>
          <p:nvSpPr>
            <p:cNvPr id="30" name="MH_Other_11"/>
            <p:cNvSpPr>
              <a:spLocks/>
            </p:cNvSpPr>
            <p:nvPr>
              <p:custDataLst>
                <p:tags r:id="rId16"/>
              </p:custDataLst>
            </p:nvPr>
          </p:nvSpPr>
          <p:spPr bwMode="auto">
            <a:xfrm>
              <a:off x="5670433" y="5437452"/>
              <a:ext cx="848740" cy="382900"/>
            </a:xfrm>
            <a:custGeom>
              <a:avLst/>
              <a:gdLst>
                <a:gd name="T0" fmla="*/ 2147483646 w 386"/>
                <a:gd name="T1" fmla="*/ 2147483646 h 174"/>
                <a:gd name="T2" fmla="*/ 2147483646 w 386"/>
                <a:gd name="T3" fmla="*/ 2147483646 h 174"/>
                <a:gd name="T4" fmla="*/ 2147483646 w 386"/>
                <a:gd name="T5" fmla="*/ 2147483646 h 174"/>
                <a:gd name="T6" fmla="*/ 2147483646 w 386"/>
                <a:gd name="T7" fmla="*/ 2147483646 h 174"/>
                <a:gd name="T8" fmla="*/ 2147483646 w 386"/>
                <a:gd name="T9" fmla="*/ 2147483646 h 174"/>
                <a:gd name="T10" fmla="*/ 2147483646 w 386"/>
                <a:gd name="T11" fmla="*/ 2147483646 h 174"/>
                <a:gd name="T12" fmla="*/ 2147483646 w 386"/>
                <a:gd name="T13" fmla="*/ 2147483646 h 174"/>
                <a:gd name="T14" fmla="*/ 2147483646 w 386"/>
                <a:gd name="T15" fmla="*/ 2147483646 h 174"/>
                <a:gd name="T16" fmla="*/ 2147483646 w 386"/>
                <a:gd name="T17" fmla="*/ 2147483646 h 174"/>
                <a:gd name="T18" fmla="*/ 2147483646 w 386"/>
                <a:gd name="T19" fmla="*/ 2147483646 h 174"/>
                <a:gd name="T20" fmla="*/ 2147483646 w 386"/>
                <a:gd name="T21" fmla="*/ 2147483646 h 174"/>
                <a:gd name="T22" fmla="*/ 2147483646 w 386"/>
                <a:gd name="T23" fmla="*/ 0 h 174"/>
                <a:gd name="T24" fmla="*/ 0 w 386"/>
                <a:gd name="T25" fmla="*/ 0 h 174"/>
                <a:gd name="T26" fmla="*/ 2147483646 w 386"/>
                <a:gd name="T27" fmla="*/ 2147483646 h 1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6" h="174">
                  <a:moveTo>
                    <a:pt x="3" y="30"/>
                  </a:moveTo>
                  <a:cubicBezTo>
                    <a:pt x="3" y="30"/>
                    <a:pt x="3" y="30"/>
                    <a:pt x="3" y="30"/>
                  </a:cubicBezTo>
                  <a:cubicBezTo>
                    <a:pt x="3" y="54"/>
                    <a:pt x="3" y="54"/>
                    <a:pt x="3" y="54"/>
                  </a:cubicBezTo>
                  <a:cubicBezTo>
                    <a:pt x="3" y="54"/>
                    <a:pt x="2" y="62"/>
                    <a:pt x="2" y="62"/>
                  </a:cubicBezTo>
                  <a:cubicBezTo>
                    <a:pt x="3" y="62"/>
                    <a:pt x="3" y="62"/>
                    <a:pt x="3" y="62"/>
                  </a:cubicBezTo>
                  <a:cubicBezTo>
                    <a:pt x="2" y="137"/>
                    <a:pt x="2" y="137"/>
                    <a:pt x="2" y="137"/>
                  </a:cubicBezTo>
                  <a:cubicBezTo>
                    <a:pt x="2" y="153"/>
                    <a:pt x="12" y="168"/>
                    <a:pt x="27" y="174"/>
                  </a:cubicBezTo>
                  <a:cubicBezTo>
                    <a:pt x="34" y="173"/>
                    <a:pt x="359" y="174"/>
                    <a:pt x="359" y="174"/>
                  </a:cubicBezTo>
                  <a:cubicBezTo>
                    <a:pt x="374" y="168"/>
                    <a:pt x="384" y="153"/>
                    <a:pt x="384" y="136"/>
                  </a:cubicBezTo>
                  <a:cubicBezTo>
                    <a:pt x="385" y="11"/>
                    <a:pt x="385" y="11"/>
                    <a:pt x="385" y="11"/>
                  </a:cubicBezTo>
                  <a:cubicBezTo>
                    <a:pt x="385" y="10"/>
                    <a:pt x="385" y="10"/>
                    <a:pt x="385" y="10"/>
                  </a:cubicBezTo>
                  <a:cubicBezTo>
                    <a:pt x="385" y="6"/>
                    <a:pt x="385" y="3"/>
                    <a:pt x="386" y="0"/>
                  </a:cubicBezTo>
                  <a:cubicBezTo>
                    <a:pt x="0" y="0"/>
                    <a:pt x="0" y="0"/>
                    <a:pt x="0" y="0"/>
                  </a:cubicBezTo>
                  <a:cubicBezTo>
                    <a:pt x="2" y="11"/>
                    <a:pt x="2" y="21"/>
                    <a:pt x="3" y="30"/>
                  </a:cubicBezTo>
                  <a:close/>
                </a:path>
              </a:pathLst>
            </a:custGeom>
            <a:solidFill>
              <a:sysClr val="window" lastClr="FFFFFF">
                <a:lumMod val="75000"/>
              </a:sysClr>
            </a:solidFill>
            <a:ln>
              <a:noFill/>
            </a:ln>
            <a:effectLst>
              <a:outerShdw blurRad="63500" sx="102000" sy="102000" algn="ctr" rotWithShape="0">
                <a:prstClr val="black">
                  <a:alpha val="40000"/>
                </a:prstClr>
              </a:outerShdw>
            </a:effectLst>
          </p:spPr>
          <p:txBody>
            <a:bodyPr/>
            <a:lstStyle/>
            <a:p>
              <a:pPr defTabSz="822960">
                <a:defRPr/>
              </a:pPr>
              <a:endParaRPr lang="zh-CN" altLang="en-US" sz="1620" kern="0">
                <a:solidFill>
                  <a:sysClr val="windowText" lastClr="000000"/>
                </a:solidFill>
              </a:endParaRPr>
            </a:p>
          </p:txBody>
        </p:sp>
        <p:sp>
          <p:nvSpPr>
            <p:cNvPr id="31" name="MH_Other_12"/>
            <p:cNvSpPr>
              <a:spLocks/>
            </p:cNvSpPr>
            <p:nvPr>
              <p:custDataLst>
                <p:tags r:id="rId17"/>
              </p:custDataLst>
            </p:nvPr>
          </p:nvSpPr>
          <p:spPr bwMode="auto">
            <a:xfrm>
              <a:off x="5246064" y="3564418"/>
              <a:ext cx="1700244" cy="1787330"/>
            </a:xfrm>
            <a:custGeom>
              <a:avLst/>
              <a:gdLst>
                <a:gd name="T0" fmla="*/ 2147483646 w 773"/>
                <a:gd name="T1" fmla="*/ 2147483646 h 813"/>
                <a:gd name="T2" fmla="*/ 2147483646 w 773"/>
                <a:gd name="T3" fmla="*/ 2147483646 h 813"/>
                <a:gd name="T4" fmla="*/ 2147483646 w 773"/>
                <a:gd name="T5" fmla="*/ 2147483646 h 813"/>
                <a:gd name="T6" fmla="*/ 2147483646 w 773"/>
                <a:gd name="T7" fmla="*/ 0 h 813"/>
                <a:gd name="T8" fmla="*/ 2147483646 w 773"/>
                <a:gd name="T9" fmla="*/ 0 h 813"/>
                <a:gd name="T10" fmla="*/ 0 w 773"/>
                <a:gd name="T11" fmla="*/ 2147483646 h 813"/>
                <a:gd name="T12" fmla="*/ 2147483646 w 773"/>
                <a:gd name="T13" fmla="*/ 2147483646 h 813"/>
                <a:gd name="T14" fmla="*/ 2147483646 w 773"/>
                <a:gd name="T15" fmla="*/ 2147483646 h 813"/>
                <a:gd name="T16" fmla="*/ 2147483646 w 773"/>
                <a:gd name="T17" fmla="*/ 2147483646 h 813"/>
                <a:gd name="T18" fmla="*/ 2147483646 w 773"/>
                <a:gd name="T19" fmla="*/ 2147483646 h 813"/>
                <a:gd name="T20" fmla="*/ 2147483646 w 773"/>
                <a:gd name="T21" fmla="*/ 2147483646 h 8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73" h="813">
                  <a:moveTo>
                    <a:pt x="597" y="797"/>
                  </a:moveTo>
                  <a:cubicBezTo>
                    <a:pt x="613" y="771"/>
                    <a:pt x="632" y="748"/>
                    <a:pt x="652" y="723"/>
                  </a:cubicBezTo>
                  <a:cubicBezTo>
                    <a:pt x="709" y="655"/>
                    <a:pt x="773" y="577"/>
                    <a:pt x="773" y="385"/>
                  </a:cubicBezTo>
                  <a:cubicBezTo>
                    <a:pt x="773" y="173"/>
                    <a:pt x="600" y="0"/>
                    <a:pt x="388" y="0"/>
                  </a:cubicBezTo>
                  <a:cubicBezTo>
                    <a:pt x="384" y="0"/>
                    <a:pt x="384" y="0"/>
                    <a:pt x="384" y="0"/>
                  </a:cubicBezTo>
                  <a:cubicBezTo>
                    <a:pt x="172" y="0"/>
                    <a:pt x="0" y="173"/>
                    <a:pt x="0" y="385"/>
                  </a:cubicBezTo>
                  <a:cubicBezTo>
                    <a:pt x="0" y="577"/>
                    <a:pt x="64" y="655"/>
                    <a:pt x="120" y="723"/>
                  </a:cubicBezTo>
                  <a:cubicBezTo>
                    <a:pt x="140" y="748"/>
                    <a:pt x="159" y="771"/>
                    <a:pt x="175" y="797"/>
                  </a:cubicBezTo>
                  <a:cubicBezTo>
                    <a:pt x="178" y="803"/>
                    <a:pt x="180" y="808"/>
                    <a:pt x="183" y="813"/>
                  </a:cubicBezTo>
                  <a:cubicBezTo>
                    <a:pt x="589" y="813"/>
                    <a:pt x="589" y="813"/>
                    <a:pt x="589" y="813"/>
                  </a:cubicBezTo>
                  <a:cubicBezTo>
                    <a:pt x="592" y="808"/>
                    <a:pt x="594" y="802"/>
                    <a:pt x="597" y="797"/>
                  </a:cubicBezTo>
                  <a:close/>
                </a:path>
              </a:pathLst>
            </a:custGeom>
            <a:gradFill>
              <a:gsLst>
                <a:gs pos="0">
                  <a:srgbClr val="DEDEDE"/>
                </a:gs>
                <a:gs pos="100000">
                  <a:srgbClr val="FBFBFB"/>
                </a:gs>
              </a:gsLst>
              <a:lin ang="5400000" scaled="1"/>
            </a:gradFill>
            <a:ln w="19050" cap="flat">
              <a:gradFill>
                <a:gsLst>
                  <a:gs pos="0">
                    <a:sysClr val="window" lastClr="FFFFFF"/>
                  </a:gs>
                  <a:gs pos="100000">
                    <a:srgbClr val="DDDDDD"/>
                  </a:gs>
                </a:gsLst>
                <a:lin ang="5400000" scaled="1"/>
              </a:gradFill>
              <a:prstDash val="solid"/>
              <a:miter lim="800000"/>
              <a:headEnd/>
              <a:tailEnd/>
            </a:ln>
            <a:effectLst>
              <a:outerShdw blurRad="152400" dist="50800" dir="8100000" algn="ctr" rotWithShape="0">
                <a:prstClr val="black">
                  <a:alpha val="40000"/>
                </a:prstClr>
              </a:outerShdw>
            </a:effectLst>
          </p:spPr>
          <p:txBody>
            <a:bodyPr vert="horz" wrap="square" lIns="82296" tIns="41148" rIns="82296" bIns="41148" numCol="1" anchor="t" anchorCtr="0" compatLnSpc="1">
              <a:prstTxWarp prst="textNoShape">
                <a:avLst/>
              </a:prstTxWarp>
            </a:bodyPr>
            <a:lstStyle/>
            <a:p>
              <a:pPr defTabSz="822960">
                <a:defRPr/>
              </a:pPr>
              <a:endParaRPr lang="zh-CN" altLang="en-US" sz="1620" kern="0">
                <a:solidFill>
                  <a:prstClr val="black"/>
                </a:solidFill>
              </a:endParaRPr>
            </a:p>
          </p:txBody>
        </p:sp>
        <p:grpSp>
          <p:nvGrpSpPr>
            <p:cNvPr id="32" name="组合 31"/>
            <p:cNvGrpSpPr/>
            <p:nvPr/>
          </p:nvGrpSpPr>
          <p:grpSpPr>
            <a:xfrm>
              <a:off x="5884691" y="4736619"/>
              <a:ext cx="403635" cy="543250"/>
              <a:chOff x="5884691" y="4736619"/>
              <a:chExt cx="403635" cy="543250"/>
            </a:xfrm>
            <a:solidFill>
              <a:srgbClr val="E94744"/>
            </a:solidFill>
          </p:grpSpPr>
          <p:sp>
            <p:nvSpPr>
              <p:cNvPr id="34" name="MH_Other_26"/>
              <p:cNvSpPr>
                <a:spLocks/>
              </p:cNvSpPr>
              <p:nvPr>
                <p:custDataLst>
                  <p:tags r:id="rId19"/>
                </p:custDataLst>
              </p:nvPr>
            </p:nvSpPr>
            <p:spPr bwMode="auto">
              <a:xfrm>
                <a:off x="5892985" y="5183107"/>
                <a:ext cx="64968" cy="96762"/>
              </a:xfrm>
              <a:custGeom>
                <a:avLst/>
                <a:gdLst>
                  <a:gd name="T0" fmla="*/ 2147483646 w 14"/>
                  <a:gd name="T1" fmla="*/ 0 h 21"/>
                  <a:gd name="T2" fmla="*/ 2147483646 w 14"/>
                  <a:gd name="T3" fmla="*/ 0 h 21"/>
                  <a:gd name="T4" fmla="*/ 0 w 14"/>
                  <a:gd name="T5" fmla="*/ 2147483646 h 21"/>
                  <a:gd name="T6" fmla="*/ 0 w 14"/>
                  <a:gd name="T7" fmla="*/ 2147483646 h 21"/>
                  <a:gd name="T8" fmla="*/ 2147483646 w 14"/>
                  <a:gd name="T9" fmla="*/ 2147483646 h 21"/>
                  <a:gd name="T10" fmla="*/ 2147483646 w 14"/>
                  <a:gd name="T11" fmla="*/ 2147483646 h 21"/>
                  <a:gd name="T12" fmla="*/ 2147483646 w 14"/>
                  <a:gd name="T13" fmla="*/ 2147483646 h 21"/>
                  <a:gd name="T14" fmla="*/ 2147483646 w 14"/>
                  <a:gd name="T15" fmla="*/ 2147483646 h 21"/>
                  <a:gd name="T16" fmla="*/ 2147483646 w 14"/>
                  <a:gd name="T17" fmla="*/ 0 h 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 h="21">
                    <a:moveTo>
                      <a:pt x="13" y="0"/>
                    </a:moveTo>
                    <a:cubicBezTo>
                      <a:pt x="1" y="0"/>
                      <a:pt x="1" y="0"/>
                      <a:pt x="1" y="0"/>
                    </a:cubicBezTo>
                    <a:cubicBezTo>
                      <a:pt x="1" y="0"/>
                      <a:pt x="0" y="0"/>
                      <a:pt x="0" y="1"/>
                    </a:cubicBezTo>
                    <a:cubicBezTo>
                      <a:pt x="0" y="20"/>
                      <a:pt x="0" y="20"/>
                      <a:pt x="0" y="20"/>
                    </a:cubicBezTo>
                    <a:cubicBezTo>
                      <a:pt x="0" y="21"/>
                      <a:pt x="1" y="21"/>
                      <a:pt x="1" y="21"/>
                    </a:cubicBezTo>
                    <a:cubicBezTo>
                      <a:pt x="13" y="21"/>
                      <a:pt x="13" y="21"/>
                      <a:pt x="13" y="21"/>
                    </a:cubicBezTo>
                    <a:cubicBezTo>
                      <a:pt x="14" y="21"/>
                      <a:pt x="14" y="21"/>
                      <a:pt x="14" y="20"/>
                    </a:cubicBezTo>
                    <a:cubicBezTo>
                      <a:pt x="14" y="1"/>
                      <a:pt x="14" y="1"/>
                      <a:pt x="14" y="1"/>
                    </a:cubicBezTo>
                    <a:cubicBezTo>
                      <a:pt x="14" y="0"/>
                      <a:pt x="14" y="0"/>
                      <a:pt x="13" y="0"/>
                    </a:cubicBezTo>
                    <a:close/>
                  </a:path>
                </a:pathLst>
              </a:custGeom>
              <a:solidFill>
                <a:srgbClr val="C501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822960">
                  <a:defRPr/>
                </a:pPr>
                <a:endParaRPr lang="zh-CN" altLang="en-US" sz="1620" kern="0">
                  <a:solidFill>
                    <a:sysClr val="window" lastClr="FFFFFF">
                      <a:lumMod val="50000"/>
                    </a:sysClr>
                  </a:solidFill>
                </a:endParaRPr>
              </a:p>
            </p:txBody>
          </p:sp>
          <p:sp>
            <p:nvSpPr>
              <p:cNvPr id="35" name="MH_Other_27"/>
              <p:cNvSpPr>
                <a:spLocks/>
              </p:cNvSpPr>
              <p:nvPr>
                <p:custDataLst>
                  <p:tags r:id="rId20"/>
                </p:custDataLst>
              </p:nvPr>
            </p:nvSpPr>
            <p:spPr bwMode="auto">
              <a:xfrm>
                <a:off x="6002187" y="5223192"/>
                <a:ext cx="66351" cy="56675"/>
              </a:xfrm>
              <a:custGeom>
                <a:avLst/>
                <a:gdLst>
                  <a:gd name="T0" fmla="*/ 2147483646 w 14"/>
                  <a:gd name="T1" fmla="*/ 0 h 12"/>
                  <a:gd name="T2" fmla="*/ 2147483646 w 14"/>
                  <a:gd name="T3" fmla="*/ 0 h 12"/>
                  <a:gd name="T4" fmla="*/ 0 w 14"/>
                  <a:gd name="T5" fmla="*/ 0 h 12"/>
                  <a:gd name="T6" fmla="*/ 0 w 14"/>
                  <a:gd name="T7" fmla="*/ 2147483646 h 12"/>
                  <a:gd name="T8" fmla="*/ 2147483646 w 14"/>
                  <a:gd name="T9" fmla="*/ 2147483646 h 12"/>
                  <a:gd name="T10" fmla="*/ 2147483646 w 14"/>
                  <a:gd name="T11" fmla="*/ 2147483646 h 12"/>
                  <a:gd name="T12" fmla="*/ 2147483646 w 14"/>
                  <a:gd name="T13" fmla="*/ 2147483646 h 12"/>
                  <a:gd name="T14" fmla="*/ 2147483646 w 14"/>
                  <a:gd name="T15" fmla="*/ 0 h 12"/>
                  <a:gd name="T16" fmla="*/ 2147483646 w 14"/>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 h="12">
                    <a:moveTo>
                      <a:pt x="13" y="0"/>
                    </a:moveTo>
                    <a:cubicBezTo>
                      <a:pt x="1" y="0"/>
                      <a:pt x="1" y="0"/>
                      <a:pt x="1" y="0"/>
                    </a:cubicBezTo>
                    <a:cubicBezTo>
                      <a:pt x="0" y="0"/>
                      <a:pt x="0" y="0"/>
                      <a:pt x="0" y="0"/>
                    </a:cubicBezTo>
                    <a:cubicBezTo>
                      <a:pt x="0" y="12"/>
                      <a:pt x="0" y="12"/>
                      <a:pt x="0" y="12"/>
                    </a:cubicBezTo>
                    <a:cubicBezTo>
                      <a:pt x="0" y="12"/>
                      <a:pt x="0" y="12"/>
                      <a:pt x="1" y="12"/>
                    </a:cubicBezTo>
                    <a:cubicBezTo>
                      <a:pt x="13" y="12"/>
                      <a:pt x="13" y="12"/>
                      <a:pt x="13" y="12"/>
                    </a:cubicBezTo>
                    <a:cubicBezTo>
                      <a:pt x="13" y="12"/>
                      <a:pt x="14" y="12"/>
                      <a:pt x="14" y="12"/>
                    </a:cubicBezTo>
                    <a:cubicBezTo>
                      <a:pt x="14" y="0"/>
                      <a:pt x="14" y="0"/>
                      <a:pt x="14" y="0"/>
                    </a:cubicBezTo>
                    <a:cubicBezTo>
                      <a:pt x="14" y="0"/>
                      <a:pt x="13" y="0"/>
                      <a:pt x="13" y="0"/>
                    </a:cubicBezTo>
                    <a:close/>
                  </a:path>
                </a:pathLst>
              </a:custGeom>
              <a:solidFill>
                <a:srgbClr val="C501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822960">
                  <a:defRPr/>
                </a:pPr>
                <a:endParaRPr lang="zh-CN" altLang="en-US" sz="1620" kern="0">
                  <a:solidFill>
                    <a:sysClr val="window" lastClr="FFFFFF">
                      <a:lumMod val="50000"/>
                    </a:sysClr>
                  </a:solidFill>
                </a:endParaRPr>
              </a:p>
            </p:txBody>
          </p:sp>
          <p:sp>
            <p:nvSpPr>
              <p:cNvPr id="36" name="MH_Other_28"/>
              <p:cNvSpPr>
                <a:spLocks/>
              </p:cNvSpPr>
              <p:nvPr>
                <p:custDataLst>
                  <p:tags r:id="rId21"/>
                </p:custDataLst>
              </p:nvPr>
            </p:nvSpPr>
            <p:spPr bwMode="auto">
              <a:xfrm>
                <a:off x="6108627" y="5109844"/>
                <a:ext cx="63586" cy="170025"/>
              </a:xfrm>
              <a:custGeom>
                <a:avLst/>
                <a:gdLst>
                  <a:gd name="T0" fmla="*/ 2147483646 w 14"/>
                  <a:gd name="T1" fmla="*/ 0 h 37"/>
                  <a:gd name="T2" fmla="*/ 2147483646 w 14"/>
                  <a:gd name="T3" fmla="*/ 0 h 37"/>
                  <a:gd name="T4" fmla="*/ 0 w 14"/>
                  <a:gd name="T5" fmla="*/ 2147483646 h 37"/>
                  <a:gd name="T6" fmla="*/ 0 w 14"/>
                  <a:gd name="T7" fmla="*/ 2147483646 h 37"/>
                  <a:gd name="T8" fmla="*/ 2147483646 w 14"/>
                  <a:gd name="T9" fmla="*/ 2147483646 h 37"/>
                  <a:gd name="T10" fmla="*/ 2147483646 w 14"/>
                  <a:gd name="T11" fmla="*/ 2147483646 h 37"/>
                  <a:gd name="T12" fmla="*/ 2147483646 w 14"/>
                  <a:gd name="T13" fmla="*/ 2147483646 h 37"/>
                  <a:gd name="T14" fmla="*/ 2147483646 w 14"/>
                  <a:gd name="T15" fmla="*/ 2147483646 h 37"/>
                  <a:gd name="T16" fmla="*/ 2147483646 w 14"/>
                  <a:gd name="T17" fmla="*/ 0 h 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 h="37">
                    <a:moveTo>
                      <a:pt x="13" y="0"/>
                    </a:moveTo>
                    <a:cubicBezTo>
                      <a:pt x="1" y="0"/>
                      <a:pt x="1" y="0"/>
                      <a:pt x="1" y="0"/>
                    </a:cubicBezTo>
                    <a:cubicBezTo>
                      <a:pt x="1" y="0"/>
                      <a:pt x="0" y="1"/>
                      <a:pt x="0" y="2"/>
                    </a:cubicBezTo>
                    <a:cubicBezTo>
                      <a:pt x="0" y="35"/>
                      <a:pt x="0" y="35"/>
                      <a:pt x="0" y="35"/>
                    </a:cubicBezTo>
                    <a:cubicBezTo>
                      <a:pt x="0" y="36"/>
                      <a:pt x="1" y="37"/>
                      <a:pt x="1" y="37"/>
                    </a:cubicBezTo>
                    <a:cubicBezTo>
                      <a:pt x="13" y="37"/>
                      <a:pt x="13" y="37"/>
                      <a:pt x="13" y="37"/>
                    </a:cubicBezTo>
                    <a:cubicBezTo>
                      <a:pt x="14" y="37"/>
                      <a:pt x="14" y="36"/>
                      <a:pt x="14" y="35"/>
                    </a:cubicBezTo>
                    <a:cubicBezTo>
                      <a:pt x="14" y="2"/>
                      <a:pt x="14" y="2"/>
                      <a:pt x="14" y="2"/>
                    </a:cubicBezTo>
                    <a:cubicBezTo>
                      <a:pt x="14" y="1"/>
                      <a:pt x="14" y="0"/>
                      <a:pt x="13" y="0"/>
                    </a:cubicBezTo>
                    <a:close/>
                  </a:path>
                </a:pathLst>
              </a:custGeom>
              <a:solidFill>
                <a:srgbClr val="C501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822960">
                  <a:defRPr/>
                </a:pPr>
                <a:endParaRPr lang="zh-CN" altLang="en-US" sz="1620" kern="0">
                  <a:solidFill>
                    <a:sysClr val="window" lastClr="FFFFFF">
                      <a:lumMod val="50000"/>
                    </a:sysClr>
                  </a:solidFill>
                </a:endParaRPr>
              </a:p>
            </p:txBody>
          </p:sp>
          <p:sp>
            <p:nvSpPr>
              <p:cNvPr id="37" name="MH_Other_29"/>
              <p:cNvSpPr>
                <a:spLocks/>
              </p:cNvSpPr>
              <p:nvPr>
                <p:custDataLst>
                  <p:tags r:id="rId22"/>
                </p:custDataLst>
              </p:nvPr>
            </p:nvSpPr>
            <p:spPr bwMode="auto">
              <a:xfrm>
                <a:off x="6217828" y="4948113"/>
                <a:ext cx="66351" cy="331755"/>
              </a:xfrm>
              <a:custGeom>
                <a:avLst/>
                <a:gdLst>
                  <a:gd name="T0" fmla="*/ 2147483646 w 14"/>
                  <a:gd name="T1" fmla="*/ 0 h 72"/>
                  <a:gd name="T2" fmla="*/ 2147483646 w 14"/>
                  <a:gd name="T3" fmla="*/ 0 h 72"/>
                  <a:gd name="T4" fmla="*/ 0 w 14"/>
                  <a:gd name="T5" fmla="*/ 2147483646 h 72"/>
                  <a:gd name="T6" fmla="*/ 0 w 14"/>
                  <a:gd name="T7" fmla="*/ 2147483646 h 72"/>
                  <a:gd name="T8" fmla="*/ 2147483646 w 14"/>
                  <a:gd name="T9" fmla="*/ 2147483646 h 72"/>
                  <a:gd name="T10" fmla="*/ 2147483646 w 14"/>
                  <a:gd name="T11" fmla="*/ 2147483646 h 72"/>
                  <a:gd name="T12" fmla="*/ 2147483646 w 14"/>
                  <a:gd name="T13" fmla="*/ 2147483646 h 72"/>
                  <a:gd name="T14" fmla="*/ 2147483646 w 14"/>
                  <a:gd name="T15" fmla="*/ 2147483646 h 72"/>
                  <a:gd name="T16" fmla="*/ 2147483646 w 14"/>
                  <a:gd name="T17" fmla="*/ 0 h 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 h="72">
                    <a:moveTo>
                      <a:pt x="13" y="0"/>
                    </a:moveTo>
                    <a:cubicBezTo>
                      <a:pt x="1" y="0"/>
                      <a:pt x="1" y="0"/>
                      <a:pt x="1" y="0"/>
                    </a:cubicBezTo>
                    <a:cubicBezTo>
                      <a:pt x="1" y="0"/>
                      <a:pt x="0" y="2"/>
                      <a:pt x="0" y="4"/>
                    </a:cubicBezTo>
                    <a:cubicBezTo>
                      <a:pt x="0" y="68"/>
                      <a:pt x="0" y="68"/>
                      <a:pt x="0" y="68"/>
                    </a:cubicBezTo>
                    <a:cubicBezTo>
                      <a:pt x="0" y="70"/>
                      <a:pt x="1" y="72"/>
                      <a:pt x="1" y="72"/>
                    </a:cubicBezTo>
                    <a:cubicBezTo>
                      <a:pt x="13" y="72"/>
                      <a:pt x="13" y="72"/>
                      <a:pt x="13" y="72"/>
                    </a:cubicBezTo>
                    <a:cubicBezTo>
                      <a:pt x="14" y="72"/>
                      <a:pt x="14" y="70"/>
                      <a:pt x="14" y="68"/>
                    </a:cubicBezTo>
                    <a:cubicBezTo>
                      <a:pt x="14" y="4"/>
                      <a:pt x="14" y="4"/>
                      <a:pt x="14" y="4"/>
                    </a:cubicBezTo>
                    <a:cubicBezTo>
                      <a:pt x="14" y="2"/>
                      <a:pt x="14" y="0"/>
                      <a:pt x="13" y="0"/>
                    </a:cubicBezTo>
                    <a:close/>
                  </a:path>
                </a:pathLst>
              </a:custGeom>
              <a:solidFill>
                <a:srgbClr val="C501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822960">
                  <a:defRPr/>
                </a:pPr>
                <a:endParaRPr lang="zh-CN" altLang="en-US" sz="1620" kern="0">
                  <a:solidFill>
                    <a:sysClr val="window" lastClr="FFFFFF">
                      <a:lumMod val="50000"/>
                    </a:sysClr>
                  </a:solidFill>
                </a:endParaRPr>
              </a:p>
            </p:txBody>
          </p:sp>
          <p:sp>
            <p:nvSpPr>
              <p:cNvPr id="38" name="MH_Other_30"/>
              <p:cNvSpPr>
                <a:spLocks/>
              </p:cNvSpPr>
              <p:nvPr>
                <p:custDataLst>
                  <p:tags r:id="rId23"/>
                </p:custDataLst>
              </p:nvPr>
            </p:nvSpPr>
            <p:spPr bwMode="auto">
              <a:xfrm>
                <a:off x="5884691" y="4736619"/>
                <a:ext cx="403635" cy="420223"/>
              </a:xfrm>
              <a:custGeom>
                <a:avLst/>
                <a:gdLst>
                  <a:gd name="T0" fmla="*/ 2147483646 w 209"/>
                  <a:gd name="T1" fmla="*/ 2147483646 h 218"/>
                  <a:gd name="T2" fmla="*/ 2147483646 w 209"/>
                  <a:gd name="T3" fmla="*/ 2147483646 h 218"/>
                  <a:gd name="T4" fmla="*/ 2147483646 w 209"/>
                  <a:gd name="T5" fmla="*/ 2147483646 h 218"/>
                  <a:gd name="T6" fmla="*/ 2147483646 w 209"/>
                  <a:gd name="T7" fmla="*/ 2147483646 h 218"/>
                  <a:gd name="T8" fmla="*/ 0 w 209"/>
                  <a:gd name="T9" fmla="*/ 2147483646 h 218"/>
                  <a:gd name="T10" fmla="*/ 2147483646 w 209"/>
                  <a:gd name="T11" fmla="*/ 2147483646 h 218"/>
                  <a:gd name="T12" fmla="*/ 2147483646 w 209"/>
                  <a:gd name="T13" fmla="*/ 2147483646 h 218"/>
                  <a:gd name="T14" fmla="*/ 2147483646 w 209"/>
                  <a:gd name="T15" fmla="*/ 2147483646 h 218"/>
                  <a:gd name="T16" fmla="*/ 2147483646 w 209"/>
                  <a:gd name="T17" fmla="*/ 2147483646 h 218"/>
                  <a:gd name="T18" fmla="*/ 2147483646 w 209"/>
                  <a:gd name="T19" fmla="*/ 2147483646 h 218"/>
                  <a:gd name="T20" fmla="*/ 2147483646 w 209"/>
                  <a:gd name="T21" fmla="*/ 2147483646 h 218"/>
                  <a:gd name="T22" fmla="*/ 2147483646 w 209"/>
                  <a:gd name="T23" fmla="*/ 0 h 218"/>
                  <a:gd name="T24" fmla="*/ 2147483646 w 209"/>
                  <a:gd name="T25" fmla="*/ 2147483646 h 218"/>
                  <a:gd name="T26" fmla="*/ 2147483646 w 209"/>
                  <a:gd name="T27" fmla="*/ 2147483646 h 2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09" h="218">
                    <a:moveTo>
                      <a:pt x="147" y="48"/>
                    </a:moveTo>
                    <a:lnTo>
                      <a:pt x="159" y="58"/>
                    </a:lnTo>
                    <a:lnTo>
                      <a:pt x="71" y="191"/>
                    </a:lnTo>
                    <a:lnTo>
                      <a:pt x="19" y="163"/>
                    </a:lnTo>
                    <a:lnTo>
                      <a:pt x="0" y="187"/>
                    </a:lnTo>
                    <a:lnTo>
                      <a:pt x="14" y="198"/>
                    </a:lnTo>
                    <a:lnTo>
                      <a:pt x="23" y="187"/>
                    </a:lnTo>
                    <a:lnTo>
                      <a:pt x="78" y="218"/>
                    </a:lnTo>
                    <a:lnTo>
                      <a:pt x="176" y="67"/>
                    </a:lnTo>
                    <a:lnTo>
                      <a:pt x="188" y="77"/>
                    </a:lnTo>
                    <a:lnTo>
                      <a:pt x="197" y="38"/>
                    </a:lnTo>
                    <a:lnTo>
                      <a:pt x="209" y="0"/>
                    </a:lnTo>
                    <a:lnTo>
                      <a:pt x="178" y="24"/>
                    </a:lnTo>
                    <a:lnTo>
                      <a:pt x="147" y="48"/>
                    </a:lnTo>
                    <a:close/>
                  </a:path>
                </a:pathLst>
              </a:custGeom>
              <a:solidFill>
                <a:srgbClr val="C5011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822960">
                  <a:defRPr/>
                </a:pPr>
                <a:endParaRPr lang="zh-CN" altLang="en-US" sz="1620" kern="0">
                  <a:solidFill>
                    <a:sysClr val="window" lastClr="FFFFFF">
                      <a:lumMod val="50000"/>
                    </a:sysClr>
                  </a:solidFill>
                </a:endParaRPr>
              </a:p>
            </p:txBody>
          </p:sp>
        </p:grpSp>
        <p:sp>
          <p:nvSpPr>
            <p:cNvPr id="33" name="MH_Title_1"/>
            <p:cNvSpPr txBox="1">
              <a:spLocks noChangeArrowheads="1"/>
            </p:cNvSpPr>
            <p:nvPr>
              <p:custDataLst>
                <p:tags r:id="rId18"/>
              </p:custDataLst>
            </p:nvPr>
          </p:nvSpPr>
          <p:spPr bwMode="auto">
            <a:xfrm>
              <a:off x="5468766" y="3905250"/>
              <a:ext cx="1294626" cy="764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defTabSz="822960">
                <a:defRPr/>
              </a:pPr>
              <a:r>
                <a:rPr lang="zh-CN" altLang="en-US" sz="1350" kern="0" dirty="0">
                  <a:solidFill>
                    <a:srgbClr val="C50119"/>
                  </a:solidFill>
                  <a:latin typeface="造字工房悦黑（非商用）常规体"/>
                  <a:ea typeface="+mn-ea"/>
                  <a:cs typeface="Arial Unicode MS" panose="020B0604020202020204" pitchFamily="34" charset="-122"/>
                </a:rPr>
                <a:t>五大</a:t>
              </a:r>
              <a:endParaRPr lang="en-US" altLang="zh-CN" sz="1350" kern="0" dirty="0">
                <a:solidFill>
                  <a:srgbClr val="C50119"/>
                </a:solidFill>
                <a:latin typeface="造字工房悦黑（非商用）常规体"/>
                <a:ea typeface="+mn-ea"/>
                <a:cs typeface="Arial Unicode MS" panose="020B0604020202020204" pitchFamily="34" charset="-122"/>
              </a:endParaRPr>
            </a:p>
            <a:p>
              <a:pPr algn="ctr" defTabSz="822960">
                <a:defRPr/>
              </a:pPr>
              <a:r>
                <a:rPr lang="zh-CN" altLang="en-US" sz="1350" kern="0" dirty="0">
                  <a:solidFill>
                    <a:srgbClr val="C50119"/>
                  </a:solidFill>
                  <a:latin typeface="造字工房悦黑（非商用）常规体"/>
                  <a:ea typeface="+mn-ea"/>
                  <a:cs typeface="Arial Unicode MS" panose="020B0604020202020204" pitchFamily="34" charset="-122"/>
                </a:rPr>
                <a:t>重点工作</a:t>
              </a:r>
            </a:p>
          </p:txBody>
        </p:sp>
      </p:grpSp>
      <p:grpSp>
        <p:nvGrpSpPr>
          <p:cNvPr id="39" name="组合 38"/>
          <p:cNvGrpSpPr/>
          <p:nvPr/>
        </p:nvGrpSpPr>
        <p:grpSpPr>
          <a:xfrm>
            <a:off x="2986857" y="3401239"/>
            <a:ext cx="678335" cy="689532"/>
            <a:chOff x="3747637" y="4269398"/>
            <a:chExt cx="1004940" cy="1021529"/>
          </a:xfrm>
        </p:grpSpPr>
        <p:pic>
          <p:nvPicPr>
            <p:cNvPr id="40" name="MH_Other_5"/>
            <p:cNvPicPr>
              <a:picLocks noChangeAspect="1"/>
            </p:cNvPicPr>
            <p:nvPr>
              <p:custDataLst>
                <p:tags r:id="rId12"/>
              </p:custDataLst>
            </p:nvPr>
          </p:nvPicPr>
          <p:blipFill>
            <a:blip r:embed="rId26" cstate="screen">
              <a:extLst>
                <a:ext uri="{28A0092B-C50C-407E-A947-70E740481C1C}">
                  <a14:useLocalDpi xmlns:a14="http://schemas.microsoft.com/office/drawing/2010/main"/>
                </a:ext>
              </a:extLst>
            </a:blip>
            <a:stretch>
              <a:fillRect/>
            </a:stretch>
          </p:blipFill>
          <p:spPr>
            <a:xfrm>
              <a:off x="3747637" y="4269398"/>
              <a:ext cx="1004940" cy="1021529"/>
            </a:xfrm>
            <a:prstGeom prst="rect">
              <a:avLst/>
            </a:prstGeom>
            <a:effectLst>
              <a:outerShdw blurRad="50800" dist="38100" dir="8100000" sx="102000" sy="102000" algn="tr" rotWithShape="0">
                <a:prstClr val="black">
                  <a:alpha val="40000"/>
                </a:prstClr>
              </a:outerShdw>
            </a:effectLst>
          </p:spPr>
        </p:pic>
        <p:sp>
          <p:nvSpPr>
            <p:cNvPr id="41" name="Freeform 458"/>
            <p:cNvSpPr>
              <a:spLocks/>
            </p:cNvSpPr>
            <p:nvPr/>
          </p:nvSpPr>
          <p:spPr bwMode="auto">
            <a:xfrm>
              <a:off x="4102667" y="4613368"/>
              <a:ext cx="292118" cy="333589"/>
            </a:xfrm>
            <a:custGeom>
              <a:avLst/>
              <a:gdLst>
                <a:gd name="T0" fmla="*/ 64 w 64"/>
                <a:gd name="T1" fmla="*/ 30 h 73"/>
                <a:gd name="T2" fmla="*/ 34 w 64"/>
                <a:gd name="T3" fmla="*/ 3 h 73"/>
                <a:gd name="T4" fmla="*/ 34 w 64"/>
                <a:gd name="T5" fmla="*/ 2 h 73"/>
                <a:gd name="T6" fmla="*/ 32 w 64"/>
                <a:gd name="T7" fmla="*/ 0 h 73"/>
                <a:gd name="T8" fmla="*/ 30 w 64"/>
                <a:gd name="T9" fmla="*/ 2 h 73"/>
                <a:gd name="T10" fmla="*/ 30 w 64"/>
                <a:gd name="T11" fmla="*/ 3 h 73"/>
                <a:gd name="T12" fmla="*/ 0 w 64"/>
                <a:gd name="T13" fmla="*/ 30 h 73"/>
                <a:gd name="T14" fmla="*/ 30 w 64"/>
                <a:gd name="T15" fmla="*/ 30 h 73"/>
                <a:gd name="T16" fmla="*/ 30 w 64"/>
                <a:gd name="T17" fmla="*/ 59 h 73"/>
                <a:gd name="T18" fmla="*/ 30 w 64"/>
                <a:gd name="T19" fmla="*/ 59 h 73"/>
                <a:gd name="T20" fmla="*/ 27 w 64"/>
                <a:gd name="T21" fmla="*/ 66 h 73"/>
                <a:gd name="T22" fmla="*/ 20 w 64"/>
                <a:gd name="T23" fmla="*/ 68 h 73"/>
                <a:gd name="T24" fmla="*/ 13 w 64"/>
                <a:gd name="T25" fmla="*/ 66 h 73"/>
                <a:gd name="T26" fmla="*/ 10 w 64"/>
                <a:gd name="T27" fmla="*/ 59 h 73"/>
                <a:gd name="T28" fmla="*/ 8 w 64"/>
                <a:gd name="T29" fmla="*/ 56 h 73"/>
                <a:gd name="T30" fmla="*/ 6 w 64"/>
                <a:gd name="T31" fmla="*/ 59 h 73"/>
                <a:gd name="T32" fmla="*/ 20 w 64"/>
                <a:gd name="T33" fmla="*/ 73 h 73"/>
                <a:gd name="T34" fmla="*/ 34 w 64"/>
                <a:gd name="T35" fmla="*/ 60 h 73"/>
                <a:gd name="T36" fmla="*/ 34 w 64"/>
                <a:gd name="T37" fmla="*/ 59 h 73"/>
                <a:gd name="T38" fmla="*/ 34 w 64"/>
                <a:gd name="T39" fmla="*/ 30 h 73"/>
                <a:gd name="T40" fmla="*/ 64 w 64"/>
                <a:gd name="T41" fmla="*/ 3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 h="73">
                  <a:moveTo>
                    <a:pt x="64" y="30"/>
                  </a:moveTo>
                  <a:cubicBezTo>
                    <a:pt x="64" y="16"/>
                    <a:pt x="51" y="4"/>
                    <a:pt x="34" y="3"/>
                  </a:cubicBezTo>
                  <a:cubicBezTo>
                    <a:pt x="34" y="2"/>
                    <a:pt x="34" y="2"/>
                    <a:pt x="34" y="2"/>
                  </a:cubicBezTo>
                  <a:cubicBezTo>
                    <a:pt x="34" y="1"/>
                    <a:pt x="33" y="0"/>
                    <a:pt x="32" y="0"/>
                  </a:cubicBezTo>
                  <a:cubicBezTo>
                    <a:pt x="31" y="0"/>
                    <a:pt x="30" y="1"/>
                    <a:pt x="30" y="2"/>
                  </a:cubicBezTo>
                  <a:cubicBezTo>
                    <a:pt x="30" y="3"/>
                    <a:pt x="30" y="3"/>
                    <a:pt x="30" y="3"/>
                  </a:cubicBezTo>
                  <a:cubicBezTo>
                    <a:pt x="13" y="4"/>
                    <a:pt x="0" y="16"/>
                    <a:pt x="0" y="30"/>
                  </a:cubicBezTo>
                  <a:cubicBezTo>
                    <a:pt x="30" y="30"/>
                    <a:pt x="30" y="30"/>
                    <a:pt x="30" y="30"/>
                  </a:cubicBezTo>
                  <a:cubicBezTo>
                    <a:pt x="30" y="59"/>
                    <a:pt x="30" y="59"/>
                    <a:pt x="30" y="59"/>
                  </a:cubicBezTo>
                  <a:cubicBezTo>
                    <a:pt x="30" y="59"/>
                    <a:pt x="30" y="59"/>
                    <a:pt x="30" y="59"/>
                  </a:cubicBezTo>
                  <a:cubicBezTo>
                    <a:pt x="29" y="61"/>
                    <a:pt x="28" y="64"/>
                    <a:pt x="27" y="66"/>
                  </a:cubicBezTo>
                  <a:cubicBezTo>
                    <a:pt x="25" y="67"/>
                    <a:pt x="23" y="68"/>
                    <a:pt x="20" y="68"/>
                  </a:cubicBezTo>
                  <a:cubicBezTo>
                    <a:pt x="17" y="68"/>
                    <a:pt x="15" y="67"/>
                    <a:pt x="13" y="66"/>
                  </a:cubicBezTo>
                  <a:cubicBezTo>
                    <a:pt x="11" y="64"/>
                    <a:pt x="10" y="61"/>
                    <a:pt x="10" y="59"/>
                  </a:cubicBezTo>
                  <a:cubicBezTo>
                    <a:pt x="10" y="58"/>
                    <a:pt x="9" y="56"/>
                    <a:pt x="8" y="56"/>
                  </a:cubicBezTo>
                  <a:cubicBezTo>
                    <a:pt x="7" y="56"/>
                    <a:pt x="6" y="58"/>
                    <a:pt x="6" y="59"/>
                  </a:cubicBezTo>
                  <a:cubicBezTo>
                    <a:pt x="6" y="67"/>
                    <a:pt x="12" y="73"/>
                    <a:pt x="20" y="73"/>
                  </a:cubicBezTo>
                  <a:cubicBezTo>
                    <a:pt x="28" y="73"/>
                    <a:pt x="34" y="67"/>
                    <a:pt x="34" y="60"/>
                  </a:cubicBezTo>
                  <a:cubicBezTo>
                    <a:pt x="34" y="59"/>
                    <a:pt x="34" y="59"/>
                    <a:pt x="34" y="59"/>
                  </a:cubicBezTo>
                  <a:cubicBezTo>
                    <a:pt x="34" y="30"/>
                    <a:pt x="34" y="30"/>
                    <a:pt x="34" y="30"/>
                  </a:cubicBezTo>
                  <a:lnTo>
                    <a:pt x="64" y="30"/>
                  </a:lnTo>
                  <a:close/>
                </a:path>
              </a:pathLst>
            </a:custGeom>
            <a:solidFill>
              <a:srgbClr val="69AC89"/>
            </a:solidFill>
            <a:ln>
              <a:noFill/>
            </a:ln>
            <a:extLst/>
          </p:spPr>
          <p:txBody>
            <a:bodyPr vert="horz" wrap="square" lIns="82296" tIns="41148" rIns="82296" bIns="41148" numCol="1" anchor="t" anchorCtr="0" compatLnSpc="1">
              <a:prstTxWarp prst="textNoShape">
                <a:avLst/>
              </a:prstTxWarp>
            </a:bodyPr>
            <a:lstStyle/>
            <a:p>
              <a:pPr defTabSz="822960">
                <a:defRPr/>
              </a:pPr>
              <a:endParaRPr lang="zh-CN" altLang="en-US" sz="1620" kern="0">
                <a:solidFill>
                  <a:sysClr val="windowText" lastClr="000000"/>
                </a:solidFill>
              </a:endParaRPr>
            </a:p>
          </p:txBody>
        </p:sp>
      </p:grpSp>
      <p:grpSp>
        <p:nvGrpSpPr>
          <p:cNvPr id="42" name="组合 41"/>
          <p:cNvGrpSpPr/>
          <p:nvPr/>
        </p:nvGrpSpPr>
        <p:grpSpPr>
          <a:xfrm>
            <a:off x="3252777" y="2379538"/>
            <a:ext cx="679268" cy="690465"/>
            <a:chOff x="4141595" y="2755766"/>
            <a:chExt cx="1006323" cy="1022911"/>
          </a:xfrm>
        </p:grpSpPr>
        <p:pic>
          <p:nvPicPr>
            <p:cNvPr id="43" name="MH_Other_1"/>
            <p:cNvPicPr>
              <a:picLocks noChangeAspect="1"/>
            </p:cNvPicPr>
            <p:nvPr>
              <p:custDataLst>
                <p:tags r:id="rId11"/>
              </p:custDataLst>
            </p:nvPr>
          </p:nvPicPr>
          <p:blipFill>
            <a:blip r:embed="rId27" cstate="screen">
              <a:extLst>
                <a:ext uri="{28A0092B-C50C-407E-A947-70E740481C1C}">
                  <a14:useLocalDpi xmlns:a14="http://schemas.microsoft.com/office/drawing/2010/main"/>
                </a:ext>
              </a:extLst>
            </a:blip>
            <a:stretch>
              <a:fillRect/>
            </a:stretch>
          </p:blipFill>
          <p:spPr>
            <a:xfrm>
              <a:off x="4141595" y="2755766"/>
              <a:ext cx="1006323" cy="1022911"/>
            </a:xfrm>
            <a:prstGeom prst="rect">
              <a:avLst/>
            </a:prstGeom>
            <a:effectLst>
              <a:outerShdw blurRad="50800" dist="38100" dir="8100000" sx="102000" sy="102000" algn="tr" rotWithShape="0">
                <a:prstClr val="black">
                  <a:alpha val="40000"/>
                </a:prstClr>
              </a:outerShdw>
            </a:effectLst>
          </p:spPr>
        </p:pic>
        <p:grpSp>
          <p:nvGrpSpPr>
            <p:cNvPr id="44" name="组合 43"/>
            <p:cNvGrpSpPr/>
            <p:nvPr/>
          </p:nvGrpSpPr>
          <p:grpSpPr>
            <a:xfrm>
              <a:off x="4477961" y="3106737"/>
              <a:ext cx="333592" cy="320968"/>
              <a:chOff x="7156593" y="1239730"/>
              <a:chExt cx="293688" cy="282574"/>
            </a:xfrm>
            <a:solidFill>
              <a:srgbClr val="E94744"/>
            </a:solidFill>
          </p:grpSpPr>
          <p:sp>
            <p:nvSpPr>
              <p:cNvPr id="45" name="Freeform 573"/>
              <p:cNvSpPr>
                <a:spLocks/>
              </p:cNvSpPr>
              <p:nvPr/>
            </p:nvSpPr>
            <p:spPr bwMode="auto">
              <a:xfrm>
                <a:off x="7204218" y="1304817"/>
                <a:ext cx="196850" cy="217487"/>
              </a:xfrm>
              <a:custGeom>
                <a:avLst/>
                <a:gdLst>
                  <a:gd name="T0" fmla="*/ 0 w 49"/>
                  <a:gd name="T1" fmla="*/ 22 h 54"/>
                  <a:gd name="T2" fmla="*/ 0 w 49"/>
                  <a:gd name="T3" fmla="*/ 52 h 54"/>
                  <a:gd name="T4" fmla="*/ 1 w 49"/>
                  <a:gd name="T5" fmla="*/ 54 h 54"/>
                  <a:gd name="T6" fmla="*/ 3 w 49"/>
                  <a:gd name="T7" fmla="*/ 54 h 54"/>
                  <a:gd name="T8" fmla="*/ 16 w 49"/>
                  <a:gd name="T9" fmla="*/ 54 h 54"/>
                  <a:gd name="T10" fmla="*/ 17 w 49"/>
                  <a:gd name="T11" fmla="*/ 54 h 54"/>
                  <a:gd name="T12" fmla="*/ 18 w 49"/>
                  <a:gd name="T13" fmla="*/ 53 h 54"/>
                  <a:gd name="T14" fmla="*/ 18 w 49"/>
                  <a:gd name="T15" fmla="*/ 39 h 54"/>
                  <a:gd name="T16" fmla="*/ 31 w 49"/>
                  <a:gd name="T17" fmla="*/ 39 h 54"/>
                  <a:gd name="T18" fmla="*/ 31 w 49"/>
                  <a:gd name="T19" fmla="*/ 53 h 54"/>
                  <a:gd name="T20" fmla="*/ 32 w 49"/>
                  <a:gd name="T21" fmla="*/ 54 h 54"/>
                  <a:gd name="T22" fmla="*/ 33 w 49"/>
                  <a:gd name="T23" fmla="*/ 54 h 54"/>
                  <a:gd name="T24" fmla="*/ 46 w 49"/>
                  <a:gd name="T25" fmla="*/ 54 h 54"/>
                  <a:gd name="T26" fmla="*/ 48 w 49"/>
                  <a:gd name="T27" fmla="*/ 54 h 54"/>
                  <a:gd name="T28" fmla="*/ 49 w 49"/>
                  <a:gd name="T29" fmla="*/ 52 h 54"/>
                  <a:gd name="T30" fmla="*/ 49 w 49"/>
                  <a:gd name="T31" fmla="*/ 22 h 54"/>
                  <a:gd name="T32" fmla="*/ 25 w 49"/>
                  <a:gd name="T33" fmla="*/ 0 h 54"/>
                  <a:gd name="T34" fmla="*/ 0 w 49"/>
                  <a:gd name="T3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54">
                    <a:moveTo>
                      <a:pt x="0" y="22"/>
                    </a:moveTo>
                    <a:cubicBezTo>
                      <a:pt x="0" y="52"/>
                      <a:pt x="0" y="52"/>
                      <a:pt x="0" y="52"/>
                    </a:cubicBezTo>
                    <a:cubicBezTo>
                      <a:pt x="0" y="53"/>
                      <a:pt x="0" y="54"/>
                      <a:pt x="1" y="54"/>
                    </a:cubicBezTo>
                    <a:cubicBezTo>
                      <a:pt x="2" y="54"/>
                      <a:pt x="2" y="54"/>
                      <a:pt x="3" y="54"/>
                    </a:cubicBezTo>
                    <a:cubicBezTo>
                      <a:pt x="16" y="54"/>
                      <a:pt x="16" y="54"/>
                      <a:pt x="16" y="54"/>
                    </a:cubicBezTo>
                    <a:cubicBezTo>
                      <a:pt x="17" y="54"/>
                      <a:pt x="17" y="54"/>
                      <a:pt x="17" y="54"/>
                    </a:cubicBezTo>
                    <a:cubicBezTo>
                      <a:pt x="18" y="54"/>
                      <a:pt x="18" y="53"/>
                      <a:pt x="18" y="53"/>
                    </a:cubicBezTo>
                    <a:cubicBezTo>
                      <a:pt x="18" y="39"/>
                      <a:pt x="18" y="39"/>
                      <a:pt x="18" y="39"/>
                    </a:cubicBezTo>
                    <a:cubicBezTo>
                      <a:pt x="31" y="39"/>
                      <a:pt x="31" y="39"/>
                      <a:pt x="31" y="39"/>
                    </a:cubicBezTo>
                    <a:cubicBezTo>
                      <a:pt x="31" y="53"/>
                      <a:pt x="31" y="53"/>
                      <a:pt x="31" y="53"/>
                    </a:cubicBezTo>
                    <a:cubicBezTo>
                      <a:pt x="31" y="53"/>
                      <a:pt x="31" y="54"/>
                      <a:pt x="32" y="54"/>
                    </a:cubicBezTo>
                    <a:cubicBezTo>
                      <a:pt x="32" y="54"/>
                      <a:pt x="32" y="54"/>
                      <a:pt x="33" y="54"/>
                    </a:cubicBezTo>
                    <a:cubicBezTo>
                      <a:pt x="46" y="54"/>
                      <a:pt x="46" y="54"/>
                      <a:pt x="46" y="54"/>
                    </a:cubicBezTo>
                    <a:cubicBezTo>
                      <a:pt x="47" y="54"/>
                      <a:pt x="48" y="54"/>
                      <a:pt x="48" y="54"/>
                    </a:cubicBezTo>
                    <a:cubicBezTo>
                      <a:pt x="49" y="54"/>
                      <a:pt x="49" y="53"/>
                      <a:pt x="49" y="52"/>
                    </a:cubicBezTo>
                    <a:cubicBezTo>
                      <a:pt x="49" y="22"/>
                      <a:pt x="49" y="22"/>
                      <a:pt x="49" y="22"/>
                    </a:cubicBezTo>
                    <a:cubicBezTo>
                      <a:pt x="25" y="0"/>
                      <a:pt x="25" y="0"/>
                      <a:pt x="25" y="0"/>
                    </a:cubicBezTo>
                    <a:lnTo>
                      <a:pt x="0" y="22"/>
                    </a:lnTo>
                    <a:close/>
                  </a:path>
                </a:pathLst>
              </a:custGeom>
              <a:solidFill>
                <a:srgbClr val="D3B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pPr defTabSz="822960">
                  <a:defRPr/>
                </a:pPr>
                <a:endParaRPr lang="zh-CN" altLang="en-US" sz="1620" kern="0">
                  <a:solidFill>
                    <a:sysClr val="windowText" lastClr="000000"/>
                  </a:solidFill>
                </a:endParaRPr>
              </a:p>
            </p:txBody>
          </p:sp>
          <p:sp>
            <p:nvSpPr>
              <p:cNvPr id="46" name="Freeform 574"/>
              <p:cNvSpPr>
                <a:spLocks/>
              </p:cNvSpPr>
              <p:nvPr/>
            </p:nvSpPr>
            <p:spPr bwMode="auto">
              <a:xfrm>
                <a:off x="7156593" y="1239730"/>
                <a:ext cx="293688" cy="157162"/>
              </a:xfrm>
              <a:custGeom>
                <a:avLst/>
                <a:gdLst>
                  <a:gd name="T0" fmla="*/ 71 w 73"/>
                  <a:gd name="T1" fmla="*/ 30 h 39"/>
                  <a:gd name="T2" fmla="*/ 60 w 73"/>
                  <a:gd name="T3" fmla="*/ 20 h 39"/>
                  <a:gd name="T4" fmla="*/ 60 w 73"/>
                  <a:gd name="T5" fmla="*/ 3 h 39"/>
                  <a:gd name="T6" fmla="*/ 58 w 73"/>
                  <a:gd name="T7" fmla="*/ 1 h 39"/>
                  <a:gd name="T8" fmla="*/ 53 w 73"/>
                  <a:gd name="T9" fmla="*/ 1 h 39"/>
                  <a:gd name="T10" fmla="*/ 52 w 73"/>
                  <a:gd name="T11" fmla="*/ 3 h 39"/>
                  <a:gd name="T12" fmla="*/ 52 w 73"/>
                  <a:gd name="T13" fmla="*/ 12 h 39"/>
                  <a:gd name="T14" fmla="*/ 40 w 73"/>
                  <a:gd name="T15" fmla="*/ 2 h 39"/>
                  <a:gd name="T16" fmla="*/ 33 w 73"/>
                  <a:gd name="T17" fmla="*/ 2 h 39"/>
                  <a:gd name="T18" fmla="*/ 2 w 73"/>
                  <a:gd name="T19" fmla="*/ 30 h 39"/>
                  <a:gd name="T20" fmla="*/ 2 w 73"/>
                  <a:gd name="T21" fmla="*/ 37 h 39"/>
                  <a:gd name="T22" fmla="*/ 2 w 73"/>
                  <a:gd name="T23" fmla="*/ 37 h 39"/>
                  <a:gd name="T24" fmla="*/ 5 w 73"/>
                  <a:gd name="T25" fmla="*/ 38 h 39"/>
                  <a:gd name="T26" fmla="*/ 8 w 73"/>
                  <a:gd name="T27" fmla="*/ 37 h 39"/>
                  <a:gd name="T28" fmla="*/ 37 w 73"/>
                  <a:gd name="T29" fmla="*/ 11 h 39"/>
                  <a:gd name="T30" fmla="*/ 65 w 73"/>
                  <a:gd name="T31" fmla="*/ 37 h 39"/>
                  <a:gd name="T32" fmla="*/ 71 w 73"/>
                  <a:gd name="T33" fmla="*/ 37 h 39"/>
                  <a:gd name="T34" fmla="*/ 71 w 73"/>
                  <a:gd name="T35" fmla="*/ 3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 h="39">
                    <a:moveTo>
                      <a:pt x="71" y="30"/>
                    </a:moveTo>
                    <a:cubicBezTo>
                      <a:pt x="60" y="20"/>
                      <a:pt x="60" y="20"/>
                      <a:pt x="60" y="20"/>
                    </a:cubicBezTo>
                    <a:cubicBezTo>
                      <a:pt x="60" y="3"/>
                      <a:pt x="60" y="3"/>
                      <a:pt x="60" y="3"/>
                    </a:cubicBezTo>
                    <a:cubicBezTo>
                      <a:pt x="60" y="2"/>
                      <a:pt x="59" y="1"/>
                      <a:pt x="58" y="1"/>
                    </a:cubicBezTo>
                    <a:cubicBezTo>
                      <a:pt x="53" y="1"/>
                      <a:pt x="53" y="1"/>
                      <a:pt x="53" y="1"/>
                    </a:cubicBezTo>
                    <a:cubicBezTo>
                      <a:pt x="52" y="1"/>
                      <a:pt x="52" y="2"/>
                      <a:pt x="52" y="3"/>
                    </a:cubicBezTo>
                    <a:cubicBezTo>
                      <a:pt x="52" y="12"/>
                      <a:pt x="52" y="12"/>
                      <a:pt x="52" y="12"/>
                    </a:cubicBezTo>
                    <a:cubicBezTo>
                      <a:pt x="40" y="2"/>
                      <a:pt x="40" y="2"/>
                      <a:pt x="40" y="2"/>
                    </a:cubicBezTo>
                    <a:cubicBezTo>
                      <a:pt x="38" y="0"/>
                      <a:pt x="35" y="0"/>
                      <a:pt x="33" y="2"/>
                    </a:cubicBezTo>
                    <a:cubicBezTo>
                      <a:pt x="2" y="30"/>
                      <a:pt x="2" y="30"/>
                      <a:pt x="2" y="30"/>
                    </a:cubicBezTo>
                    <a:cubicBezTo>
                      <a:pt x="0" y="32"/>
                      <a:pt x="0" y="35"/>
                      <a:pt x="2" y="37"/>
                    </a:cubicBezTo>
                    <a:cubicBezTo>
                      <a:pt x="2" y="37"/>
                      <a:pt x="2" y="37"/>
                      <a:pt x="2" y="37"/>
                    </a:cubicBezTo>
                    <a:cubicBezTo>
                      <a:pt x="3" y="38"/>
                      <a:pt x="4" y="38"/>
                      <a:pt x="5" y="38"/>
                    </a:cubicBezTo>
                    <a:cubicBezTo>
                      <a:pt x="6" y="38"/>
                      <a:pt x="7" y="38"/>
                      <a:pt x="8" y="37"/>
                    </a:cubicBezTo>
                    <a:cubicBezTo>
                      <a:pt x="37" y="11"/>
                      <a:pt x="37" y="11"/>
                      <a:pt x="37" y="11"/>
                    </a:cubicBezTo>
                    <a:cubicBezTo>
                      <a:pt x="65" y="37"/>
                      <a:pt x="65" y="37"/>
                      <a:pt x="65" y="37"/>
                    </a:cubicBezTo>
                    <a:cubicBezTo>
                      <a:pt x="67" y="39"/>
                      <a:pt x="70" y="39"/>
                      <a:pt x="71" y="37"/>
                    </a:cubicBezTo>
                    <a:cubicBezTo>
                      <a:pt x="73" y="35"/>
                      <a:pt x="73" y="32"/>
                      <a:pt x="71" y="30"/>
                    </a:cubicBezTo>
                    <a:close/>
                  </a:path>
                </a:pathLst>
              </a:custGeom>
              <a:solidFill>
                <a:srgbClr val="D3B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pPr defTabSz="822960">
                  <a:defRPr/>
                </a:pPr>
                <a:endParaRPr lang="zh-CN" altLang="en-US" sz="1620" kern="0">
                  <a:solidFill>
                    <a:sysClr val="windowText" lastClr="000000"/>
                  </a:solidFill>
                </a:endParaRPr>
              </a:p>
            </p:txBody>
          </p:sp>
        </p:grpSp>
      </p:grpSp>
      <p:grpSp>
        <p:nvGrpSpPr>
          <p:cNvPr id="47" name="组合 46"/>
          <p:cNvGrpSpPr/>
          <p:nvPr/>
        </p:nvGrpSpPr>
        <p:grpSpPr>
          <a:xfrm>
            <a:off x="4216631" y="1861689"/>
            <a:ext cx="678335" cy="689532"/>
            <a:chOff x="5569524" y="1988583"/>
            <a:chExt cx="1004940" cy="1021529"/>
          </a:xfrm>
        </p:grpSpPr>
        <p:pic>
          <p:nvPicPr>
            <p:cNvPr id="48" name="MH_Other_2"/>
            <p:cNvPicPr>
              <a:picLocks noChangeAspect="1"/>
            </p:cNvPicPr>
            <p:nvPr>
              <p:custDataLst>
                <p:tags r:id="rId10"/>
              </p:custDataLst>
            </p:nvPr>
          </p:nvPicPr>
          <p:blipFill>
            <a:blip r:embed="rId26" cstate="screen">
              <a:extLst>
                <a:ext uri="{28A0092B-C50C-407E-A947-70E740481C1C}">
                  <a14:useLocalDpi xmlns:a14="http://schemas.microsoft.com/office/drawing/2010/main"/>
                </a:ext>
              </a:extLst>
            </a:blip>
            <a:stretch>
              <a:fillRect/>
            </a:stretch>
          </p:blipFill>
          <p:spPr>
            <a:xfrm>
              <a:off x="5569524" y="1988583"/>
              <a:ext cx="1004940" cy="1021529"/>
            </a:xfrm>
            <a:prstGeom prst="rect">
              <a:avLst/>
            </a:prstGeom>
            <a:effectLst>
              <a:outerShdw blurRad="50800" dist="38100" dir="8100000" sx="102000" sy="102000" algn="tr" rotWithShape="0">
                <a:prstClr val="black">
                  <a:alpha val="40000"/>
                </a:prstClr>
              </a:outerShdw>
            </a:effectLst>
          </p:spPr>
        </p:pic>
        <p:grpSp>
          <p:nvGrpSpPr>
            <p:cNvPr id="49" name="组合 48"/>
            <p:cNvGrpSpPr/>
            <p:nvPr/>
          </p:nvGrpSpPr>
          <p:grpSpPr>
            <a:xfrm>
              <a:off x="5926327" y="2359544"/>
              <a:ext cx="306543" cy="232610"/>
              <a:chOff x="10269681" y="2490680"/>
              <a:chExt cx="269875" cy="204787"/>
            </a:xfrm>
            <a:solidFill>
              <a:srgbClr val="009288"/>
            </a:solidFill>
          </p:grpSpPr>
          <p:sp>
            <p:nvSpPr>
              <p:cNvPr id="50" name="Freeform 382"/>
              <p:cNvSpPr>
                <a:spLocks/>
              </p:cNvSpPr>
              <p:nvPr/>
            </p:nvSpPr>
            <p:spPr bwMode="auto">
              <a:xfrm>
                <a:off x="10269681" y="2687530"/>
                <a:ext cx="269875" cy="7937"/>
              </a:xfrm>
              <a:custGeom>
                <a:avLst/>
                <a:gdLst>
                  <a:gd name="T0" fmla="*/ 1 w 67"/>
                  <a:gd name="T1" fmla="*/ 2 h 2"/>
                  <a:gd name="T2" fmla="*/ 0 w 67"/>
                  <a:gd name="T3" fmla="*/ 1 h 2"/>
                  <a:gd name="T4" fmla="*/ 1 w 67"/>
                  <a:gd name="T5" fmla="*/ 0 h 2"/>
                  <a:gd name="T6" fmla="*/ 65 w 67"/>
                  <a:gd name="T7" fmla="*/ 0 h 2"/>
                  <a:gd name="T8" fmla="*/ 67 w 67"/>
                  <a:gd name="T9" fmla="*/ 1 h 2"/>
                  <a:gd name="T10" fmla="*/ 65 w 67"/>
                  <a:gd name="T11" fmla="*/ 2 h 2"/>
                  <a:gd name="T12" fmla="*/ 1 w 6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67" h="2">
                    <a:moveTo>
                      <a:pt x="1" y="2"/>
                    </a:moveTo>
                    <a:cubicBezTo>
                      <a:pt x="1" y="2"/>
                      <a:pt x="0" y="2"/>
                      <a:pt x="0" y="1"/>
                    </a:cubicBezTo>
                    <a:cubicBezTo>
                      <a:pt x="0" y="1"/>
                      <a:pt x="1" y="0"/>
                      <a:pt x="1" y="0"/>
                    </a:cubicBezTo>
                    <a:cubicBezTo>
                      <a:pt x="65" y="0"/>
                      <a:pt x="65" y="0"/>
                      <a:pt x="65" y="0"/>
                    </a:cubicBezTo>
                    <a:cubicBezTo>
                      <a:pt x="66" y="0"/>
                      <a:pt x="67" y="1"/>
                      <a:pt x="67" y="1"/>
                    </a:cubicBezTo>
                    <a:cubicBezTo>
                      <a:pt x="67" y="2"/>
                      <a:pt x="66" y="2"/>
                      <a:pt x="65" y="2"/>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96" tIns="41148" rIns="82296" bIns="41148" numCol="1" anchor="t" anchorCtr="0" compatLnSpc="1">
                <a:prstTxWarp prst="textNoShape">
                  <a:avLst/>
                </a:prstTxWarp>
              </a:bodyPr>
              <a:lstStyle/>
              <a:p>
                <a:pPr defTabSz="822960">
                  <a:defRPr/>
                </a:pPr>
                <a:endParaRPr lang="zh-CN" altLang="en-US" sz="1620" kern="0">
                  <a:solidFill>
                    <a:sysClr val="windowText" lastClr="000000"/>
                  </a:solidFill>
                </a:endParaRPr>
              </a:p>
            </p:txBody>
          </p:sp>
          <p:sp>
            <p:nvSpPr>
              <p:cNvPr id="51" name="Rectangle 383"/>
              <p:cNvSpPr>
                <a:spLocks noChangeArrowheads="1"/>
              </p:cNvSpPr>
              <p:nvPr/>
            </p:nvSpPr>
            <p:spPr bwMode="auto">
              <a:xfrm>
                <a:off x="10301431" y="2538305"/>
                <a:ext cx="41275" cy="130175"/>
              </a:xfrm>
              <a:prstGeom prst="rect">
                <a:avLst/>
              </a:prstGeom>
              <a:solidFill>
                <a:srgbClr val="541C0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pPr defTabSz="822960">
                  <a:defRPr/>
                </a:pPr>
                <a:endParaRPr lang="zh-CN" altLang="en-US" sz="1620" kern="0">
                  <a:solidFill>
                    <a:sysClr val="windowText" lastClr="000000"/>
                  </a:solidFill>
                </a:endParaRPr>
              </a:p>
            </p:txBody>
          </p:sp>
          <p:sp>
            <p:nvSpPr>
              <p:cNvPr id="52" name="Rectangle 384"/>
              <p:cNvSpPr>
                <a:spLocks noChangeArrowheads="1"/>
              </p:cNvSpPr>
              <p:nvPr/>
            </p:nvSpPr>
            <p:spPr bwMode="auto">
              <a:xfrm>
                <a:off x="10361756" y="2490680"/>
                <a:ext cx="36513" cy="177800"/>
              </a:xfrm>
              <a:prstGeom prst="rect">
                <a:avLst/>
              </a:prstGeom>
              <a:solidFill>
                <a:srgbClr val="541C0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pPr defTabSz="822960">
                  <a:defRPr/>
                </a:pPr>
                <a:endParaRPr lang="zh-CN" altLang="en-US" sz="1620" kern="0">
                  <a:solidFill>
                    <a:sysClr val="windowText" lastClr="000000"/>
                  </a:solidFill>
                </a:endParaRPr>
              </a:p>
            </p:txBody>
          </p:sp>
          <p:sp>
            <p:nvSpPr>
              <p:cNvPr id="53" name="Rectangle 385"/>
              <p:cNvSpPr>
                <a:spLocks noChangeArrowheads="1"/>
              </p:cNvSpPr>
              <p:nvPr/>
            </p:nvSpPr>
            <p:spPr bwMode="auto">
              <a:xfrm>
                <a:off x="10414143" y="2547830"/>
                <a:ext cx="41275" cy="120650"/>
              </a:xfrm>
              <a:prstGeom prst="rect">
                <a:avLst/>
              </a:prstGeom>
              <a:solidFill>
                <a:srgbClr val="541C0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pPr defTabSz="822960">
                  <a:defRPr/>
                </a:pPr>
                <a:endParaRPr lang="zh-CN" altLang="en-US" sz="1620" kern="0">
                  <a:solidFill>
                    <a:sysClr val="windowText" lastClr="000000"/>
                  </a:solidFill>
                </a:endParaRPr>
              </a:p>
            </p:txBody>
          </p:sp>
          <p:sp>
            <p:nvSpPr>
              <p:cNvPr id="54" name="Rectangle 386"/>
              <p:cNvSpPr>
                <a:spLocks noChangeArrowheads="1"/>
              </p:cNvSpPr>
              <p:nvPr/>
            </p:nvSpPr>
            <p:spPr bwMode="auto">
              <a:xfrm>
                <a:off x="10474468" y="2587517"/>
                <a:ext cx="36513" cy="80962"/>
              </a:xfrm>
              <a:prstGeom prst="rect">
                <a:avLst/>
              </a:prstGeom>
              <a:solidFill>
                <a:srgbClr val="541C0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prstTxWarp prst="textNoShape">
                  <a:avLst/>
                </a:prstTxWarp>
              </a:bodyPr>
              <a:lstStyle/>
              <a:p>
                <a:pPr defTabSz="822960">
                  <a:defRPr/>
                </a:pPr>
                <a:endParaRPr lang="zh-CN" altLang="en-US" sz="1620" kern="0">
                  <a:solidFill>
                    <a:sysClr val="windowText" lastClr="000000"/>
                  </a:solidFill>
                </a:endParaRPr>
              </a:p>
            </p:txBody>
          </p:sp>
        </p:grpSp>
      </p:grpSp>
      <p:grpSp>
        <p:nvGrpSpPr>
          <p:cNvPr id="55" name="组合 54"/>
          <p:cNvGrpSpPr/>
          <p:nvPr/>
        </p:nvGrpSpPr>
        <p:grpSpPr>
          <a:xfrm>
            <a:off x="5237397" y="2379538"/>
            <a:ext cx="679268" cy="690465"/>
            <a:chOff x="7081773" y="2755766"/>
            <a:chExt cx="1006323" cy="1022911"/>
          </a:xfrm>
        </p:grpSpPr>
        <p:pic>
          <p:nvPicPr>
            <p:cNvPr id="56" name="MH_Other_3"/>
            <p:cNvPicPr>
              <a:picLocks noChangeAspect="1"/>
            </p:cNvPicPr>
            <p:nvPr>
              <p:custDataLst>
                <p:tags r:id="rId9"/>
              </p:custDataLst>
            </p:nvPr>
          </p:nvPicPr>
          <p:blipFill>
            <a:blip r:embed="rId27" cstate="screen">
              <a:extLst>
                <a:ext uri="{28A0092B-C50C-407E-A947-70E740481C1C}">
                  <a14:useLocalDpi xmlns:a14="http://schemas.microsoft.com/office/drawing/2010/main"/>
                </a:ext>
              </a:extLst>
            </a:blip>
            <a:stretch>
              <a:fillRect/>
            </a:stretch>
          </p:blipFill>
          <p:spPr>
            <a:xfrm>
              <a:off x="7081773" y="2755766"/>
              <a:ext cx="1006323" cy="1022911"/>
            </a:xfrm>
            <a:prstGeom prst="rect">
              <a:avLst/>
            </a:prstGeom>
            <a:effectLst>
              <a:outerShdw blurRad="50800" dist="38100" dir="8100000" sx="102000" sy="102000" algn="tr" rotWithShape="0">
                <a:prstClr val="black">
                  <a:alpha val="40000"/>
                </a:prstClr>
              </a:outerShdw>
            </a:effectLst>
          </p:spPr>
        </p:pic>
        <p:sp>
          <p:nvSpPr>
            <p:cNvPr id="57" name="Freeform 177"/>
            <p:cNvSpPr>
              <a:spLocks noEditPoints="1"/>
            </p:cNvSpPr>
            <p:nvPr/>
          </p:nvSpPr>
          <p:spPr bwMode="auto">
            <a:xfrm>
              <a:off x="7454325" y="3114240"/>
              <a:ext cx="309962" cy="256688"/>
            </a:xfrm>
            <a:custGeom>
              <a:avLst/>
              <a:gdLst>
                <a:gd name="T0" fmla="*/ 39 w 81"/>
                <a:gd name="T1" fmla="*/ 35 h 67"/>
                <a:gd name="T2" fmla="*/ 37 w 81"/>
                <a:gd name="T3" fmla="*/ 28 h 67"/>
                <a:gd name="T4" fmla="*/ 41 w 81"/>
                <a:gd name="T5" fmla="*/ 43 h 67"/>
                <a:gd name="T6" fmla="*/ 44 w 81"/>
                <a:gd name="T7" fmla="*/ 51 h 67"/>
                <a:gd name="T8" fmla="*/ 44 w 81"/>
                <a:gd name="T9" fmla="*/ 46 h 67"/>
                <a:gd name="T10" fmla="*/ 64 w 81"/>
                <a:gd name="T11" fmla="*/ 13 h 67"/>
                <a:gd name="T12" fmla="*/ 62 w 81"/>
                <a:gd name="T13" fmla="*/ 17 h 67"/>
                <a:gd name="T14" fmla="*/ 56 w 81"/>
                <a:gd name="T15" fmla="*/ 17 h 67"/>
                <a:gd name="T16" fmla="*/ 55 w 81"/>
                <a:gd name="T17" fmla="*/ 13 h 67"/>
                <a:gd name="T18" fmla="*/ 25 w 81"/>
                <a:gd name="T19" fmla="*/ 17 h 67"/>
                <a:gd name="T20" fmla="*/ 19 w 81"/>
                <a:gd name="T21" fmla="*/ 17 h 67"/>
                <a:gd name="T22" fmla="*/ 19 w 81"/>
                <a:gd name="T23" fmla="*/ 13 h 67"/>
                <a:gd name="T24" fmla="*/ 0 w 81"/>
                <a:gd name="T25" fmla="*/ 30 h 67"/>
                <a:gd name="T26" fmla="*/ 17 w 81"/>
                <a:gd name="T27" fmla="*/ 67 h 67"/>
                <a:gd name="T28" fmla="*/ 81 w 81"/>
                <a:gd name="T29" fmla="*/ 50 h 67"/>
                <a:gd name="T30" fmla="*/ 64 w 81"/>
                <a:gd name="T31" fmla="*/ 13 h 67"/>
                <a:gd name="T32" fmla="*/ 41 w 81"/>
                <a:gd name="T33" fmla="*/ 54 h 67"/>
                <a:gd name="T34" fmla="*/ 39 w 81"/>
                <a:gd name="T35" fmla="*/ 57 h 67"/>
                <a:gd name="T36" fmla="*/ 32 w 81"/>
                <a:gd name="T37" fmla="*/ 51 h 67"/>
                <a:gd name="T38" fmla="*/ 33 w 81"/>
                <a:gd name="T39" fmla="*/ 45 h 67"/>
                <a:gd name="T40" fmla="*/ 39 w 81"/>
                <a:gd name="T41" fmla="*/ 42 h 67"/>
                <a:gd name="T42" fmla="*/ 32 w 81"/>
                <a:gd name="T43" fmla="*/ 33 h 67"/>
                <a:gd name="T44" fmla="*/ 39 w 81"/>
                <a:gd name="T45" fmla="*/ 25 h 67"/>
                <a:gd name="T46" fmla="*/ 41 w 81"/>
                <a:gd name="T47" fmla="*/ 23 h 67"/>
                <a:gd name="T48" fmla="*/ 48 w 81"/>
                <a:gd name="T49" fmla="*/ 28 h 67"/>
                <a:gd name="T50" fmla="*/ 46 w 81"/>
                <a:gd name="T51" fmla="*/ 34 h 67"/>
                <a:gd name="T52" fmla="*/ 41 w 81"/>
                <a:gd name="T53" fmla="*/ 27 h 67"/>
                <a:gd name="T54" fmla="*/ 48 w 81"/>
                <a:gd name="T55" fmla="*/ 42 h 67"/>
                <a:gd name="T56" fmla="*/ 47 w 81"/>
                <a:gd name="T57" fmla="*/ 52 h 67"/>
                <a:gd name="T58" fmla="*/ 34 w 81"/>
                <a:gd name="T59" fmla="*/ 3 h 67"/>
                <a:gd name="T60" fmla="*/ 56 w 81"/>
                <a:gd name="T61" fmla="*/ 13 h 67"/>
                <a:gd name="T62" fmla="*/ 61 w 81"/>
                <a:gd name="T63" fmla="*/ 16 h 67"/>
                <a:gd name="T64" fmla="*/ 50 w 81"/>
                <a:gd name="T65" fmla="*/ 0 h 67"/>
                <a:gd name="T66" fmla="*/ 20 w 81"/>
                <a:gd name="T67" fmla="*/ 13 h 67"/>
                <a:gd name="T68" fmla="*/ 24 w 81"/>
                <a:gd name="T69" fmla="*/ 1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1" h="67">
                  <a:moveTo>
                    <a:pt x="35" y="30"/>
                  </a:moveTo>
                  <a:cubicBezTo>
                    <a:pt x="35" y="32"/>
                    <a:pt x="37" y="33"/>
                    <a:pt x="39" y="35"/>
                  </a:cubicBezTo>
                  <a:cubicBezTo>
                    <a:pt x="39" y="27"/>
                    <a:pt x="39" y="27"/>
                    <a:pt x="39" y="27"/>
                  </a:cubicBezTo>
                  <a:cubicBezTo>
                    <a:pt x="38" y="27"/>
                    <a:pt x="37" y="27"/>
                    <a:pt x="37" y="28"/>
                  </a:cubicBezTo>
                  <a:cubicBezTo>
                    <a:pt x="36" y="29"/>
                    <a:pt x="35" y="29"/>
                    <a:pt x="35" y="30"/>
                  </a:cubicBezTo>
                  <a:close/>
                  <a:moveTo>
                    <a:pt x="41" y="43"/>
                  </a:moveTo>
                  <a:cubicBezTo>
                    <a:pt x="41" y="52"/>
                    <a:pt x="41" y="52"/>
                    <a:pt x="41" y="52"/>
                  </a:cubicBezTo>
                  <a:cubicBezTo>
                    <a:pt x="42" y="52"/>
                    <a:pt x="43" y="52"/>
                    <a:pt x="44" y="51"/>
                  </a:cubicBezTo>
                  <a:cubicBezTo>
                    <a:pt x="45" y="50"/>
                    <a:pt x="45" y="49"/>
                    <a:pt x="45" y="48"/>
                  </a:cubicBezTo>
                  <a:cubicBezTo>
                    <a:pt x="45" y="47"/>
                    <a:pt x="45" y="47"/>
                    <a:pt x="44" y="46"/>
                  </a:cubicBezTo>
                  <a:cubicBezTo>
                    <a:pt x="44" y="45"/>
                    <a:pt x="43" y="44"/>
                    <a:pt x="41" y="43"/>
                  </a:cubicBezTo>
                  <a:close/>
                  <a:moveTo>
                    <a:pt x="64" y="13"/>
                  </a:moveTo>
                  <a:cubicBezTo>
                    <a:pt x="62" y="13"/>
                    <a:pt x="62" y="13"/>
                    <a:pt x="62" y="13"/>
                  </a:cubicBezTo>
                  <a:cubicBezTo>
                    <a:pt x="62" y="14"/>
                    <a:pt x="62" y="15"/>
                    <a:pt x="62" y="17"/>
                  </a:cubicBezTo>
                  <a:cubicBezTo>
                    <a:pt x="62" y="17"/>
                    <a:pt x="62" y="17"/>
                    <a:pt x="62" y="17"/>
                  </a:cubicBezTo>
                  <a:cubicBezTo>
                    <a:pt x="56" y="17"/>
                    <a:pt x="56" y="17"/>
                    <a:pt x="56" y="17"/>
                  </a:cubicBezTo>
                  <a:cubicBezTo>
                    <a:pt x="56" y="17"/>
                    <a:pt x="56" y="17"/>
                    <a:pt x="56" y="17"/>
                  </a:cubicBezTo>
                  <a:cubicBezTo>
                    <a:pt x="56" y="15"/>
                    <a:pt x="56" y="14"/>
                    <a:pt x="55" y="13"/>
                  </a:cubicBezTo>
                  <a:cubicBezTo>
                    <a:pt x="26" y="13"/>
                    <a:pt x="26" y="13"/>
                    <a:pt x="26" y="13"/>
                  </a:cubicBezTo>
                  <a:cubicBezTo>
                    <a:pt x="25" y="14"/>
                    <a:pt x="25" y="15"/>
                    <a:pt x="25" y="17"/>
                  </a:cubicBezTo>
                  <a:cubicBezTo>
                    <a:pt x="25" y="17"/>
                    <a:pt x="25" y="17"/>
                    <a:pt x="25" y="17"/>
                  </a:cubicBezTo>
                  <a:cubicBezTo>
                    <a:pt x="19" y="17"/>
                    <a:pt x="19" y="17"/>
                    <a:pt x="19" y="17"/>
                  </a:cubicBezTo>
                  <a:cubicBezTo>
                    <a:pt x="19" y="17"/>
                    <a:pt x="19" y="17"/>
                    <a:pt x="19" y="17"/>
                  </a:cubicBezTo>
                  <a:cubicBezTo>
                    <a:pt x="19" y="15"/>
                    <a:pt x="19" y="14"/>
                    <a:pt x="19" y="13"/>
                  </a:cubicBezTo>
                  <a:cubicBezTo>
                    <a:pt x="17" y="13"/>
                    <a:pt x="17" y="13"/>
                    <a:pt x="17" y="13"/>
                  </a:cubicBezTo>
                  <a:cubicBezTo>
                    <a:pt x="8" y="13"/>
                    <a:pt x="0" y="20"/>
                    <a:pt x="0" y="30"/>
                  </a:cubicBezTo>
                  <a:cubicBezTo>
                    <a:pt x="0" y="50"/>
                    <a:pt x="0" y="50"/>
                    <a:pt x="0" y="50"/>
                  </a:cubicBezTo>
                  <a:cubicBezTo>
                    <a:pt x="0" y="59"/>
                    <a:pt x="8" y="67"/>
                    <a:pt x="17" y="67"/>
                  </a:cubicBezTo>
                  <a:cubicBezTo>
                    <a:pt x="64" y="67"/>
                    <a:pt x="64" y="67"/>
                    <a:pt x="64" y="67"/>
                  </a:cubicBezTo>
                  <a:cubicBezTo>
                    <a:pt x="73" y="67"/>
                    <a:pt x="81" y="59"/>
                    <a:pt x="81" y="50"/>
                  </a:cubicBezTo>
                  <a:cubicBezTo>
                    <a:pt x="81" y="30"/>
                    <a:pt x="81" y="30"/>
                    <a:pt x="81" y="30"/>
                  </a:cubicBezTo>
                  <a:cubicBezTo>
                    <a:pt x="81" y="20"/>
                    <a:pt x="73" y="13"/>
                    <a:pt x="64" y="13"/>
                  </a:cubicBezTo>
                  <a:close/>
                  <a:moveTo>
                    <a:pt x="47" y="52"/>
                  </a:moveTo>
                  <a:cubicBezTo>
                    <a:pt x="45" y="53"/>
                    <a:pt x="43" y="54"/>
                    <a:pt x="41" y="54"/>
                  </a:cubicBezTo>
                  <a:cubicBezTo>
                    <a:pt x="41" y="57"/>
                    <a:pt x="41" y="57"/>
                    <a:pt x="41" y="57"/>
                  </a:cubicBezTo>
                  <a:cubicBezTo>
                    <a:pt x="39" y="57"/>
                    <a:pt x="39" y="57"/>
                    <a:pt x="39" y="57"/>
                  </a:cubicBezTo>
                  <a:cubicBezTo>
                    <a:pt x="39" y="54"/>
                    <a:pt x="39" y="54"/>
                    <a:pt x="39" y="54"/>
                  </a:cubicBezTo>
                  <a:cubicBezTo>
                    <a:pt x="36" y="54"/>
                    <a:pt x="34" y="53"/>
                    <a:pt x="32" y="51"/>
                  </a:cubicBezTo>
                  <a:cubicBezTo>
                    <a:pt x="33" y="45"/>
                    <a:pt x="33" y="45"/>
                    <a:pt x="33" y="45"/>
                  </a:cubicBezTo>
                  <a:cubicBezTo>
                    <a:pt x="33" y="45"/>
                    <a:pt x="33" y="45"/>
                    <a:pt x="33" y="45"/>
                  </a:cubicBezTo>
                  <a:cubicBezTo>
                    <a:pt x="34" y="50"/>
                    <a:pt x="36" y="52"/>
                    <a:pt x="39" y="52"/>
                  </a:cubicBezTo>
                  <a:cubicBezTo>
                    <a:pt x="39" y="42"/>
                    <a:pt x="39" y="42"/>
                    <a:pt x="39" y="42"/>
                  </a:cubicBezTo>
                  <a:cubicBezTo>
                    <a:pt x="36" y="40"/>
                    <a:pt x="34" y="38"/>
                    <a:pt x="33" y="37"/>
                  </a:cubicBezTo>
                  <a:cubicBezTo>
                    <a:pt x="32" y="36"/>
                    <a:pt x="32" y="34"/>
                    <a:pt x="32" y="33"/>
                  </a:cubicBezTo>
                  <a:cubicBezTo>
                    <a:pt x="32" y="31"/>
                    <a:pt x="33" y="29"/>
                    <a:pt x="34" y="28"/>
                  </a:cubicBezTo>
                  <a:cubicBezTo>
                    <a:pt x="36" y="26"/>
                    <a:pt x="37" y="26"/>
                    <a:pt x="39" y="25"/>
                  </a:cubicBezTo>
                  <a:cubicBezTo>
                    <a:pt x="39" y="23"/>
                    <a:pt x="39" y="23"/>
                    <a:pt x="39" y="23"/>
                  </a:cubicBezTo>
                  <a:cubicBezTo>
                    <a:pt x="41" y="23"/>
                    <a:pt x="41" y="23"/>
                    <a:pt x="41" y="23"/>
                  </a:cubicBezTo>
                  <a:cubicBezTo>
                    <a:pt x="41" y="25"/>
                    <a:pt x="41" y="25"/>
                    <a:pt x="41" y="25"/>
                  </a:cubicBezTo>
                  <a:cubicBezTo>
                    <a:pt x="44" y="26"/>
                    <a:pt x="46" y="26"/>
                    <a:pt x="48" y="28"/>
                  </a:cubicBezTo>
                  <a:cubicBezTo>
                    <a:pt x="47" y="34"/>
                    <a:pt x="47" y="34"/>
                    <a:pt x="47" y="34"/>
                  </a:cubicBezTo>
                  <a:cubicBezTo>
                    <a:pt x="46" y="34"/>
                    <a:pt x="46" y="34"/>
                    <a:pt x="46" y="34"/>
                  </a:cubicBezTo>
                  <a:cubicBezTo>
                    <a:pt x="46" y="31"/>
                    <a:pt x="46" y="30"/>
                    <a:pt x="45" y="29"/>
                  </a:cubicBezTo>
                  <a:cubicBezTo>
                    <a:pt x="44" y="27"/>
                    <a:pt x="42" y="27"/>
                    <a:pt x="41" y="27"/>
                  </a:cubicBezTo>
                  <a:cubicBezTo>
                    <a:pt x="41" y="36"/>
                    <a:pt x="41" y="36"/>
                    <a:pt x="41" y="36"/>
                  </a:cubicBezTo>
                  <a:cubicBezTo>
                    <a:pt x="44" y="38"/>
                    <a:pt x="47" y="40"/>
                    <a:pt x="48" y="42"/>
                  </a:cubicBezTo>
                  <a:cubicBezTo>
                    <a:pt x="49" y="43"/>
                    <a:pt x="49" y="45"/>
                    <a:pt x="49" y="47"/>
                  </a:cubicBezTo>
                  <a:cubicBezTo>
                    <a:pt x="49" y="49"/>
                    <a:pt x="49" y="50"/>
                    <a:pt x="47" y="52"/>
                  </a:cubicBezTo>
                  <a:close/>
                  <a:moveTo>
                    <a:pt x="25" y="13"/>
                  </a:moveTo>
                  <a:cubicBezTo>
                    <a:pt x="26" y="7"/>
                    <a:pt x="29" y="3"/>
                    <a:pt x="34" y="3"/>
                  </a:cubicBezTo>
                  <a:cubicBezTo>
                    <a:pt x="47" y="3"/>
                    <a:pt x="47" y="3"/>
                    <a:pt x="47" y="3"/>
                  </a:cubicBezTo>
                  <a:cubicBezTo>
                    <a:pt x="52" y="3"/>
                    <a:pt x="55" y="7"/>
                    <a:pt x="56" y="13"/>
                  </a:cubicBezTo>
                  <a:cubicBezTo>
                    <a:pt x="57" y="14"/>
                    <a:pt x="57" y="15"/>
                    <a:pt x="57" y="16"/>
                  </a:cubicBezTo>
                  <a:cubicBezTo>
                    <a:pt x="61" y="16"/>
                    <a:pt x="61" y="16"/>
                    <a:pt x="61" y="16"/>
                  </a:cubicBezTo>
                  <a:cubicBezTo>
                    <a:pt x="61" y="15"/>
                    <a:pt x="61" y="14"/>
                    <a:pt x="61" y="13"/>
                  </a:cubicBezTo>
                  <a:cubicBezTo>
                    <a:pt x="59" y="5"/>
                    <a:pt x="55" y="0"/>
                    <a:pt x="50" y="0"/>
                  </a:cubicBezTo>
                  <a:cubicBezTo>
                    <a:pt x="31" y="0"/>
                    <a:pt x="31" y="0"/>
                    <a:pt x="31" y="0"/>
                  </a:cubicBezTo>
                  <a:cubicBezTo>
                    <a:pt x="26" y="0"/>
                    <a:pt x="22" y="5"/>
                    <a:pt x="20" y="13"/>
                  </a:cubicBezTo>
                  <a:cubicBezTo>
                    <a:pt x="20" y="14"/>
                    <a:pt x="20" y="15"/>
                    <a:pt x="20" y="16"/>
                  </a:cubicBezTo>
                  <a:cubicBezTo>
                    <a:pt x="24" y="16"/>
                    <a:pt x="24" y="16"/>
                    <a:pt x="24" y="16"/>
                  </a:cubicBezTo>
                  <a:cubicBezTo>
                    <a:pt x="24" y="15"/>
                    <a:pt x="24" y="14"/>
                    <a:pt x="25" y="13"/>
                  </a:cubicBezTo>
                  <a:close/>
                </a:path>
              </a:pathLst>
            </a:custGeom>
            <a:solidFill>
              <a:srgbClr val="C50119"/>
            </a:solidFill>
            <a:ln>
              <a:noFill/>
            </a:ln>
            <a:extLst/>
          </p:spPr>
          <p:txBody>
            <a:bodyPr vert="horz" wrap="square" lIns="82296" tIns="41148" rIns="82296" bIns="41148" numCol="1" anchor="t" anchorCtr="0" compatLnSpc="1">
              <a:prstTxWarp prst="textNoShape">
                <a:avLst/>
              </a:prstTxWarp>
            </a:bodyPr>
            <a:lstStyle/>
            <a:p>
              <a:pPr defTabSz="822960">
                <a:defRPr/>
              </a:pPr>
              <a:endParaRPr lang="zh-CN" altLang="en-US" sz="1620" kern="0">
                <a:solidFill>
                  <a:sysClr val="windowText" lastClr="000000"/>
                </a:solidFill>
              </a:endParaRPr>
            </a:p>
          </p:txBody>
        </p:sp>
      </p:grpSp>
      <p:grpSp>
        <p:nvGrpSpPr>
          <p:cNvPr id="58" name="组合 57"/>
          <p:cNvGrpSpPr/>
          <p:nvPr/>
        </p:nvGrpSpPr>
        <p:grpSpPr>
          <a:xfrm>
            <a:off x="5482793" y="3401239"/>
            <a:ext cx="678335" cy="689532"/>
            <a:chOff x="7445322" y="4269398"/>
            <a:chExt cx="1004941" cy="1021529"/>
          </a:xfrm>
        </p:grpSpPr>
        <p:pic>
          <p:nvPicPr>
            <p:cNvPr id="59" name="MH_Other_4"/>
            <p:cNvPicPr>
              <a:picLocks noChangeAspect="1"/>
            </p:cNvPicPr>
            <p:nvPr>
              <p:custDataLst>
                <p:tags r:id="rId8"/>
              </p:custDataLst>
            </p:nvPr>
          </p:nvPicPr>
          <p:blipFill>
            <a:blip r:embed="rId26" cstate="screen">
              <a:extLst>
                <a:ext uri="{28A0092B-C50C-407E-A947-70E740481C1C}">
                  <a14:useLocalDpi xmlns:a14="http://schemas.microsoft.com/office/drawing/2010/main"/>
                </a:ext>
              </a:extLst>
            </a:blip>
            <a:stretch>
              <a:fillRect/>
            </a:stretch>
          </p:blipFill>
          <p:spPr>
            <a:xfrm>
              <a:off x="7445322" y="4269398"/>
              <a:ext cx="1004941" cy="1021529"/>
            </a:xfrm>
            <a:prstGeom prst="rect">
              <a:avLst/>
            </a:prstGeom>
            <a:effectLst>
              <a:outerShdw blurRad="50800" dist="38100" dir="8100000" sx="102000" sy="102000" algn="tr" rotWithShape="0">
                <a:prstClr val="black">
                  <a:alpha val="40000"/>
                </a:prstClr>
              </a:outerShdw>
            </a:effectLst>
          </p:spPr>
        </p:pic>
        <p:grpSp>
          <p:nvGrpSpPr>
            <p:cNvPr id="60" name="组合 59"/>
            <p:cNvGrpSpPr/>
            <p:nvPr/>
          </p:nvGrpSpPr>
          <p:grpSpPr>
            <a:xfrm>
              <a:off x="7800872" y="4615747"/>
              <a:ext cx="313191" cy="313191"/>
              <a:chOff x="2996839" y="1292034"/>
              <a:chExt cx="275727" cy="275728"/>
            </a:xfrm>
            <a:solidFill>
              <a:srgbClr val="E94744"/>
            </a:solidFill>
          </p:grpSpPr>
          <p:sp>
            <p:nvSpPr>
              <p:cNvPr id="61" name="Freeform 302"/>
              <p:cNvSpPr>
                <a:spLocks noEditPoints="1"/>
              </p:cNvSpPr>
              <p:nvPr/>
            </p:nvSpPr>
            <p:spPr bwMode="auto">
              <a:xfrm>
                <a:off x="3077851" y="1373047"/>
                <a:ext cx="194715" cy="194715"/>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932B5C"/>
              </a:solidFill>
              <a:ln>
                <a:noFill/>
              </a:ln>
              <a:extLst/>
            </p:spPr>
            <p:txBody>
              <a:bodyPr vert="horz" wrap="square" lIns="82296" tIns="41148" rIns="82296" bIns="41148" numCol="1" anchor="t" anchorCtr="0" compatLnSpc="1">
                <a:prstTxWarp prst="textNoShape">
                  <a:avLst/>
                </a:prstTxWarp>
              </a:bodyPr>
              <a:lstStyle/>
              <a:p>
                <a:pPr defTabSz="822960">
                  <a:defRPr/>
                </a:pPr>
                <a:endParaRPr lang="zh-CN" altLang="en-US" sz="1620" kern="0">
                  <a:solidFill>
                    <a:sysClr val="windowText" lastClr="000000"/>
                  </a:solidFill>
                </a:endParaRPr>
              </a:p>
            </p:txBody>
          </p:sp>
          <p:sp>
            <p:nvSpPr>
              <p:cNvPr id="62" name="Freeform 303"/>
              <p:cNvSpPr>
                <a:spLocks noEditPoints="1"/>
              </p:cNvSpPr>
              <p:nvPr/>
            </p:nvSpPr>
            <p:spPr bwMode="auto">
              <a:xfrm>
                <a:off x="2996839" y="1292034"/>
                <a:ext cx="123651" cy="125072"/>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932B5C"/>
              </a:solidFill>
              <a:ln>
                <a:noFill/>
              </a:ln>
              <a:extLst/>
            </p:spPr>
            <p:txBody>
              <a:bodyPr vert="horz" wrap="square" lIns="82296" tIns="41148" rIns="82296" bIns="41148" numCol="1" anchor="t" anchorCtr="0" compatLnSpc="1">
                <a:prstTxWarp prst="textNoShape">
                  <a:avLst/>
                </a:prstTxWarp>
              </a:bodyPr>
              <a:lstStyle/>
              <a:p>
                <a:pPr defTabSz="822960">
                  <a:defRPr/>
                </a:pPr>
                <a:endParaRPr lang="zh-CN" altLang="en-US" sz="1620" kern="0">
                  <a:solidFill>
                    <a:sysClr val="windowText" lastClr="000000"/>
                  </a:solidFill>
                </a:endParaRPr>
              </a:p>
            </p:txBody>
          </p:sp>
          <p:sp>
            <p:nvSpPr>
              <p:cNvPr id="63" name="Freeform 304"/>
              <p:cNvSpPr>
                <a:spLocks noEditPoints="1"/>
              </p:cNvSpPr>
              <p:nvPr/>
            </p:nvSpPr>
            <p:spPr bwMode="auto">
              <a:xfrm>
                <a:off x="2996839" y="1417106"/>
                <a:ext cx="96646" cy="93804"/>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932B5C"/>
              </a:solidFill>
              <a:ln>
                <a:noFill/>
              </a:ln>
              <a:extLst/>
            </p:spPr>
            <p:txBody>
              <a:bodyPr vert="horz" wrap="square" lIns="82296" tIns="41148" rIns="82296" bIns="41148" numCol="1" anchor="t" anchorCtr="0" compatLnSpc="1">
                <a:prstTxWarp prst="textNoShape">
                  <a:avLst/>
                </a:prstTxWarp>
              </a:bodyPr>
              <a:lstStyle/>
              <a:p>
                <a:pPr defTabSz="822960">
                  <a:defRPr/>
                </a:pPr>
                <a:endParaRPr lang="zh-CN" altLang="en-US" sz="1620" kern="0">
                  <a:solidFill>
                    <a:sysClr val="windowText" lastClr="000000"/>
                  </a:solidFill>
                </a:endParaRPr>
              </a:p>
            </p:txBody>
          </p:sp>
        </p:grpSp>
      </p:grpSp>
      <p:sp>
        <p:nvSpPr>
          <p:cNvPr id="64" name="MH_SubTitle_1"/>
          <p:cNvSpPr txBox="1">
            <a:spLocks noChangeArrowheads="1"/>
          </p:cNvSpPr>
          <p:nvPr>
            <p:custDataLst>
              <p:tags r:id="rId3"/>
            </p:custDataLst>
          </p:nvPr>
        </p:nvSpPr>
        <p:spPr bwMode="auto">
          <a:xfrm>
            <a:off x="3548080" y="1405220"/>
            <a:ext cx="2102020" cy="414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722" tIns="30861" rIns="61722" bIns="30861"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ctr" defTabSz="822960">
              <a:lnSpc>
                <a:spcPct val="130000"/>
              </a:lnSpc>
              <a:defRPr/>
            </a:pPr>
            <a:r>
              <a:rPr lang="zh-CN" altLang="en-US" sz="990" kern="0" dirty="0">
                <a:solidFill>
                  <a:sysClr val="window" lastClr="FFFFFF">
                    <a:lumMod val="50000"/>
                  </a:sysClr>
                </a:solidFill>
                <a:latin typeface="Agency FB"/>
                <a:ea typeface="+mn-ea"/>
              </a:rPr>
              <a:t>此处添加详细文本描述，建议与标题相关并符合整体语言风格。</a:t>
            </a:r>
            <a:endParaRPr lang="en-US" altLang="zh-CN" sz="990" kern="0" dirty="0">
              <a:solidFill>
                <a:sysClr val="window" lastClr="FFFFFF">
                  <a:lumMod val="50000"/>
                </a:sysClr>
              </a:solidFill>
              <a:latin typeface="Agency FB"/>
              <a:ea typeface="+mn-ea"/>
            </a:endParaRPr>
          </a:p>
        </p:txBody>
      </p:sp>
      <p:sp>
        <p:nvSpPr>
          <p:cNvPr id="65" name="MH_SubTitle_1"/>
          <p:cNvSpPr txBox="1">
            <a:spLocks noChangeArrowheads="1"/>
          </p:cNvSpPr>
          <p:nvPr>
            <p:custDataLst>
              <p:tags r:id="rId4"/>
            </p:custDataLst>
          </p:nvPr>
        </p:nvSpPr>
        <p:spPr bwMode="auto">
          <a:xfrm>
            <a:off x="5972772" y="2446169"/>
            <a:ext cx="2102020" cy="414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722" tIns="30861" rIns="61722" bIns="30861"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defTabSz="822960">
              <a:lnSpc>
                <a:spcPct val="130000"/>
              </a:lnSpc>
              <a:defRPr/>
            </a:pPr>
            <a:r>
              <a:rPr lang="zh-CN" altLang="en-US" sz="990" kern="0" dirty="0">
                <a:solidFill>
                  <a:sysClr val="window" lastClr="FFFFFF">
                    <a:lumMod val="50000"/>
                  </a:sysClr>
                </a:solidFill>
                <a:latin typeface="Agency FB"/>
                <a:ea typeface="+mn-ea"/>
              </a:rPr>
              <a:t>此处添加详细文本描述，建议与标题相关并符合整体语言风格。</a:t>
            </a:r>
            <a:endParaRPr lang="en-US" altLang="zh-CN" sz="990" kern="0" dirty="0">
              <a:solidFill>
                <a:sysClr val="window" lastClr="FFFFFF">
                  <a:lumMod val="50000"/>
                </a:sysClr>
              </a:solidFill>
              <a:latin typeface="Agency FB"/>
              <a:ea typeface="+mn-ea"/>
            </a:endParaRPr>
          </a:p>
        </p:txBody>
      </p:sp>
      <p:sp>
        <p:nvSpPr>
          <p:cNvPr id="66" name="MH_SubTitle_1"/>
          <p:cNvSpPr txBox="1">
            <a:spLocks noChangeArrowheads="1"/>
          </p:cNvSpPr>
          <p:nvPr>
            <p:custDataLst>
              <p:tags r:id="rId5"/>
            </p:custDataLst>
          </p:nvPr>
        </p:nvSpPr>
        <p:spPr bwMode="auto">
          <a:xfrm>
            <a:off x="6274721" y="3490091"/>
            <a:ext cx="2102020" cy="414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722" tIns="30861" rIns="61722" bIns="30861"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defTabSz="822960">
              <a:lnSpc>
                <a:spcPct val="130000"/>
              </a:lnSpc>
              <a:defRPr/>
            </a:pPr>
            <a:r>
              <a:rPr lang="zh-CN" altLang="en-US" sz="990" kern="0" dirty="0">
                <a:solidFill>
                  <a:sysClr val="window" lastClr="FFFFFF">
                    <a:lumMod val="50000"/>
                  </a:sysClr>
                </a:solidFill>
                <a:latin typeface="Agency FB"/>
                <a:ea typeface="+mn-ea"/>
              </a:rPr>
              <a:t>此处添加详细文本描述，建议与标题相关并符合整体语言风格。</a:t>
            </a:r>
            <a:endParaRPr lang="en-US" altLang="zh-CN" sz="990" kern="0" dirty="0">
              <a:solidFill>
                <a:sysClr val="window" lastClr="FFFFFF">
                  <a:lumMod val="50000"/>
                </a:sysClr>
              </a:solidFill>
              <a:latin typeface="Agency FB"/>
              <a:ea typeface="+mn-ea"/>
            </a:endParaRPr>
          </a:p>
        </p:txBody>
      </p:sp>
      <p:sp>
        <p:nvSpPr>
          <p:cNvPr id="67" name="MH_SubTitle_1"/>
          <p:cNvSpPr txBox="1">
            <a:spLocks noChangeArrowheads="1"/>
          </p:cNvSpPr>
          <p:nvPr>
            <p:custDataLst>
              <p:tags r:id="rId6"/>
            </p:custDataLst>
          </p:nvPr>
        </p:nvSpPr>
        <p:spPr bwMode="auto">
          <a:xfrm>
            <a:off x="1005754" y="2326934"/>
            <a:ext cx="2102020" cy="414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722" tIns="30861" rIns="61722" bIns="30861"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r" defTabSz="822960">
              <a:lnSpc>
                <a:spcPct val="130000"/>
              </a:lnSpc>
              <a:defRPr/>
            </a:pPr>
            <a:r>
              <a:rPr lang="zh-CN" altLang="en-US" sz="990" kern="0" dirty="0">
                <a:solidFill>
                  <a:sysClr val="window" lastClr="FFFFFF">
                    <a:lumMod val="50000"/>
                  </a:sysClr>
                </a:solidFill>
                <a:latin typeface="Agency FB"/>
                <a:ea typeface="+mn-ea"/>
              </a:rPr>
              <a:t>此处添加详细文本描述，建议与标题相关并符合整体语言风格。</a:t>
            </a:r>
            <a:endParaRPr lang="en-US" altLang="zh-CN" sz="990" kern="0" dirty="0">
              <a:solidFill>
                <a:sysClr val="window" lastClr="FFFFFF">
                  <a:lumMod val="50000"/>
                </a:sysClr>
              </a:solidFill>
              <a:latin typeface="Agency FB"/>
              <a:ea typeface="+mn-ea"/>
            </a:endParaRPr>
          </a:p>
        </p:txBody>
      </p:sp>
      <p:sp>
        <p:nvSpPr>
          <p:cNvPr id="68" name="MH_SubTitle_1"/>
          <p:cNvSpPr txBox="1">
            <a:spLocks noChangeArrowheads="1"/>
          </p:cNvSpPr>
          <p:nvPr>
            <p:custDataLst>
              <p:tags r:id="rId7"/>
            </p:custDataLst>
          </p:nvPr>
        </p:nvSpPr>
        <p:spPr bwMode="auto">
          <a:xfrm>
            <a:off x="673122" y="3460835"/>
            <a:ext cx="2102020" cy="414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722" tIns="30861" rIns="61722" bIns="30861"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r" defTabSz="822960">
              <a:lnSpc>
                <a:spcPct val="130000"/>
              </a:lnSpc>
              <a:defRPr/>
            </a:pPr>
            <a:r>
              <a:rPr lang="zh-CN" altLang="en-US" sz="990" kern="0" dirty="0">
                <a:solidFill>
                  <a:sysClr val="window" lastClr="FFFFFF">
                    <a:lumMod val="50000"/>
                  </a:sysClr>
                </a:solidFill>
                <a:latin typeface="Agency FB"/>
                <a:ea typeface="+mn-ea"/>
              </a:rPr>
              <a:t>此处添加详细文本描述，建议与标题相关并符合整体语言风格。</a:t>
            </a:r>
            <a:endParaRPr lang="en-US" altLang="zh-CN" sz="990" kern="0" dirty="0">
              <a:solidFill>
                <a:sysClr val="window" lastClr="FFFFFF">
                  <a:lumMod val="50000"/>
                </a:sysClr>
              </a:solidFill>
              <a:latin typeface="Agency FB"/>
              <a:ea typeface="+mn-ea"/>
            </a:endParaRPr>
          </a:p>
        </p:txBody>
      </p:sp>
    </p:spTree>
    <p:extLst>
      <p:ext uri="{BB962C8B-B14F-4D97-AF65-F5344CB8AC3E}">
        <p14:creationId xmlns:p14="http://schemas.microsoft.com/office/powerpoint/2010/main" val="2520362122"/>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7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0-#ppt_w/2"/>
                                          </p:val>
                                        </p:tav>
                                        <p:tav tm="100000">
                                          <p:val>
                                            <p:strVal val="#ppt_x"/>
                                          </p:val>
                                        </p:tav>
                                      </p:tavLst>
                                    </p:anim>
                                    <p:anim calcmode="lin" valueType="num">
                                      <p:cBhvr additive="base">
                                        <p:cTn id="20" dur="500" fill="hold"/>
                                        <p:tgtEl>
                                          <p:spTgt spid="23"/>
                                        </p:tgtEl>
                                        <p:attrNameLst>
                                          <p:attrName>ppt_y</p:attrName>
                                        </p:attrNameLst>
                                      </p:cBhvr>
                                      <p:tavLst>
                                        <p:tav tm="0">
                                          <p:val>
                                            <p:strVal val="#ppt_y"/>
                                          </p:val>
                                        </p:tav>
                                        <p:tav tm="100000">
                                          <p:val>
                                            <p:strVal val="#ppt_y"/>
                                          </p:val>
                                        </p:tav>
                                      </p:tavLst>
                                    </p:anim>
                                  </p:childTnLst>
                                </p:cTn>
                              </p:par>
                            </p:childTnLst>
                          </p:cTn>
                        </p:par>
                        <p:par>
                          <p:cTn id="21" fill="hold">
                            <p:stCondLst>
                              <p:cond delay="1250"/>
                            </p:stCondLst>
                            <p:childTnLst>
                              <p:par>
                                <p:cTn id="22" presetID="2" presetClass="entr" presetSubtype="4" fill="hold" nodeType="after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500" fill="hold"/>
                                        <p:tgtEl>
                                          <p:spTgt spid="26"/>
                                        </p:tgtEl>
                                        <p:attrNameLst>
                                          <p:attrName>ppt_x</p:attrName>
                                        </p:attrNameLst>
                                      </p:cBhvr>
                                      <p:tavLst>
                                        <p:tav tm="0">
                                          <p:val>
                                            <p:strVal val="#ppt_x"/>
                                          </p:val>
                                        </p:tav>
                                        <p:tav tm="100000">
                                          <p:val>
                                            <p:strVal val="#ppt_x"/>
                                          </p:val>
                                        </p:tav>
                                      </p:tavLst>
                                    </p:anim>
                                    <p:anim calcmode="lin" valueType="num">
                                      <p:cBhvr additive="base">
                                        <p:cTn id="25" dur="500" fill="hold"/>
                                        <p:tgtEl>
                                          <p:spTgt spid="26"/>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1" presetClass="entr" presetSubtype="1"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heel(1)">
                                      <p:cBhvr>
                                        <p:cTn id="29" dur="2000"/>
                                        <p:tgtEl>
                                          <p:spTgt spid="13"/>
                                        </p:tgtEl>
                                      </p:cBhvr>
                                    </p:animEffect>
                                  </p:childTnLst>
                                </p:cTn>
                              </p:par>
                              <p:par>
                                <p:cTn id="30" presetID="53" presetClass="entr" presetSubtype="16" fill="hold" nodeType="withEffect">
                                  <p:stCondLst>
                                    <p:cond delay="0"/>
                                  </p:stCondLst>
                                  <p:childTnLst>
                                    <p:set>
                                      <p:cBhvr>
                                        <p:cTn id="31" dur="1" fill="hold">
                                          <p:stCondLst>
                                            <p:cond delay="0"/>
                                          </p:stCondLst>
                                        </p:cTn>
                                        <p:tgtEl>
                                          <p:spTgt spid="47"/>
                                        </p:tgtEl>
                                        <p:attrNameLst>
                                          <p:attrName>style.visibility</p:attrName>
                                        </p:attrNameLst>
                                      </p:cBhvr>
                                      <p:to>
                                        <p:strVal val="visible"/>
                                      </p:to>
                                    </p:set>
                                    <p:anim calcmode="lin" valueType="num">
                                      <p:cBhvr>
                                        <p:cTn id="32" dur="500" fill="hold"/>
                                        <p:tgtEl>
                                          <p:spTgt spid="47"/>
                                        </p:tgtEl>
                                        <p:attrNameLst>
                                          <p:attrName>ppt_w</p:attrName>
                                        </p:attrNameLst>
                                      </p:cBhvr>
                                      <p:tavLst>
                                        <p:tav tm="0">
                                          <p:val>
                                            <p:fltVal val="0"/>
                                          </p:val>
                                        </p:tav>
                                        <p:tav tm="100000">
                                          <p:val>
                                            <p:strVal val="#ppt_w"/>
                                          </p:val>
                                        </p:tav>
                                      </p:tavLst>
                                    </p:anim>
                                    <p:anim calcmode="lin" valueType="num">
                                      <p:cBhvr>
                                        <p:cTn id="33" dur="500" fill="hold"/>
                                        <p:tgtEl>
                                          <p:spTgt spid="47"/>
                                        </p:tgtEl>
                                        <p:attrNameLst>
                                          <p:attrName>ppt_h</p:attrName>
                                        </p:attrNameLst>
                                      </p:cBhvr>
                                      <p:tavLst>
                                        <p:tav tm="0">
                                          <p:val>
                                            <p:fltVal val="0"/>
                                          </p:val>
                                        </p:tav>
                                        <p:tav tm="100000">
                                          <p:val>
                                            <p:strVal val="#ppt_h"/>
                                          </p:val>
                                        </p:tav>
                                      </p:tavLst>
                                    </p:anim>
                                    <p:animEffect transition="in" filter="fade">
                                      <p:cBhvr>
                                        <p:cTn id="34" dur="500"/>
                                        <p:tgtEl>
                                          <p:spTgt spid="47"/>
                                        </p:tgtEl>
                                      </p:cBhvr>
                                    </p:animEffect>
                                  </p:childTnLst>
                                </p:cTn>
                              </p:par>
                              <p:par>
                                <p:cTn id="35" presetID="22" presetClass="entr" presetSubtype="4" fill="hold" grpId="0" nodeType="withEffect">
                                  <p:stCondLst>
                                    <p:cond delay="500"/>
                                  </p:stCondLst>
                                  <p:childTnLst>
                                    <p:set>
                                      <p:cBhvr>
                                        <p:cTn id="36" dur="1" fill="hold">
                                          <p:stCondLst>
                                            <p:cond delay="0"/>
                                          </p:stCondLst>
                                        </p:cTn>
                                        <p:tgtEl>
                                          <p:spTgt spid="64"/>
                                        </p:tgtEl>
                                        <p:attrNameLst>
                                          <p:attrName>style.visibility</p:attrName>
                                        </p:attrNameLst>
                                      </p:cBhvr>
                                      <p:to>
                                        <p:strVal val="visible"/>
                                      </p:to>
                                    </p:set>
                                    <p:animEffect transition="in" filter="wipe(down)">
                                      <p:cBhvr>
                                        <p:cTn id="37" dur="500"/>
                                        <p:tgtEl>
                                          <p:spTgt spid="64"/>
                                        </p:tgtEl>
                                      </p:cBhvr>
                                    </p:animEffect>
                                  </p:childTnLst>
                                </p:cTn>
                              </p:par>
                              <p:par>
                                <p:cTn id="38" presetID="53" presetClass="entr" presetSubtype="16" fill="hold" nodeType="withEffect">
                                  <p:stCondLst>
                                    <p:cond delay="300"/>
                                  </p:stCondLst>
                                  <p:childTnLst>
                                    <p:set>
                                      <p:cBhvr>
                                        <p:cTn id="39" dur="1" fill="hold">
                                          <p:stCondLst>
                                            <p:cond delay="0"/>
                                          </p:stCondLst>
                                        </p:cTn>
                                        <p:tgtEl>
                                          <p:spTgt spid="55"/>
                                        </p:tgtEl>
                                        <p:attrNameLst>
                                          <p:attrName>style.visibility</p:attrName>
                                        </p:attrNameLst>
                                      </p:cBhvr>
                                      <p:to>
                                        <p:strVal val="visible"/>
                                      </p:to>
                                    </p:set>
                                    <p:anim calcmode="lin" valueType="num">
                                      <p:cBhvr>
                                        <p:cTn id="40" dur="500" fill="hold"/>
                                        <p:tgtEl>
                                          <p:spTgt spid="55"/>
                                        </p:tgtEl>
                                        <p:attrNameLst>
                                          <p:attrName>ppt_w</p:attrName>
                                        </p:attrNameLst>
                                      </p:cBhvr>
                                      <p:tavLst>
                                        <p:tav tm="0">
                                          <p:val>
                                            <p:fltVal val="0"/>
                                          </p:val>
                                        </p:tav>
                                        <p:tav tm="100000">
                                          <p:val>
                                            <p:strVal val="#ppt_w"/>
                                          </p:val>
                                        </p:tav>
                                      </p:tavLst>
                                    </p:anim>
                                    <p:anim calcmode="lin" valueType="num">
                                      <p:cBhvr>
                                        <p:cTn id="41" dur="500" fill="hold"/>
                                        <p:tgtEl>
                                          <p:spTgt spid="55"/>
                                        </p:tgtEl>
                                        <p:attrNameLst>
                                          <p:attrName>ppt_h</p:attrName>
                                        </p:attrNameLst>
                                      </p:cBhvr>
                                      <p:tavLst>
                                        <p:tav tm="0">
                                          <p:val>
                                            <p:fltVal val="0"/>
                                          </p:val>
                                        </p:tav>
                                        <p:tav tm="100000">
                                          <p:val>
                                            <p:strVal val="#ppt_h"/>
                                          </p:val>
                                        </p:tav>
                                      </p:tavLst>
                                    </p:anim>
                                    <p:animEffect transition="in" filter="fade">
                                      <p:cBhvr>
                                        <p:cTn id="42" dur="500"/>
                                        <p:tgtEl>
                                          <p:spTgt spid="55"/>
                                        </p:tgtEl>
                                      </p:cBhvr>
                                    </p:animEffect>
                                  </p:childTnLst>
                                </p:cTn>
                              </p:par>
                              <p:par>
                                <p:cTn id="43" presetID="22" presetClass="entr" presetSubtype="8" fill="hold" grpId="0" nodeType="withEffect">
                                  <p:stCondLst>
                                    <p:cond delay="800"/>
                                  </p:stCondLst>
                                  <p:childTnLst>
                                    <p:set>
                                      <p:cBhvr>
                                        <p:cTn id="44" dur="1" fill="hold">
                                          <p:stCondLst>
                                            <p:cond delay="0"/>
                                          </p:stCondLst>
                                        </p:cTn>
                                        <p:tgtEl>
                                          <p:spTgt spid="65"/>
                                        </p:tgtEl>
                                        <p:attrNameLst>
                                          <p:attrName>style.visibility</p:attrName>
                                        </p:attrNameLst>
                                      </p:cBhvr>
                                      <p:to>
                                        <p:strVal val="visible"/>
                                      </p:to>
                                    </p:set>
                                    <p:animEffect transition="in" filter="wipe(left)">
                                      <p:cBhvr>
                                        <p:cTn id="45" dur="500"/>
                                        <p:tgtEl>
                                          <p:spTgt spid="65"/>
                                        </p:tgtEl>
                                      </p:cBhvr>
                                    </p:animEffect>
                                  </p:childTnLst>
                                </p:cTn>
                              </p:par>
                              <p:par>
                                <p:cTn id="46" presetID="53" presetClass="entr" presetSubtype="16" fill="hold" nodeType="withEffect">
                                  <p:stCondLst>
                                    <p:cond delay="700"/>
                                  </p:stCondLst>
                                  <p:childTnLst>
                                    <p:set>
                                      <p:cBhvr>
                                        <p:cTn id="47" dur="1" fill="hold">
                                          <p:stCondLst>
                                            <p:cond delay="0"/>
                                          </p:stCondLst>
                                        </p:cTn>
                                        <p:tgtEl>
                                          <p:spTgt spid="58"/>
                                        </p:tgtEl>
                                        <p:attrNameLst>
                                          <p:attrName>style.visibility</p:attrName>
                                        </p:attrNameLst>
                                      </p:cBhvr>
                                      <p:to>
                                        <p:strVal val="visible"/>
                                      </p:to>
                                    </p:set>
                                    <p:anim calcmode="lin" valueType="num">
                                      <p:cBhvr>
                                        <p:cTn id="48" dur="500" fill="hold"/>
                                        <p:tgtEl>
                                          <p:spTgt spid="58"/>
                                        </p:tgtEl>
                                        <p:attrNameLst>
                                          <p:attrName>ppt_w</p:attrName>
                                        </p:attrNameLst>
                                      </p:cBhvr>
                                      <p:tavLst>
                                        <p:tav tm="0">
                                          <p:val>
                                            <p:fltVal val="0"/>
                                          </p:val>
                                        </p:tav>
                                        <p:tav tm="100000">
                                          <p:val>
                                            <p:strVal val="#ppt_w"/>
                                          </p:val>
                                        </p:tav>
                                      </p:tavLst>
                                    </p:anim>
                                    <p:anim calcmode="lin" valueType="num">
                                      <p:cBhvr>
                                        <p:cTn id="49" dur="500" fill="hold"/>
                                        <p:tgtEl>
                                          <p:spTgt spid="58"/>
                                        </p:tgtEl>
                                        <p:attrNameLst>
                                          <p:attrName>ppt_h</p:attrName>
                                        </p:attrNameLst>
                                      </p:cBhvr>
                                      <p:tavLst>
                                        <p:tav tm="0">
                                          <p:val>
                                            <p:fltVal val="0"/>
                                          </p:val>
                                        </p:tav>
                                        <p:tav tm="100000">
                                          <p:val>
                                            <p:strVal val="#ppt_h"/>
                                          </p:val>
                                        </p:tav>
                                      </p:tavLst>
                                    </p:anim>
                                    <p:animEffect transition="in" filter="fade">
                                      <p:cBhvr>
                                        <p:cTn id="50" dur="500"/>
                                        <p:tgtEl>
                                          <p:spTgt spid="58"/>
                                        </p:tgtEl>
                                      </p:cBhvr>
                                    </p:animEffect>
                                  </p:childTnLst>
                                </p:cTn>
                              </p:par>
                              <p:par>
                                <p:cTn id="51" presetID="22" presetClass="entr" presetSubtype="8" fill="hold" grpId="0" nodeType="withEffect">
                                  <p:stCondLst>
                                    <p:cond delay="1200"/>
                                  </p:stCondLst>
                                  <p:childTnLst>
                                    <p:set>
                                      <p:cBhvr>
                                        <p:cTn id="52" dur="1" fill="hold">
                                          <p:stCondLst>
                                            <p:cond delay="0"/>
                                          </p:stCondLst>
                                        </p:cTn>
                                        <p:tgtEl>
                                          <p:spTgt spid="66"/>
                                        </p:tgtEl>
                                        <p:attrNameLst>
                                          <p:attrName>style.visibility</p:attrName>
                                        </p:attrNameLst>
                                      </p:cBhvr>
                                      <p:to>
                                        <p:strVal val="visible"/>
                                      </p:to>
                                    </p:set>
                                    <p:animEffect transition="in" filter="wipe(left)">
                                      <p:cBhvr>
                                        <p:cTn id="53" dur="500"/>
                                        <p:tgtEl>
                                          <p:spTgt spid="66"/>
                                        </p:tgtEl>
                                      </p:cBhvr>
                                    </p:animEffect>
                                  </p:childTnLst>
                                </p:cTn>
                              </p:par>
                              <p:par>
                                <p:cTn id="54" presetID="53" presetClass="entr" presetSubtype="16" fill="hold" nodeType="withEffect">
                                  <p:stCondLst>
                                    <p:cond delay="1100"/>
                                  </p:stCondLst>
                                  <p:childTnLst>
                                    <p:set>
                                      <p:cBhvr>
                                        <p:cTn id="55" dur="1" fill="hold">
                                          <p:stCondLst>
                                            <p:cond delay="0"/>
                                          </p:stCondLst>
                                        </p:cTn>
                                        <p:tgtEl>
                                          <p:spTgt spid="39"/>
                                        </p:tgtEl>
                                        <p:attrNameLst>
                                          <p:attrName>style.visibility</p:attrName>
                                        </p:attrNameLst>
                                      </p:cBhvr>
                                      <p:to>
                                        <p:strVal val="visible"/>
                                      </p:to>
                                    </p:set>
                                    <p:anim calcmode="lin" valueType="num">
                                      <p:cBhvr>
                                        <p:cTn id="56" dur="500" fill="hold"/>
                                        <p:tgtEl>
                                          <p:spTgt spid="39"/>
                                        </p:tgtEl>
                                        <p:attrNameLst>
                                          <p:attrName>ppt_w</p:attrName>
                                        </p:attrNameLst>
                                      </p:cBhvr>
                                      <p:tavLst>
                                        <p:tav tm="0">
                                          <p:val>
                                            <p:fltVal val="0"/>
                                          </p:val>
                                        </p:tav>
                                        <p:tav tm="100000">
                                          <p:val>
                                            <p:strVal val="#ppt_w"/>
                                          </p:val>
                                        </p:tav>
                                      </p:tavLst>
                                    </p:anim>
                                    <p:anim calcmode="lin" valueType="num">
                                      <p:cBhvr>
                                        <p:cTn id="57" dur="500" fill="hold"/>
                                        <p:tgtEl>
                                          <p:spTgt spid="39"/>
                                        </p:tgtEl>
                                        <p:attrNameLst>
                                          <p:attrName>ppt_h</p:attrName>
                                        </p:attrNameLst>
                                      </p:cBhvr>
                                      <p:tavLst>
                                        <p:tav tm="0">
                                          <p:val>
                                            <p:fltVal val="0"/>
                                          </p:val>
                                        </p:tav>
                                        <p:tav tm="100000">
                                          <p:val>
                                            <p:strVal val="#ppt_h"/>
                                          </p:val>
                                        </p:tav>
                                      </p:tavLst>
                                    </p:anim>
                                    <p:animEffect transition="in" filter="fade">
                                      <p:cBhvr>
                                        <p:cTn id="58" dur="500"/>
                                        <p:tgtEl>
                                          <p:spTgt spid="39"/>
                                        </p:tgtEl>
                                      </p:cBhvr>
                                    </p:animEffect>
                                  </p:childTnLst>
                                </p:cTn>
                              </p:par>
                              <p:par>
                                <p:cTn id="59" presetID="22" presetClass="entr" presetSubtype="2" fill="hold" grpId="0" nodeType="withEffect">
                                  <p:stCondLst>
                                    <p:cond delay="1500"/>
                                  </p:stCondLst>
                                  <p:childTnLst>
                                    <p:set>
                                      <p:cBhvr>
                                        <p:cTn id="60" dur="1" fill="hold">
                                          <p:stCondLst>
                                            <p:cond delay="0"/>
                                          </p:stCondLst>
                                        </p:cTn>
                                        <p:tgtEl>
                                          <p:spTgt spid="68"/>
                                        </p:tgtEl>
                                        <p:attrNameLst>
                                          <p:attrName>style.visibility</p:attrName>
                                        </p:attrNameLst>
                                      </p:cBhvr>
                                      <p:to>
                                        <p:strVal val="visible"/>
                                      </p:to>
                                    </p:set>
                                    <p:animEffect transition="in" filter="wipe(right)">
                                      <p:cBhvr>
                                        <p:cTn id="61" dur="500"/>
                                        <p:tgtEl>
                                          <p:spTgt spid="68"/>
                                        </p:tgtEl>
                                      </p:cBhvr>
                                    </p:animEffect>
                                  </p:childTnLst>
                                </p:cTn>
                              </p:par>
                              <p:par>
                                <p:cTn id="62" presetID="53" presetClass="entr" presetSubtype="16" fill="hold" nodeType="withEffect">
                                  <p:stCondLst>
                                    <p:cond delay="1500"/>
                                  </p:stCondLst>
                                  <p:childTnLst>
                                    <p:set>
                                      <p:cBhvr>
                                        <p:cTn id="63" dur="1" fill="hold">
                                          <p:stCondLst>
                                            <p:cond delay="0"/>
                                          </p:stCondLst>
                                        </p:cTn>
                                        <p:tgtEl>
                                          <p:spTgt spid="42"/>
                                        </p:tgtEl>
                                        <p:attrNameLst>
                                          <p:attrName>style.visibility</p:attrName>
                                        </p:attrNameLst>
                                      </p:cBhvr>
                                      <p:to>
                                        <p:strVal val="visible"/>
                                      </p:to>
                                    </p:set>
                                    <p:anim calcmode="lin" valueType="num">
                                      <p:cBhvr>
                                        <p:cTn id="64" dur="500" fill="hold"/>
                                        <p:tgtEl>
                                          <p:spTgt spid="42"/>
                                        </p:tgtEl>
                                        <p:attrNameLst>
                                          <p:attrName>ppt_w</p:attrName>
                                        </p:attrNameLst>
                                      </p:cBhvr>
                                      <p:tavLst>
                                        <p:tav tm="0">
                                          <p:val>
                                            <p:fltVal val="0"/>
                                          </p:val>
                                        </p:tav>
                                        <p:tav tm="100000">
                                          <p:val>
                                            <p:strVal val="#ppt_w"/>
                                          </p:val>
                                        </p:tav>
                                      </p:tavLst>
                                    </p:anim>
                                    <p:anim calcmode="lin" valueType="num">
                                      <p:cBhvr>
                                        <p:cTn id="65" dur="500" fill="hold"/>
                                        <p:tgtEl>
                                          <p:spTgt spid="42"/>
                                        </p:tgtEl>
                                        <p:attrNameLst>
                                          <p:attrName>ppt_h</p:attrName>
                                        </p:attrNameLst>
                                      </p:cBhvr>
                                      <p:tavLst>
                                        <p:tav tm="0">
                                          <p:val>
                                            <p:fltVal val="0"/>
                                          </p:val>
                                        </p:tav>
                                        <p:tav tm="100000">
                                          <p:val>
                                            <p:strVal val="#ppt_h"/>
                                          </p:val>
                                        </p:tav>
                                      </p:tavLst>
                                    </p:anim>
                                    <p:animEffect transition="in" filter="fade">
                                      <p:cBhvr>
                                        <p:cTn id="66" dur="500"/>
                                        <p:tgtEl>
                                          <p:spTgt spid="42"/>
                                        </p:tgtEl>
                                      </p:cBhvr>
                                    </p:animEffect>
                                  </p:childTnLst>
                                </p:cTn>
                              </p:par>
                              <p:par>
                                <p:cTn id="67" presetID="22" presetClass="entr" presetSubtype="2" fill="hold" grpId="0" nodeType="withEffect">
                                  <p:stCondLst>
                                    <p:cond delay="2000"/>
                                  </p:stCondLst>
                                  <p:childTnLst>
                                    <p:set>
                                      <p:cBhvr>
                                        <p:cTn id="68" dur="1" fill="hold">
                                          <p:stCondLst>
                                            <p:cond delay="0"/>
                                          </p:stCondLst>
                                        </p:cTn>
                                        <p:tgtEl>
                                          <p:spTgt spid="67"/>
                                        </p:tgtEl>
                                        <p:attrNameLst>
                                          <p:attrName>style.visibility</p:attrName>
                                        </p:attrNameLst>
                                      </p:cBhvr>
                                      <p:to>
                                        <p:strVal val="visible"/>
                                      </p:to>
                                    </p:set>
                                    <p:animEffect transition="in" filter="wipe(right)">
                                      <p:cBhvr>
                                        <p:cTn id="69"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2" grpId="0" animBg="1"/>
      <p:bldP spid="13" grpId="0" animBg="1"/>
      <p:bldP spid="64" grpId="0"/>
      <p:bldP spid="65" grpId="0"/>
      <p:bldP spid="66" grpId="0"/>
      <p:bldP spid="67" grpId="0"/>
      <p:bldP spid="6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upload.wikimedia.org/wikipedia/commons/thumb/b/b1/Flooding_routing.gif/220px-Flooding_routing.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87878" y="1062521"/>
            <a:ext cx="3903697" cy="390369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206341" y="4622192"/>
            <a:ext cx="1640115" cy="400110"/>
          </a:xfrm>
          <a:prstGeom prst="rect">
            <a:avLst/>
          </a:prstGeom>
          <a:noFill/>
        </p:spPr>
        <p:txBody>
          <a:bodyPr wrap="square" rtlCol="0">
            <a:spAutoFit/>
          </a:bodyPr>
          <a:lstStyle/>
          <a:p>
            <a:r>
              <a:rPr lang="en-US" altLang="zh-CN" sz="2000" dirty="0" smtClean="0"/>
              <a:t>--</a:t>
            </a:r>
            <a:r>
              <a:rPr lang="en-US" altLang="zh-CN" sz="2000" dirty="0" err="1" smtClean="0"/>
              <a:t>wikipedia</a:t>
            </a:r>
            <a:endParaRPr lang="en-US" altLang="zh-CN" sz="2000" dirty="0" smtClean="0"/>
          </a:p>
        </p:txBody>
      </p:sp>
      <p:sp>
        <p:nvSpPr>
          <p:cNvPr id="8" name="TextBox 7"/>
          <p:cNvSpPr txBox="1"/>
          <p:nvPr/>
        </p:nvSpPr>
        <p:spPr>
          <a:xfrm>
            <a:off x="1060653" y="2443232"/>
            <a:ext cx="1737783" cy="584775"/>
          </a:xfrm>
          <a:prstGeom prst="rect">
            <a:avLst/>
          </a:prstGeom>
          <a:noFill/>
        </p:spPr>
        <p:txBody>
          <a:bodyPr wrap="none" rtlCol="0">
            <a:spAutoFit/>
          </a:bodyPr>
          <a:lstStyle/>
          <a:p>
            <a:r>
              <a:rPr lang="en-US" altLang="zh-CN" sz="3200" dirty="0" smtClean="0"/>
              <a:t>Scalable?</a:t>
            </a:r>
            <a:endParaRPr lang="zh-CN" altLang="en-US" sz="3200" dirty="0"/>
          </a:p>
        </p:txBody>
      </p:sp>
      <p:grpSp>
        <p:nvGrpSpPr>
          <p:cNvPr id="9" name="组合 4"/>
          <p:cNvGrpSpPr/>
          <p:nvPr/>
        </p:nvGrpSpPr>
        <p:grpSpPr>
          <a:xfrm>
            <a:off x="677090" y="401136"/>
            <a:ext cx="719358" cy="680050"/>
            <a:chOff x="168729" y="101037"/>
            <a:chExt cx="799287" cy="755611"/>
          </a:xfrm>
        </p:grpSpPr>
        <p:grpSp>
          <p:nvGrpSpPr>
            <p:cNvPr id="10" name="组合 5"/>
            <p:cNvGrpSpPr/>
            <p:nvPr/>
          </p:nvGrpSpPr>
          <p:grpSpPr>
            <a:xfrm>
              <a:off x="168729" y="101037"/>
              <a:ext cx="799287" cy="755611"/>
              <a:chOff x="2759425" y="1932990"/>
              <a:chExt cx="799287" cy="755611"/>
            </a:xfrm>
          </p:grpSpPr>
          <p:sp>
            <p:nvSpPr>
              <p:cNvPr id="12" name="椭圆 7"/>
              <p:cNvSpPr>
                <a:spLocks/>
              </p:cNvSpPr>
              <p:nvPr/>
            </p:nvSpPr>
            <p:spPr bwMode="auto">
              <a:xfrm rot="10800000">
                <a:off x="2759426" y="1949921"/>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3" name="椭圆 8"/>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4" name="椭圆 9"/>
              <p:cNvSpPr/>
              <p:nvPr/>
            </p:nvSpPr>
            <p:spPr>
              <a:xfrm>
                <a:off x="2771295" y="1942172"/>
                <a:ext cx="787417" cy="746429"/>
              </a:xfrm>
              <a:prstGeom prst="ellipse">
                <a:avLst/>
              </a:prstGeom>
              <a:solidFill>
                <a:srgbClr val="FFA616">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11" name="Picture 8" descr="C:\Users\ShiYanch\Desktop\PNG\System\White\MB_0006_back.png">
              <a:hlinkClick r:id="" action="ppaction://hlinkshowjump?jump=nextslide"/>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15" name="矩形 10"/>
          <p:cNvSpPr/>
          <p:nvPr/>
        </p:nvSpPr>
        <p:spPr>
          <a:xfrm>
            <a:off x="1473333" y="757149"/>
            <a:ext cx="7213469" cy="88756"/>
          </a:xfrm>
          <a:prstGeom prst="rect">
            <a:avLst/>
          </a:prstGeom>
          <a:solidFill>
            <a:srgbClr val="FFA61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sp>
        <p:nvSpPr>
          <p:cNvPr id="17" name="TextBox 16"/>
          <p:cNvSpPr txBox="1"/>
          <p:nvPr/>
        </p:nvSpPr>
        <p:spPr>
          <a:xfrm>
            <a:off x="1473333" y="77970"/>
            <a:ext cx="2918556" cy="646331"/>
          </a:xfrm>
          <a:prstGeom prst="rect">
            <a:avLst/>
          </a:prstGeom>
          <a:noFill/>
        </p:spPr>
        <p:txBody>
          <a:bodyPr wrap="none" rtlCol="0">
            <a:spAutoFit/>
          </a:bodyPr>
          <a:lstStyle/>
          <a:p>
            <a:r>
              <a:rPr lang="en-US" altLang="zh-CN" sz="3600" b="1" dirty="0" smtClean="0"/>
              <a:t>1. Background</a:t>
            </a:r>
            <a:endParaRPr lang="zh-CN" altLang="en-US" sz="3600" b="1" dirty="0"/>
          </a:p>
        </p:txBody>
      </p:sp>
    </p:spTree>
    <p:extLst>
      <p:ext uri="{BB962C8B-B14F-4D97-AF65-F5344CB8AC3E}">
        <p14:creationId xmlns:p14="http://schemas.microsoft.com/office/powerpoint/2010/main" val="225579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rot="18900000">
            <a:off x="1224739" y="2347370"/>
            <a:ext cx="212252" cy="235689"/>
          </a:xfrm>
          <a:prstGeom prst="roundRect">
            <a:avLst/>
          </a:prstGeom>
          <a:noFill/>
          <a:ln w="38100">
            <a:solidFill>
              <a:srgbClr val="FF4D5E"/>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5" name="圆角矩形 4"/>
          <p:cNvSpPr/>
          <p:nvPr/>
        </p:nvSpPr>
        <p:spPr>
          <a:xfrm rot="18900000">
            <a:off x="2290290" y="1420088"/>
            <a:ext cx="172589" cy="191646"/>
          </a:xfrm>
          <a:prstGeom prst="roundRect">
            <a:avLst/>
          </a:prstGeom>
          <a:noFill/>
          <a:ln w="38100">
            <a:solidFill>
              <a:srgbClr val="FFBE3F"/>
            </a:solidFill>
          </a:ln>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6" name="圆角矩形 5"/>
          <p:cNvSpPr/>
          <p:nvPr/>
        </p:nvSpPr>
        <p:spPr>
          <a:xfrm>
            <a:off x="786298" y="1204634"/>
            <a:ext cx="454520" cy="504708"/>
          </a:xfrm>
          <a:prstGeom prst="roundRect">
            <a:avLst/>
          </a:prstGeom>
          <a:noFill/>
          <a:ln w="76200">
            <a:solidFill>
              <a:srgbClr val="FF4D5E"/>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7" name="圆角矩形 6"/>
          <p:cNvSpPr/>
          <p:nvPr/>
        </p:nvSpPr>
        <p:spPr>
          <a:xfrm>
            <a:off x="1572063" y="978469"/>
            <a:ext cx="278715" cy="309491"/>
          </a:xfrm>
          <a:prstGeom prst="roundRect">
            <a:avLst/>
          </a:prstGeom>
          <a:noFill/>
          <a:ln w="38100">
            <a:solidFill>
              <a:srgbClr val="FF4D5E"/>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8" name="圆角矩形 7"/>
          <p:cNvSpPr/>
          <p:nvPr/>
        </p:nvSpPr>
        <p:spPr>
          <a:xfrm>
            <a:off x="4330268" y="414243"/>
            <a:ext cx="680708" cy="755872"/>
          </a:xfrm>
          <a:prstGeom prst="roundRect">
            <a:avLst/>
          </a:prstGeom>
          <a:noFill/>
          <a:ln w="127000">
            <a:solidFill>
              <a:srgbClr val="8BAA45"/>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9" name="圆角矩形 8"/>
          <p:cNvSpPr/>
          <p:nvPr/>
        </p:nvSpPr>
        <p:spPr>
          <a:xfrm>
            <a:off x="3260432" y="1157020"/>
            <a:ext cx="584230" cy="648741"/>
          </a:xfrm>
          <a:prstGeom prst="roundRect">
            <a:avLst/>
          </a:prstGeom>
          <a:noFill/>
          <a:ln w="127000">
            <a:solidFill>
              <a:srgbClr val="1C8CA1"/>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10" name="圆角矩形 9"/>
          <p:cNvSpPr/>
          <p:nvPr/>
        </p:nvSpPr>
        <p:spPr>
          <a:xfrm>
            <a:off x="2253841" y="1925986"/>
            <a:ext cx="778259" cy="864194"/>
          </a:xfrm>
          <a:prstGeom prst="roundRect">
            <a:avLst/>
          </a:prstGeom>
          <a:noFill/>
          <a:ln w="127000">
            <a:solidFill>
              <a:srgbClr val="8BAA45"/>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11" name="圆角矩形 10"/>
          <p:cNvSpPr/>
          <p:nvPr/>
        </p:nvSpPr>
        <p:spPr>
          <a:xfrm>
            <a:off x="1218309" y="521374"/>
            <a:ext cx="584231" cy="635647"/>
          </a:xfrm>
          <a:prstGeom prst="roundRect">
            <a:avLst/>
          </a:prstGeom>
          <a:noFill/>
          <a:ln w="76200">
            <a:solidFill>
              <a:srgbClr val="8BAA45"/>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12" name="圆角矩形 11"/>
          <p:cNvSpPr/>
          <p:nvPr/>
        </p:nvSpPr>
        <p:spPr>
          <a:xfrm>
            <a:off x="343570" y="953472"/>
            <a:ext cx="583158" cy="648740"/>
          </a:xfrm>
          <a:prstGeom prst="roundRect">
            <a:avLst/>
          </a:prstGeom>
          <a:noFill/>
          <a:ln w="127000">
            <a:solidFill>
              <a:srgbClr val="1C8CA1"/>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13" name="圆角矩形 12"/>
          <p:cNvSpPr/>
          <p:nvPr/>
        </p:nvSpPr>
        <p:spPr>
          <a:xfrm>
            <a:off x="6615733" y="86896"/>
            <a:ext cx="680708" cy="757062"/>
          </a:xfrm>
          <a:prstGeom prst="roundRect">
            <a:avLst/>
          </a:prstGeom>
          <a:noFill/>
          <a:ln w="127000">
            <a:solidFill>
              <a:srgbClr val="FF4D5E"/>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14" name="圆角矩形 13"/>
          <p:cNvSpPr/>
          <p:nvPr/>
        </p:nvSpPr>
        <p:spPr>
          <a:xfrm>
            <a:off x="5497657" y="1159402"/>
            <a:ext cx="186525" cy="207121"/>
          </a:xfrm>
          <a:prstGeom prst="roundRect">
            <a:avLst/>
          </a:prstGeom>
          <a:noFill/>
          <a:ln w="38100">
            <a:solidFill>
              <a:srgbClr val="FFBE3F"/>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15" name="圆角矩形 14"/>
          <p:cNvSpPr/>
          <p:nvPr/>
        </p:nvSpPr>
        <p:spPr>
          <a:xfrm>
            <a:off x="861340" y="2303328"/>
            <a:ext cx="374121" cy="415432"/>
          </a:xfrm>
          <a:prstGeom prst="roundRect">
            <a:avLst/>
          </a:prstGeom>
          <a:noFill/>
          <a:ln w="76200">
            <a:solidFill>
              <a:srgbClr val="FF4D5E"/>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16" name="圆角矩形 15"/>
          <p:cNvSpPr/>
          <p:nvPr/>
        </p:nvSpPr>
        <p:spPr>
          <a:xfrm>
            <a:off x="1989062" y="1217729"/>
            <a:ext cx="347322" cy="386863"/>
          </a:xfrm>
          <a:prstGeom prst="roundRect">
            <a:avLst/>
          </a:prstGeom>
          <a:noFill/>
          <a:ln w="57150">
            <a:solidFill>
              <a:srgbClr val="8BAA45"/>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17" name="圆角矩形 16"/>
          <p:cNvSpPr/>
          <p:nvPr/>
        </p:nvSpPr>
        <p:spPr>
          <a:xfrm>
            <a:off x="2766249" y="598748"/>
            <a:ext cx="348395" cy="386863"/>
          </a:xfrm>
          <a:prstGeom prst="roundRect">
            <a:avLst/>
          </a:prstGeom>
          <a:noFill/>
          <a:ln w="57150">
            <a:solidFill>
              <a:srgbClr val="FFBE3F"/>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18" name="圆角矩形 17"/>
          <p:cNvSpPr/>
          <p:nvPr/>
        </p:nvSpPr>
        <p:spPr>
          <a:xfrm>
            <a:off x="3747113" y="598748"/>
            <a:ext cx="243339" cy="270209"/>
          </a:xfrm>
          <a:prstGeom prst="roundRect">
            <a:avLst/>
          </a:prstGeom>
          <a:noFill/>
          <a:ln w="38100">
            <a:solidFill>
              <a:srgbClr val="8BAA45"/>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19" name="圆角矩形 18"/>
          <p:cNvSpPr/>
          <p:nvPr/>
        </p:nvSpPr>
        <p:spPr>
          <a:xfrm>
            <a:off x="3882183" y="791583"/>
            <a:ext cx="242267" cy="270209"/>
          </a:xfrm>
          <a:prstGeom prst="roundRect">
            <a:avLst/>
          </a:prstGeom>
          <a:noFill/>
          <a:ln w="38100">
            <a:solidFill>
              <a:srgbClr val="FFBE3F"/>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20" name="圆角矩形 19"/>
          <p:cNvSpPr/>
          <p:nvPr/>
        </p:nvSpPr>
        <p:spPr>
          <a:xfrm>
            <a:off x="4857683" y="1322480"/>
            <a:ext cx="348394" cy="386863"/>
          </a:xfrm>
          <a:prstGeom prst="roundRect">
            <a:avLst/>
          </a:prstGeom>
          <a:noFill/>
          <a:ln w="57150">
            <a:solidFill>
              <a:srgbClr val="1C8CA1"/>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21" name="圆角矩形 20"/>
          <p:cNvSpPr/>
          <p:nvPr/>
        </p:nvSpPr>
        <p:spPr>
          <a:xfrm>
            <a:off x="926730" y="3302030"/>
            <a:ext cx="308731" cy="341631"/>
          </a:xfrm>
          <a:prstGeom prst="roundRect">
            <a:avLst/>
          </a:prstGeom>
          <a:noFill/>
          <a:ln w="76200">
            <a:solidFill>
              <a:srgbClr val="FF4D5E"/>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22" name="圆角矩形 21"/>
          <p:cNvSpPr/>
          <p:nvPr/>
        </p:nvSpPr>
        <p:spPr>
          <a:xfrm>
            <a:off x="755213" y="3123478"/>
            <a:ext cx="308731" cy="342821"/>
          </a:xfrm>
          <a:prstGeom prst="roundRect">
            <a:avLst/>
          </a:prstGeom>
          <a:noFill/>
          <a:ln w="57150">
            <a:solidFill>
              <a:srgbClr val="FFBE3F"/>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23" name="圆角矩形 22"/>
          <p:cNvSpPr/>
          <p:nvPr/>
        </p:nvSpPr>
        <p:spPr>
          <a:xfrm>
            <a:off x="1191509" y="1714105"/>
            <a:ext cx="179021" cy="198788"/>
          </a:xfrm>
          <a:prstGeom prst="roundRect">
            <a:avLst/>
          </a:prstGeom>
          <a:noFill/>
          <a:ln w="38100">
            <a:solidFill>
              <a:srgbClr val="1C8CA1"/>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24" name="圆角矩形 23"/>
          <p:cNvSpPr/>
          <p:nvPr/>
        </p:nvSpPr>
        <p:spPr>
          <a:xfrm rot="18900000">
            <a:off x="1678189" y="1477225"/>
            <a:ext cx="173661" cy="192837"/>
          </a:xfrm>
          <a:prstGeom prst="roundRect">
            <a:avLst/>
          </a:prstGeom>
          <a:noFill/>
          <a:ln w="38100">
            <a:solidFill>
              <a:srgbClr val="FF4D5E"/>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25" name="圆角矩形 24"/>
          <p:cNvSpPr/>
          <p:nvPr/>
        </p:nvSpPr>
        <p:spPr>
          <a:xfrm rot="18900000">
            <a:off x="2044807" y="788012"/>
            <a:ext cx="173661" cy="192837"/>
          </a:xfrm>
          <a:prstGeom prst="roundRect">
            <a:avLst/>
          </a:prstGeom>
          <a:noFill/>
          <a:ln w="38100">
            <a:solidFill>
              <a:srgbClr val="8BAA45"/>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26" name="圆角矩形 25"/>
          <p:cNvSpPr/>
          <p:nvPr/>
        </p:nvSpPr>
        <p:spPr>
          <a:xfrm rot="18900000">
            <a:off x="3903623" y="1553407"/>
            <a:ext cx="173661" cy="192837"/>
          </a:xfrm>
          <a:prstGeom prst="roundRect">
            <a:avLst/>
          </a:prstGeom>
          <a:noFill/>
          <a:ln w="38100">
            <a:solidFill>
              <a:srgbClr val="1C8CA1"/>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27" name="圆角矩形 26"/>
          <p:cNvSpPr/>
          <p:nvPr/>
        </p:nvSpPr>
        <p:spPr>
          <a:xfrm rot="18900000">
            <a:off x="6165503" y="872527"/>
            <a:ext cx="173661" cy="191646"/>
          </a:xfrm>
          <a:prstGeom prst="roundRect">
            <a:avLst/>
          </a:prstGeom>
          <a:noFill/>
          <a:ln w="38100">
            <a:solidFill>
              <a:srgbClr val="1C8CA1"/>
            </a:solidFill>
          </a:ln>
          <a:effectLst>
            <a:outerShdw blurRad="254000" dist="1270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199" tIns="32099" rIns="64199" bIns="32099" anchor="ctr"/>
          <a:lstStyle/>
          <a:p>
            <a:pPr algn="ctr">
              <a:defRPr/>
            </a:pPr>
            <a:endParaRPr lang="zh-CN" altLang="en-US" sz="1620"/>
          </a:p>
        </p:txBody>
      </p:sp>
      <p:sp>
        <p:nvSpPr>
          <p:cNvPr id="28" name="TextBox 85"/>
          <p:cNvSpPr txBox="1"/>
          <p:nvPr/>
        </p:nvSpPr>
        <p:spPr>
          <a:xfrm>
            <a:off x="4573608" y="2254432"/>
            <a:ext cx="2430334" cy="1103571"/>
          </a:xfrm>
          <a:prstGeom prst="rect">
            <a:avLst/>
          </a:prstGeom>
          <a:noFill/>
        </p:spPr>
        <p:txBody>
          <a:bodyPr lIns="64199" tIns="32099" rIns="64199" bIns="32099">
            <a:spAutoFit/>
          </a:bodyPr>
          <a:lstStyle/>
          <a:p>
            <a:pPr algn="ctr">
              <a:defRPr/>
            </a:pPr>
            <a:r>
              <a:rPr lang="en-US" altLang="zh-CN" sz="6750" b="1" dirty="0" smtClean="0">
                <a:ln w="19050">
                  <a:solidFill>
                    <a:schemeClr val="bg1">
                      <a:lumMod val="95000"/>
                    </a:schemeClr>
                  </a:solidFill>
                </a:ln>
                <a:solidFill>
                  <a:srgbClr val="FF4D5E"/>
                </a:solidFill>
                <a:effectLst>
                  <a:outerShdw blurRad="38100" dist="38100" dir="2700000" algn="tl">
                    <a:srgbClr val="000000">
                      <a:alpha val="43137"/>
                    </a:srgbClr>
                  </a:outerShdw>
                </a:effectLst>
                <a:latin typeface="Broadway" panose="04040905080B02020502" pitchFamily="82" charset="0"/>
              </a:rPr>
              <a:t>2</a:t>
            </a:r>
            <a:r>
              <a:rPr lang="en-US" altLang="zh-CN" sz="6750" b="1" dirty="0" smtClean="0">
                <a:ln w="19050">
                  <a:solidFill>
                    <a:schemeClr val="bg1">
                      <a:lumMod val="95000"/>
                    </a:schemeClr>
                  </a:solidFill>
                </a:ln>
                <a:solidFill>
                  <a:srgbClr val="1C8CA1"/>
                </a:solidFill>
                <a:effectLst>
                  <a:outerShdw blurRad="38100" dist="38100" dir="2700000" algn="tl">
                    <a:srgbClr val="000000">
                      <a:alpha val="43137"/>
                    </a:srgbClr>
                  </a:outerShdw>
                </a:effectLst>
                <a:latin typeface="Broadway" panose="04040905080B02020502" pitchFamily="82" charset="0"/>
              </a:rPr>
              <a:t>0</a:t>
            </a:r>
            <a:r>
              <a:rPr lang="en-US" altLang="zh-CN" sz="6750" b="1" dirty="0" smtClean="0">
                <a:ln w="19050">
                  <a:solidFill>
                    <a:schemeClr val="bg1">
                      <a:lumMod val="95000"/>
                    </a:schemeClr>
                  </a:solidFill>
                </a:ln>
                <a:solidFill>
                  <a:srgbClr val="8BAA45"/>
                </a:solidFill>
                <a:effectLst>
                  <a:outerShdw blurRad="38100" dist="38100" dir="2700000" algn="tl">
                    <a:srgbClr val="000000">
                      <a:alpha val="43137"/>
                    </a:srgbClr>
                  </a:outerShdw>
                </a:effectLst>
                <a:latin typeface="Broadway" panose="04040905080B02020502" pitchFamily="82" charset="0"/>
              </a:rPr>
              <a:t>1X</a:t>
            </a:r>
            <a:endParaRPr lang="zh-CN" altLang="en-US" sz="6750" b="1" dirty="0">
              <a:ln w="19050">
                <a:solidFill>
                  <a:schemeClr val="bg1">
                    <a:lumMod val="95000"/>
                  </a:schemeClr>
                </a:solidFill>
              </a:ln>
              <a:solidFill>
                <a:srgbClr val="FFBE3F"/>
              </a:solidFill>
              <a:effectLst>
                <a:outerShdw blurRad="38100" dist="38100" dir="2700000" algn="tl">
                  <a:srgbClr val="000000">
                    <a:alpha val="43137"/>
                  </a:srgbClr>
                </a:outerShdw>
              </a:effectLst>
              <a:latin typeface="Broadway" panose="04040905080B02020502" pitchFamily="82" charset="0"/>
            </a:endParaRPr>
          </a:p>
        </p:txBody>
      </p:sp>
      <p:sp>
        <p:nvSpPr>
          <p:cNvPr id="29" name="TextBox 86"/>
          <p:cNvSpPr txBox="1"/>
          <p:nvPr/>
        </p:nvSpPr>
        <p:spPr>
          <a:xfrm>
            <a:off x="3260431" y="3273461"/>
            <a:ext cx="5154086" cy="840422"/>
          </a:xfrm>
          <a:prstGeom prst="rect">
            <a:avLst/>
          </a:prstGeom>
          <a:noFill/>
        </p:spPr>
        <p:txBody>
          <a:bodyPr lIns="64199" tIns="32099" rIns="64199" bIns="32099">
            <a:spAutoFit/>
          </a:bodyPr>
          <a:lstStyle/>
          <a:p>
            <a:pPr algn="ctr">
              <a:defRPr/>
            </a:pPr>
            <a:r>
              <a:rPr lang="zh-CN" altLang="en-US" sz="5040" b="1" dirty="0" smtClean="0">
                <a:solidFill>
                  <a:schemeClr val="tx1">
                    <a:lumMod val="75000"/>
                    <a:lumOff val="25000"/>
                  </a:schemeClr>
                </a:solidFill>
                <a:effectLst>
                  <a:outerShdw blurRad="38100" dist="38100" dir="2700000" algn="tl">
                    <a:srgbClr val="000000">
                      <a:alpha val="43137"/>
                    </a:srgbClr>
                  </a:outerShdw>
                </a:effectLst>
                <a:latin typeface="方正粗倩简体" panose="03000509000000000000" pitchFamily="65" charset="-122"/>
                <a:ea typeface="方正粗倩简体" panose="03000509000000000000" pitchFamily="65" charset="-122"/>
              </a:rPr>
              <a:t>谢谢观看</a:t>
            </a:r>
            <a:endParaRPr lang="zh-CN" altLang="en-US" sz="5040" b="1" dirty="0">
              <a:solidFill>
                <a:schemeClr val="tx1">
                  <a:lumMod val="75000"/>
                  <a:lumOff val="25000"/>
                </a:schemeClr>
              </a:solidFill>
              <a:effectLst>
                <a:outerShdw blurRad="38100" dist="38100" dir="2700000" algn="tl">
                  <a:srgbClr val="000000">
                    <a:alpha val="43137"/>
                  </a:srgbClr>
                </a:outerShdw>
              </a:effectLst>
              <a:latin typeface="方正粗倩简体" panose="03000509000000000000" pitchFamily="65" charset="-122"/>
              <a:ea typeface="方正粗倩简体" panose="03000509000000000000" pitchFamily="65" charset="-122"/>
            </a:endParaRPr>
          </a:p>
        </p:txBody>
      </p:sp>
      <p:cxnSp>
        <p:nvCxnSpPr>
          <p:cNvPr id="30" name="直接连接符 29"/>
          <p:cNvCxnSpPr/>
          <p:nvPr/>
        </p:nvCxnSpPr>
        <p:spPr>
          <a:xfrm flipH="1">
            <a:off x="3333327" y="4173365"/>
            <a:ext cx="5008297" cy="0"/>
          </a:xfrm>
          <a:prstGeom prst="line">
            <a:avLst/>
          </a:prstGeom>
          <a:ln w="28575">
            <a:solidFill>
              <a:srgbClr val="1C8CA1"/>
            </a:solidFill>
          </a:ln>
          <a:effectLst>
            <a:outerShdw blurRad="127000" dist="63500" dir="5400000" algn="t" rotWithShape="0">
              <a:schemeClr val="tx1">
                <a:lumMod val="75000"/>
                <a:lumOff val="25000"/>
                <a:alpha val="40000"/>
              </a:schemeClr>
            </a:outerShdw>
          </a:effectLst>
        </p:spPr>
        <p:style>
          <a:lnRef idx="1">
            <a:schemeClr val="accent1"/>
          </a:lnRef>
          <a:fillRef idx="0">
            <a:schemeClr val="accent1"/>
          </a:fillRef>
          <a:effectRef idx="0">
            <a:schemeClr val="accent1"/>
          </a:effectRef>
          <a:fontRef idx="minor">
            <a:schemeClr val="tx1"/>
          </a:fontRef>
        </p:style>
      </p:cxnSp>
      <p:sp>
        <p:nvSpPr>
          <p:cNvPr id="31" name="TextBox 29"/>
          <p:cNvSpPr txBox="1">
            <a:spLocks noChangeArrowheads="1"/>
          </p:cNvSpPr>
          <p:nvPr/>
        </p:nvSpPr>
        <p:spPr bwMode="auto">
          <a:xfrm>
            <a:off x="7003944" y="4244786"/>
            <a:ext cx="1405215" cy="217174"/>
          </a:xfrm>
          <a:prstGeom prst="rect">
            <a:avLst/>
          </a:prstGeom>
          <a:noFill/>
          <a:ln w="9525">
            <a:noFill/>
            <a:miter lim="800000"/>
            <a:headEnd/>
            <a:tailEnd/>
          </a:ln>
        </p:spPr>
        <p:txBody>
          <a:bodyPr wrap="square" lIns="64199" tIns="32099" rIns="64199" bIns="32099">
            <a:spAutoFit/>
          </a:bodyPr>
          <a:lstStyle/>
          <a:p>
            <a:pPr algn="r"/>
            <a:r>
              <a:rPr lang="zh-CN" altLang="en-US" sz="990" dirty="0">
                <a:latin typeface="微软雅黑" pitchFamily="34" charset="-122"/>
                <a:ea typeface="微软雅黑" pitchFamily="34" charset="-122"/>
              </a:rPr>
              <a:t>点击添加公司名称</a:t>
            </a:r>
          </a:p>
        </p:txBody>
      </p:sp>
      <p:sp>
        <p:nvSpPr>
          <p:cNvPr id="32" name="矩形 31"/>
          <p:cNvSpPr/>
          <p:nvPr/>
        </p:nvSpPr>
        <p:spPr>
          <a:xfrm>
            <a:off x="162082" y="4774437"/>
            <a:ext cx="775136" cy="230832"/>
          </a:xfrm>
          <a:prstGeom prst="rect">
            <a:avLst/>
          </a:prstGeom>
        </p:spPr>
        <p:txBody>
          <a:bodyPr wrap="square">
            <a:spAutoFit/>
          </a:bodyPr>
          <a:lstStyle/>
          <a:p>
            <a:pPr lvl="0"/>
            <a:r>
              <a:rPr lang="en-US" altLang="zh-CN" sz="100" dirty="0">
                <a:solidFill>
                  <a:schemeClr val="accent4">
                    <a:lumMod val="20000"/>
                    <a:lumOff val="80000"/>
                  </a:schemeClr>
                </a:solidFill>
              </a:rPr>
              <a:t>PPT</a:t>
            </a:r>
            <a:r>
              <a:rPr lang="zh-CN" altLang="en-US" sz="100" dirty="0">
                <a:solidFill>
                  <a:schemeClr val="accent4">
                    <a:lumMod val="20000"/>
                    <a:lumOff val="80000"/>
                  </a:schemeClr>
                </a:solidFill>
              </a:rPr>
              <a:t>模板下载：</a:t>
            </a:r>
            <a:r>
              <a:rPr lang="en-US" altLang="zh-CN" sz="100" dirty="0">
                <a:solidFill>
                  <a:schemeClr val="accent4">
                    <a:lumMod val="20000"/>
                    <a:lumOff val="80000"/>
                  </a:schemeClr>
                </a:solidFill>
              </a:rPr>
              <a:t>www.1ppt.com/moban/     </a:t>
            </a:r>
            <a:r>
              <a:rPr lang="zh-CN" altLang="en-US" sz="100" dirty="0">
                <a:solidFill>
                  <a:schemeClr val="accent4">
                    <a:lumMod val="20000"/>
                    <a:lumOff val="80000"/>
                  </a:schemeClr>
                </a:solidFill>
              </a:rPr>
              <a:t>行业</a:t>
            </a:r>
            <a:r>
              <a:rPr lang="en-US" altLang="zh-CN" sz="100" dirty="0">
                <a:solidFill>
                  <a:schemeClr val="accent4">
                    <a:lumMod val="20000"/>
                    <a:lumOff val="80000"/>
                  </a:schemeClr>
                </a:solidFill>
              </a:rPr>
              <a:t>PPT</a:t>
            </a:r>
            <a:r>
              <a:rPr lang="zh-CN" altLang="en-US" sz="100" dirty="0">
                <a:solidFill>
                  <a:schemeClr val="accent4">
                    <a:lumMod val="20000"/>
                    <a:lumOff val="80000"/>
                  </a:schemeClr>
                </a:solidFill>
              </a:rPr>
              <a:t>模板：</a:t>
            </a:r>
            <a:r>
              <a:rPr lang="en-US" altLang="zh-CN" sz="100" dirty="0">
                <a:solidFill>
                  <a:schemeClr val="accent4">
                    <a:lumMod val="20000"/>
                    <a:lumOff val="80000"/>
                  </a:schemeClr>
                </a:solidFill>
              </a:rPr>
              <a:t>www.1ppt.com/hangye/ </a:t>
            </a:r>
          </a:p>
          <a:p>
            <a:pPr lvl="0"/>
            <a:r>
              <a:rPr lang="zh-CN" altLang="en-US" sz="100" dirty="0">
                <a:solidFill>
                  <a:schemeClr val="accent4">
                    <a:lumMod val="20000"/>
                    <a:lumOff val="80000"/>
                  </a:schemeClr>
                </a:solidFill>
              </a:rPr>
              <a:t>节日</a:t>
            </a:r>
            <a:r>
              <a:rPr lang="en-US" altLang="zh-CN" sz="100" dirty="0">
                <a:solidFill>
                  <a:schemeClr val="accent4">
                    <a:lumMod val="20000"/>
                    <a:lumOff val="80000"/>
                  </a:schemeClr>
                </a:solidFill>
              </a:rPr>
              <a:t>PPT</a:t>
            </a:r>
            <a:r>
              <a:rPr lang="zh-CN" altLang="en-US" sz="100" dirty="0">
                <a:solidFill>
                  <a:schemeClr val="accent4">
                    <a:lumMod val="20000"/>
                    <a:lumOff val="80000"/>
                  </a:schemeClr>
                </a:solidFill>
              </a:rPr>
              <a:t>模板：</a:t>
            </a:r>
            <a:r>
              <a:rPr lang="en-US" altLang="zh-CN" sz="100" dirty="0">
                <a:solidFill>
                  <a:schemeClr val="accent4">
                    <a:lumMod val="20000"/>
                    <a:lumOff val="80000"/>
                  </a:schemeClr>
                </a:solidFill>
              </a:rPr>
              <a:t>www.1ppt.com/jieri/           PPT</a:t>
            </a:r>
            <a:r>
              <a:rPr lang="zh-CN" altLang="en-US" sz="100" dirty="0">
                <a:solidFill>
                  <a:schemeClr val="accent4">
                    <a:lumMod val="20000"/>
                    <a:lumOff val="80000"/>
                  </a:schemeClr>
                </a:solidFill>
              </a:rPr>
              <a:t>素材下载：</a:t>
            </a:r>
            <a:r>
              <a:rPr lang="en-US" altLang="zh-CN" sz="100" dirty="0">
                <a:solidFill>
                  <a:schemeClr val="accent4">
                    <a:lumMod val="20000"/>
                    <a:lumOff val="80000"/>
                  </a:schemeClr>
                </a:solidFill>
              </a:rPr>
              <a:t>www.1ppt.com/sucai/</a:t>
            </a:r>
          </a:p>
          <a:p>
            <a:pPr lvl="0"/>
            <a:r>
              <a:rPr lang="en-US" altLang="zh-CN" sz="100" dirty="0">
                <a:solidFill>
                  <a:schemeClr val="accent4">
                    <a:lumMod val="20000"/>
                    <a:lumOff val="80000"/>
                  </a:schemeClr>
                </a:solidFill>
              </a:rPr>
              <a:t>PPT</a:t>
            </a:r>
            <a:r>
              <a:rPr lang="zh-CN" altLang="en-US" sz="100" dirty="0">
                <a:solidFill>
                  <a:schemeClr val="accent4">
                    <a:lumMod val="20000"/>
                    <a:lumOff val="80000"/>
                  </a:schemeClr>
                </a:solidFill>
              </a:rPr>
              <a:t>背景图片：</a:t>
            </a:r>
            <a:r>
              <a:rPr lang="en-US" altLang="zh-CN" sz="100" dirty="0">
                <a:solidFill>
                  <a:schemeClr val="accent4">
                    <a:lumMod val="20000"/>
                    <a:lumOff val="80000"/>
                  </a:schemeClr>
                </a:solidFill>
              </a:rPr>
              <a:t>www.1ppt.com/beijing/      PPT</a:t>
            </a:r>
            <a:r>
              <a:rPr lang="zh-CN" altLang="en-US" sz="100" dirty="0">
                <a:solidFill>
                  <a:schemeClr val="accent4">
                    <a:lumMod val="20000"/>
                    <a:lumOff val="80000"/>
                  </a:schemeClr>
                </a:solidFill>
              </a:rPr>
              <a:t>图表下载：</a:t>
            </a:r>
            <a:r>
              <a:rPr lang="en-US" altLang="zh-CN" sz="100" dirty="0">
                <a:solidFill>
                  <a:schemeClr val="accent4">
                    <a:lumMod val="20000"/>
                    <a:lumOff val="80000"/>
                  </a:schemeClr>
                </a:solidFill>
              </a:rPr>
              <a:t>www.1ppt.com/tubiao/      </a:t>
            </a:r>
          </a:p>
          <a:p>
            <a:pPr lvl="0"/>
            <a:r>
              <a:rPr lang="zh-CN" altLang="en-US" sz="100" dirty="0">
                <a:solidFill>
                  <a:schemeClr val="accent4">
                    <a:lumMod val="20000"/>
                    <a:lumOff val="80000"/>
                  </a:schemeClr>
                </a:solidFill>
              </a:rPr>
              <a:t>优秀</a:t>
            </a:r>
            <a:r>
              <a:rPr lang="en-US" altLang="zh-CN" sz="100" dirty="0">
                <a:solidFill>
                  <a:schemeClr val="accent4">
                    <a:lumMod val="20000"/>
                    <a:lumOff val="80000"/>
                  </a:schemeClr>
                </a:solidFill>
              </a:rPr>
              <a:t>PPT</a:t>
            </a:r>
            <a:r>
              <a:rPr lang="zh-CN" altLang="en-US" sz="100" dirty="0">
                <a:solidFill>
                  <a:schemeClr val="accent4">
                    <a:lumMod val="20000"/>
                    <a:lumOff val="80000"/>
                  </a:schemeClr>
                </a:solidFill>
              </a:rPr>
              <a:t>下载：</a:t>
            </a:r>
            <a:r>
              <a:rPr lang="en-US" altLang="zh-CN" sz="100" dirty="0">
                <a:solidFill>
                  <a:schemeClr val="accent4">
                    <a:lumMod val="20000"/>
                    <a:lumOff val="80000"/>
                  </a:schemeClr>
                </a:solidFill>
              </a:rPr>
              <a:t>www.1ppt.com/xiazai/        PPT</a:t>
            </a:r>
            <a:r>
              <a:rPr lang="zh-CN" altLang="en-US" sz="100" dirty="0">
                <a:solidFill>
                  <a:schemeClr val="accent4">
                    <a:lumMod val="20000"/>
                    <a:lumOff val="80000"/>
                  </a:schemeClr>
                </a:solidFill>
              </a:rPr>
              <a:t>教程： </a:t>
            </a:r>
            <a:r>
              <a:rPr lang="en-US" altLang="zh-CN" sz="100" dirty="0">
                <a:solidFill>
                  <a:schemeClr val="accent4">
                    <a:lumMod val="20000"/>
                    <a:lumOff val="80000"/>
                  </a:schemeClr>
                </a:solidFill>
              </a:rPr>
              <a:t>www.1ppt.com/powerpoint/      </a:t>
            </a:r>
          </a:p>
          <a:p>
            <a:pPr lvl="0"/>
            <a:r>
              <a:rPr lang="en-US" altLang="zh-CN" sz="100" dirty="0">
                <a:solidFill>
                  <a:schemeClr val="accent4">
                    <a:lumMod val="20000"/>
                    <a:lumOff val="80000"/>
                  </a:schemeClr>
                </a:solidFill>
              </a:rPr>
              <a:t>Word</a:t>
            </a:r>
            <a:r>
              <a:rPr lang="zh-CN" altLang="en-US" sz="100" dirty="0">
                <a:solidFill>
                  <a:schemeClr val="accent4">
                    <a:lumMod val="20000"/>
                    <a:lumOff val="80000"/>
                  </a:schemeClr>
                </a:solidFill>
              </a:rPr>
              <a:t>教程： </a:t>
            </a:r>
            <a:r>
              <a:rPr lang="en-US" altLang="zh-CN" sz="100" dirty="0">
                <a:solidFill>
                  <a:schemeClr val="accent4">
                    <a:lumMod val="20000"/>
                    <a:lumOff val="80000"/>
                  </a:schemeClr>
                </a:solidFill>
              </a:rPr>
              <a:t>www.1ppt.com/word/              Excel</a:t>
            </a:r>
            <a:r>
              <a:rPr lang="zh-CN" altLang="en-US" sz="100" dirty="0">
                <a:solidFill>
                  <a:schemeClr val="accent4">
                    <a:lumMod val="20000"/>
                    <a:lumOff val="80000"/>
                  </a:schemeClr>
                </a:solidFill>
              </a:rPr>
              <a:t>教程：</a:t>
            </a:r>
            <a:r>
              <a:rPr lang="en-US" altLang="zh-CN" sz="100" dirty="0">
                <a:solidFill>
                  <a:schemeClr val="accent4">
                    <a:lumMod val="20000"/>
                    <a:lumOff val="80000"/>
                  </a:schemeClr>
                </a:solidFill>
              </a:rPr>
              <a:t>www.1ppt.com/excel/  </a:t>
            </a:r>
          </a:p>
          <a:p>
            <a:pPr lvl="0"/>
            <a:r>
              <a:rPr lang="zh-CN" altLang="en-US" sz="100" dirty="0">
                <a:solidFill>
                  <a:schemeClr val="accent4">
                    <a:lumMod val="20000"/>
                    <a:lumOff val="80000"/>
                  </a:schemeClr>
                </a:solidFill>
              </a:rPr>
              <a:t>资料下载：</a:t>
            </a:r>
            <a:r>
              <a:rPr lang="en-US" altLang="zh-CN" sz="100" dirty="0">
                <a:solidFill>
                  <a:schemeClr val="accent4">
                    <a:lumMod val="20000"/>
                    <a:lumOff val="80000"/>
                  </a:schemeClr>
                </a:solidFill>
              </a:rPr>
              <a:t>www.1ppt.com/ziliao/                PPT</a:t>
            </a:r>
            <a:r>
              <a:rPr lang="zh-CN" altLang="en-US" sz="100" dirty="0">
                <a:solidFill>
                  <a:schemeClr val="accent4">
                    <a:lumMod val="20000"/>
                    <a:lumOff val="80000"/>
                  </a:schemeClr>
                </a:solidFill>
              </a:rPr>
              <a:t>课件下载：</a:t>
            </a:r>
            <a:r>
              <a:rPr lang="en-US" altLang="zh-CN" sz="100" dirty="0">
                <a:solidFill>
                  <a:schemeClr val="accent4">
                    <a:lumMod val="20000"/>
                    <a:lumOff val="80000"/>
                  </a:schemeClr>
                </a:solidFill>
              </a:rPr>
              <a:t>www.1ppt.com/kejian/ </a:t>
            </a:r>
          </a:p>
          <a:p>
            <a:pPr lvl="0"/>
            <a:r>
              <a:rPr lang="zh-CN" altLang="en-US" sz="100" dirty="0">
                <a:solidFill>
                  <a:schemeClr val="accent4">
                    <a:lumMod val="20000"/>
                    <a:lumOff val="80000"/>
                  </a:schemeClr>
                </a:solidFill>
              </a:rPr>
              <a:t>范文下载：</a:t>
            </a:r>
            <a:r>
              <a:rPr lang="en-US" altLang="zh-CN" sz="100" dirty="0">
                <a:solidFill>
                  <a:schemeClr val="accent4">
                    <a:lumMod val="20000"/>
                    <a:lumOff val="80000"/>
                  </a:schemeClr>
                </a:solidFill>
              </a:rPr>
              <a:t>www.1ppt.com/fanwen/             </a:t>
            </a:r>
            <a:r>
              <a:rPr lang="zh-CN" altLang="en-US" sz="100" dirty="0">
                <a:solidFill>
                  <a:schemeClr val="accent4">
                    <a:lumMod val="20000"/>
                    <a:lumOff val="80000"/>
                  </a:schemeClr>
                </a:solidFill>
              </a:rPr>
              <a:t>试卷下载：</a:t>
            </a:r>
            <a:r>
              <a:rPr lang="en-US" altLang="zh-CN" sz="100" dirty="0">
                <a:solidFill>
                  <a:schemeClr val="accent4">
                    <a:lumMod val="20000"/>
                    <a:lumOff val="80000"/>
                  </a:schemeClr>
                </a:solidFill>
              </a:rPr>
              <a:t>www.1ppt.com/shiti/  </a:t>
            </a:r>
          </a:p>
          <a:p>
            <a:pPr lvl="0"/>
            <a:r>
              <a:rPr lang="zh-CN" altLang="en-US" sz="100" dirty="0">
                <a:solidFill>
                  <a:schemeClr val="accent4">
                    <a:lumMod val="20000"/>
                    <a:lumOff val="80000"/>
                  </a:schemeClr>
                </a:solidFill>
              </a:rPr>
              <a:t>教案下载：</a:t>
            </a:r>
            <a:r>
              <a:rPr lang="en-US" altLang="zh-CN" sz="100" dirty="0">
                <a:solidFill>
                  <a:schemeClr val="accent4">
                    <a:lumMod val="20000"/>
                    <a:lumOff val="80000"/>
                  </a:schemeClr>
                </a:solidFill>
              </a:rPr>
              <a:t>www.1ppt.com/jiaoan/  </a:t>
            </a:r>
            <a:r>
              <a:rPr lang="en-US" altLang="zh-CN" sz="100" dirty="0" smtClean="0">
                <a:solidFill>
                  <a:schemeClr val="accent4">
                    <a:lumMod val="20000"/>
                    <a:lumOff val="80000"/>
                  </a:schemeClr>
                </a:solidFill>
              </a:rPr>
              <a:t>      PPT</a:t>
            </a:r>
            <a:r>
              <a:rPr lang="zh-CN" altLang="en-US" sz="100" dirty="0" smtClean="0">
                <a:solidFill>
                  <a:schemeClr val="accent4">
                    <a:lumMod val="20000"/>
                    <a:lumOff val="80000"/>
                  </a:schemeClr>
                </a:solidFill>
              </a:rPr>
              <a:t>论坛：</a:t>
            </a:r>
            <a:r>
              <a:rPr lang="en-US" altLang="zh-CN" sz="100" dirty="0" smtClean="0">
                <a:solidFill>
                  <a:schemeClr val="accent4">
                    <a:lumMod val="20000"/>
                    <a:lumOff val="80000"/>
                  </a:schemeClr>
                </a:solidFill>
              </a:rPr>
              <a:t>www.1ppt.cn</a:t>
            </a:r>
            <a:endParaRPr lang="en-US" altLang="zh-CN" sz="100" dirty="0">
              <a:solidFill>
                <a:schemeClr val="accent4">
                  <a:lumMod val="20000"/>
                  <a:lumOff val="80000"/>
                </a:schemeClr>
              </a:solidFill>
            </a:endParaRPr>
          </a:p>
          <a:p>
            <a:pPr lvl="0"/>
            <a:r>
              <a:rPr lang="en-US" altLang="zh-CN" sz="100" dirty="0">
                <a:solidFill>
                  <a:schemeClr val="accent4">
                    <a:lumMod val="20000"/>
                    <a:lumOff val="80000"/>
                  </a:schemeClr>
                </a:solidFill>
              </a:rPr>
              <a:t> </a:t>
            </a:r>
            <a:endParaRPr lang="zh-CN" altLang="en-US" sz="100" dirty="0">
              <a:solidFill>
                <a:schemeClr val="accent4">
                  <a:lumMod val="20000"/>
                  <a:lumOff val="80000"/>
                </a:schemeClr>
              </a:solidFill>
            </a:endParaRPr>
          </a:p>
        </p:txBody>
      </p:sp>
    </p:spTree>
    <p:extLst>
      <p:ext uri="{BB962C8B-B14F-4D97-AF65-F5344CB8AC3E}">
        <p14:creationId xmlns:p14="http://schemas.microsoft.com/office/powerpoint/2010/main" val="4057707105"/>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ppt_x"/>
                                          </p:val>
                                        </p:tav>
                                        <p:tav tm="100000">
                                          <p:val>
                                            <p:strVal val="#ppt_x"/>
                                          </p:val>
                                        </p:tav>
                                      </p:tavLst>
                                    </p:anim>
                                    <p:anim calcmode="lin" valueType="num">
                                      <p:cBhvr additive="base">
                                        <p:cTn id="60" dur="500" fill="hold"/>
                                        <p:tgtEl>
                                          <p:spTgt spid="17"/>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0-#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ppt_x"/>
                                          </p:val>
                                        </p:tav>
                                        <p:tav tm="100000">
                                          <p:val>
                                            <p:strVal val="#ppt_x"/>
                                          </p:val>
                                        </p:tav>
                                      </p:tavLst>
                                    </p:anim>
                                    <p:anim calcmode="lin" valueType="num">
                                      <p:cBhvr additive="base">
                                        <p:cTn id="68" dur="500" fill="hold"/>
                                        <p:tgtEl>
                                          <p:spTgt spid="19"/>
                                        </p:tgtEl>
                                        <p:attrNameLst>
                                          <p:attrName>ppt_y</p:attrName>
                                        </p:attrNameLst>
                                      </p:cBhvr>
                                      <p:tavLst>
                                        <p:tav tm="0">
                                          <p:val>
                                            <p:strVal val="0-#ppt_h/2"/>
                                          </p:val>
                                        </p:tav>
                                        <p:tav tm="100000">
                                          <p:val>
                                            <p:strVal val="#ppt_y"/>
                                          </p:val>
                                        </p:tav>
                                      </p:tavLst>
                                    </p:anim>
                                  </p:childTnLst>
                                </p:cTn>
                              </p:par>
                              <p:par>
                                <p:cTn id="69" presetID="2" presetClass="entr" presetSubtype="1"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500" fill="hold"/>
                                        <p:tgtEl>
                                          <p:spTgt spid="20"/>
                                        </p:tgtEl>
                                        <p:attrNameLst>
                                          <p:attrName>ppt_x</p:attrName>
                                        </p:attrNameLst>
                                      </p:cBhvr>
                                      <p:tavLst>
                                        <p:tav tm="0">
                                          <p:val>
                                            <p:strVal val="#ppt_x"/>
                                          </p:val>
                                        </p:tav>
                                        <p:tav tm="100000">
                                          <p:val>
                                            <p:strVal val="#ppt_x"/>
                                          </p:val>
                                        </p:tav>
                                      </p:tavLst>
                                    </p:anim>
                                    <p:anim calcmode="lin" valueType="num">
                                      <p:cBhvr additive="base">
                                        <p:cTn id="72" dur="500" fill="hold"/>
                                        <p:tgtEl>
                                          <p:spTgt spid="20"/>
                                        </p:tgtEl>
                                        <p:attrNameLst>
                                          <p:attrName>ppt_y</p:attrName>
                                        </p:attrNameLst>
                                      </p:cBhvr>
                                      <p:tavLst>
                                        <p:tav tm="0">
                                          <p:val>
                                            <p:strVal val="0-#ppt_h/2"/>
                                          </p:val>
                                        </p:tav>
                                        <p:tav tm="100000">
                                          <p:val>
                                            <p:strVal val="#ppt_y"/>
                                          </p:val>
                                        </p:tav>
                                      </p:tavLst>
                                    </p:anim>
                                  </p:childTnLst>
                                </p:cTn>
                              </p:par>
                              <p:par>
                                <p:cTn id="73" presetID="2" presetClass="entr" presetSubtype="1"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ppt_x"/>
                                          </p:val>
                                        </p:tav>
                                        <p:tav tm="100000">
                                          <p:val>
                                            <p:strVal val="#ppt_x"/>
                                          </p:val>
                                        </p:tav>
                                      </p:tavLst>
                                    </p:anim>
                                    <p:anim calcmode="lin" valueType="num">
                                      <p:cBhvr additive="base">
                                        <p:cTn id="76" dur="500" fill="hold"/>
                                        <p:tgtEl>
                                          <p:spTgt spid="21"/>
                                        </p:tgtEl>
                                        <p:attrNameLst>
                                          <p:attrName>ppt_y</p:attrName>
                                        </p:attrNameLst>
                                      </p:cBhvr>
                                      <p:tavLst>
                                        <p:tav tm="0">
                                          <p:val>
                                            <p:strVal val="0-#ppt_h/2"/>
                                          </p:val>
                                        </p:tav>
                                        <p:tav tm="100000">
                                          <p:val>
                                            <p:strVal val="#ppt_y"/>
                                          </p:val>
                                        </p:tav>
                                      </p:tavLst>
                                    </p:anim>
                                  </p:childTnLst>
                                </p:cTn>
                              </p:par>
                              <p:par>
                                <p:cTn id="77" presetID="2" presetClass="entr" presetSubtype="1"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500" fill="hold"/>
                                        <p:tgtEl>
                                          <p:spTgt spid="22"/>
                                        </p:tgtEl>
                                        <p:attrNameLst>
                                          <p:attrName>ppt_x</p:attrName>
                                        </p:attrNameLst>
                                      </p:cBhvr>
                                      <p:tavLst>
                                        <p:tav tm="0">
                                          <p:val>
                                            <p:strVal val="#ppt_x"/>
                                          </p:val>
                                        </p:tav>
                                        <p:tav tm="100000">
                                          <p:val>
                                            <p:strVal val="#ppt_x"/>
                                          </p:val>
                                        </p:tav>
                                      </p:tavLst>
                                    </p:anim>
                                    <p:anim calcmode="lin" valueType="num">
                                      <p:cBhvr additive="base">
                                        <p:cTn id="80" dur="500" fill="hold"/>
                                        <p:tgtEl>
                                          <p:spTgt spid="22"/>
                                        </p:tgtEl>
                                        <p:attrNameLst>
                                          <p:attrName>ppt_y</p:attrName>
                                        </p:attrNameLst>
                                      </p:cBhvr>
                                      <p:tavLst>
                                        <p:tav tm="0">
                                          <p:val>
                                            <p:strVal val="0-#ppt_h/2"/>
                                          </p:val>
                                        </p:tav>
                                        <p:tav tm="100000">
                                          <p:val>
                                            <p:strVal val="#ppt_y"/>
                                          </p:val>
                                        </p:tav>
                                      </p:tavLst>
                                    </p:anim>
                                  </p:childTnLst>
                                </p:cTn>
                              </p:par>
                              <p:par>
                                <p:cTn id="81" presetID="2" presetClass="entr" presetSubtype="1" fill="hold" grpId="0" nodeType="withEffect">
                                  <p:stCondLst>
                                    <p:cond delay="0"/>
                                  </p:stCondLst>
                                  <p:childTnLst>
                                    <p:set>
                                      <p:cBhvr>
                                        <p:cTn id="82" dur="1" fill="hold">
                                          <p:stCondLst>
                                            <p:cond delay="0"/>
                                          </p:stCondLst>
                                        </p:cTn>
                                        <p:tgtEl>
                                          <p:spTgt spid="23"/>
                                        </p:tgtEl>
                                        <p:attrNameLst>
                                          <p:attrName>style.visibility</p:attrName>
                                        </p:attrNameLst>
                                      </p:cBhvr>
                                      <p:to>
                                        <p:strVal val="visible"/>
                                      </p:to>
                                    </p:set>
                                    <p:anim calcmode="lin" valueType="num">
                                      <p:cBhvr additive="base">
                                        <p:cTn id="83" dur="500" fill="hold"/>
                                        <p:tgtEl>
                                          <p:spTgt spid="23"/>
                                        </p:tgtEl>
                                        <p:attrNameLst>
                                          <p:attrName>ppt_x</p:attrName>
                                        </p:attrNameLst>
                                      </p:cBhvr>
                                      <p:tavLst>
                                        <p:tav tm="0">
                                          <p:val>
                                            <p:strVal val="#ppt_x"/>
                                          </p:val>
                                        </p:tav>
                                        <p:tav tm="100000">
                                          <p:val>
                                            <p:strVal val="#ppt_x"/>
                                          </p:val>
                                        </p:tav>
                                      </p:tavLst>
                                    </p:anim>
                                    <p:anim calcmode="lin" valueType="num">
                                      <p:cBhvr additive="base">
                                        <p:cTn id="84" dur="500" fill="hold"/>
                                        <p:tgtEl>
                                          <p:spTgt spid="23"/>
                                        </p:tgtEl>
                                        <p:attrNameLst>
                                          <p:attrName>ppt_y</p:attrName>
                                        </p:attrNameLst>
                                      </p:cBhvr>
                                      <p:tavLst>
                                        <p:tav tm="0">
                                          <p:val>
                                            <p:strVal val="0-#ppt_h/2"/>
                                          </p:val>
                                        </p:tav>
                                        <p:tav tm="100000">
                                          <p:val>
                                            <p:strVal val="#ppt_y"/>
                                          </p:val>
                                        </p:tav>
                                      </p:tavLst>
                                    </p:anim>
                                  </p:childTnLst>
                                </p:cTn>
                              </p:par>
                              <p:par>
                                <p:cTn id="85" presetID="2" presetClass="entr" presetSubtype="1"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additive="base">
                                        <p:cTn id="87" dur="500" fill="hold"/>
                                        <p:tgtEl>
                                          <p:spTgt spid="24"/>
                                        </p:tgtEl>
                                        <p:attrNameLst>
                                          <p:attrName>ppt_x</p:attrName>
                                        </p:attrNameLst>
                                      </p:cBhvr>
                                      <p:tavLst>
                                        <p:tav tm="0">
                                          <p:val>
                                            <p:strVal val="#ppt_x"/>
                                          </p:val>
                                        </p:tav>
                                        <p:tav tm="100000">
                                          <p:val>
                                            <p:strVal val="#ppt_x"/>
                                          </p:val>
                                        </p:tav>
                                      </p:tavLst>
                                    </p:anim>
                                    <p:anim calcmode="lin" valueType="num">
                                      <p:cBhvr additive="base">
                                        <p:cTn id="88" dur="500" fill="hold"/>
                                        <p:tgtEl>
                                          <p:spTgt spid="24"/>
                                        </p:tgtEl>
                                        <p:attrNameLst>
                                          <p:attrName>ppt_y</p:attrName>
                                        </p:attrNameLst>
                                      </p:cBhvr>
                                      <p:tavLst>
                                        <p:tav tm="0">
                                          <p:val>
                                            <p:strVal val="0-#ppt_h/2"/>
                                          </p:val>
                                        </p:tav>
                                        <p:tav tm="100000">
                                          <p:val>
                                            <p:strVal val="#ppt_y"/>
                                          </p:val>
                                        </p:tav>
                                      </p:tavLst>
                                    </p:anim>
                                  </p:childTnLst>
                                </p:cTn>
                              </p:par>
                              <p:par>
                                <p:cTn id="89" presetID="2" presetClass="entr" presetSubtype="1"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anim calcmode="lin" valueType="num">
                                      <p:cBhvr additive="base">
                                        <p:cTn id="91" dur="500" fill="hold"/>
                                        <p:tgtEl>
                                          <p:spTgt spid="25"/>
                                        </p:tgtEl>
                                        <p:attrNameLst>
                                          <p:attrName>ppt_x</p:attrName>
                                        </p:attrNameLst>
                                      </p:cBhvr>
                                      <p:tavLst>
                                        <p:tav tm="0">
                                          <p:val>
                                            <p:strVal val="#ppt_x"/>
                                          </p:val>
                                        </p:tav>
                                        <p:tav tm="100000">
                                          <p:val>
                                            <p:strVal val="#ppt_x"/>
                                          </p:val>
                                        </p:tav>
                                      </p:tavLst>
                                    </p:anim>
                                    <p:anim calcmode="lin" valueType="num">
                                      <p:cBhvr additive="base">
                                        <p:cTn id="92" dur="500" fill="hold"/>
                                        <p:tgtEl>
                                          <p:spTgt spid="25"/>
                                        </p:tgtEl>
                                        <p:attrNameLst>
                                          <p:attrName>ppt_y</p:attrName>
                                        </p:attrNameLst>
                                      </p:cBhvr>
                                      <p:tavLst>
                                        <p:tav tm="0">
                                          <p:val>
                                            <p:strVal val="0-#ppt_h/2"/>
                                          </p:val>
                                        </p:tav>
                                        <p:tav tm="100000">
                                          <p:val>
                                            <p:strVal val="#ppt_y"/>
                                          </p:val>
                                        </p:tav>
                                      </p:tavLst>
                                    </p:anim>
                                  </p:childTnLst>
                                </p:cTn>
                              </p:par>
                              <p:par>
                                <p:cTn id="93" presetID="2" presetClass="entr" presetSubtype="1" fill="hold" grpId="0" nodeType="withEffect">
                                  <p:stCondLst>
                                    <p:cond delay="0"/>
                                  </p:stCondLst>
                                  <p:childTnLst>
                                    <p:set>
                                      <p:cBhvr>
                                        <p:cTn id="94" dur="1" fill="hold">
                                          <p:stCondLst>
                                            <p:cond delay="0"/>
                                          </p:stCondLst>
                                        </p:cTn>
                                        <p:tgtEl>
                                          <p:spTgt spid="26"/>
                                        </p:tgtEl>
                                        <p:attrNameLst>
                                          <p:attrName>style.visibility</p:attrName>
                                        </p:attrNameLst>
                                      </p:cBhvr>
                                      <p:to>
                                        <p:strVal val="visible"/>
                                      </p:to>
                                    </p:set>
                                    <p:anim calcmode="lin" valueType="num">
                                      <p:cBhvr additive="base">
                                        <p:cTn id="95" dur="500" fill="hold"/>
                                        <p:tgtEl>
                                          <p:spTgt spid="26"/>
                                        </p:tgtEl>
                                        <p:attrNameLst>
                                          <p:attrName>ppt_x</p:attrName>
                                        </p:attrNameLst>
                                      </p:cBhvr>
                                      <p:tavLst>
                                        <p:tav tm="0">
                                          <p:val>
                                            <p:strVal val="#ppt_x"/>
                                          </p:val>
                                        </p:tav>
                                        <p:tav tm="100000">
                                          <p:val>
                                            <p:strVal val="#ppt_x"/>
                                          </p:val>
                                        </p:tav>
                                      </p:tavLst>
                                    </p:anim>
                                    <p:anim calcmode="lin" valueType="num">
                                      <p:cBhvr additive="base">
                                        <p:cTn id="96" dur="500" fill="hold"/>
                                        <p:tgtEl>
                                          <p:spTgt spid="26"/>
                                        </p:tgtEl>
                                        <p:attrNameLst>
                                          <p:attrName>ppt_y</p:attrName>
                                        </p:attrNameLst>
                                      </p:cBhvr>
                                      <p:tavLst>
                                        <p:tav tm="0">
                                          <p:val>
                                            <p:strVal val="0-#ppt_h/2"/>
                                          </p:val>
                                        </p:tav>
                                        <p:tav tm="100000">
                                          <p:val>
                                            <p:strVal val="#ppt_y"/>
                                          </p:val>
                                        </p:tav>
                                      </p:tavLst>
                                    </p:anim>
                                  </p:childTnLst>
                                </p:cTn>
                              </p:par>
                              <p:par>
                                <p:cTn id="97" presetID="2" presetClass="entr" presetSubtype="1" fill="hold" grpId="0" nodeType="withEffect">
                                  <p:stCondLst>
                                    <p:cond delay="0"/>
                                  </p:stCondLst>
                                  <p:childTnLst>
                                    <p:set>
                                      <p:cBhvr>
                                        <p:cTn id="98" dur="1" fill="hold">
                                          <p:stCondLst>
                                            <p:cond delay="0"/>
                                          </p:stCondLst>
                                        </p:cTn>
                                        <p:tgtEl>
                                          <p:spTgt spid="27"/>
                                        </p:tgtEl>
                                        <p:attrNameLst>
                                          <p:attrName>style.visibility</p:attrName>
                                        </p:attrNameLst>
                                      </p:cBhvr>
                                      <p:to>
                                        <p:strVal val="visible"/>
                                      </p:to>
                                    </p:set>
                                    <p:anim calcmode="lin" valueType="num">
                                      <p:cBhvr additive="base">
                                        <p:cTn id="99" dur="500" fill="hold"/>
                                        <p:tgtEl>
                                          <p:spTgt spid="27"/>
                                        </p:tgtEl>
                                        <p:attrNameLst>
                                          <p:attrName>ppt_x</p:attrName>
                                        </p:attrNameLst>
                                      </p:cBhvr>
                                      <p:tavLst>
                                        <p:tav tm="0">
                                          <p:val>
                                            <p:strVal val="#ppt_x"/>
                                          </p:val>
                                        </p:tav>
                                        <p:tav tm="100000">
                                          <p:val>
                                            <p:strVal val="#ppt_x"/>
                                          </p:val>
                                        </p:tav>
                                      </p:tavLst>
                                    </p:anim>
                                    <p:anim calcmode="lin" valueType="num">
                                      <p:cBhvr additive="base">
                                        <p:cTn id="100" dur="500" fill="hold"/>
                                        <p:tgtEl>
                                          <p:spTgt spid="27"/>
                                        </p:tgtEl>
                                        <p:attrNameLst>
                                          <p:attrName>ppt_y</p:attrName>
                                        </p:attrNameLst>
                                      </p:cBhvr>
                                      <p:tavLst>
                                        <p:tav tm="0">
                                          <p:val>
                                            <p:strVal val="0-#ppt_h/2"/>
                                          </p:val>
                                        </p:tav>
                                        <p:tav tm="100000">
                                          <p:val>
                                            <p:strVal val="#ppt_y"/>
                                          </p:val>
                                        </p:tav>
                                      </p:tavLst>
                                    </p:anim>
                                  </p:childTnLst>
                                </p:cTn>
                              </p:par>
                            </p:childTnLst>
                          </p:cTn>
                        </p:par>
                        <p:par>
                          <p:cTn id="101" fill="hold">
                            <p:stCondLst>
                              <p:cond delay="500"/>
                            </p:stCondLst>
                            <p:childTnLst>
                              <p:par>
                                <p:cTn id="102" presetID="2" presetClass="entr" presetSubtype="2" fill="hold" grpId="0" nodeType="afterEffect">
                                  <p:stCondLst>
                                    <p:cond delay="0"/>
                                  </p:stCondLst>
                                  <p:childTnLst>
                                    <p:set>
                                      <p:cBhvr>
                                        <p:cTn id="103" dur="1" fill="hold">
                                          <p:stCondLst>
                                            <p:cond delay="0"/>
                                          </p:stCondLst>
                                        </p:cTn>
                                        <p:tgtEl>
                                          <p:spTgt spid="28"/>
                                        </p:tgtEl>
                                        <p:attrNameLst>
                                          <p:attrName>style.visibility</p:attrName>
                                        </p:attrNameLst>
                                      </p:cBhvr>
                                      <p:to>
                                        <p:strVal val="visible"/>
                                      </p:to>
                                    </p:set>
                                    <p:anim calcmode="lin" valueType="num">
                                      <p:cBhvr additive="base">
                                        <p:cTn id="104" dur="500" fill="hold"/>
                                        <p:tgtEl>
                                          <p:spTgt spid="28"/>
                                        </p:tgtEl>
                                        <p:attrNameLst>
                                          <p:attrName>ppt_x</p:attrName>
                                        </p:attrNameLst>
                                      </p:cBhvr>
                                      <p:tavLst>
                                        <p:tav tm="0">
                                          <p:val>
                                            <p:strVal val="1+#ppt_w/2"/>
                                          </p:val>
                                        </p:tav>
                                        <p:tav tm="100000">
                                          <p:val>
                                            <p:strVal val="#ppt_x"/>
                                          </p:val>
                                        </p:tav>
                                      </p:tavLst>
                                    </p:anim>
                                    <p:anim calcmode="lin" valueType="num">
                                      <p:cBhvr additive="base">
                                        <p:cTn id="105" dur="500" fill="hold"/>
                                        <p:tgtEl>
                                          <p:spTgt spid="28"/>
                                        </p:tgtEl>
                                        <p:attrNameLst>
                                          <p:attrName>ppt_y</p:attrName>
                                        </p:attrNameLst>
                                      </p:cBhvr>
                                      <p:tavLst>
                                        <p:tav tm="0">
                                          <p:val>
                                            <p:strVal val="#ppt_y"/>
                                          </p:val>
                                        </p:tav>
                                        <p:tav tm="100000">
                                          <p:val>
                                            <p:strVal val="#ppt_y"/>
                                          </p:val>
                                        </p:tav>
                                      </p:tavLst>
                                    </p:anim>
                                  </p:childTnLst>
                                </p:cTn>
                              </p:par>
                            </p:childTnLst>
                          </p:cTn>
                        </p:par>
                        <p:par>
                          <p:cTn id="106" fill="hold">
                            <p:stCondLst>
                              <p:cond delay="1000"/>
                            </p:stCondLst>
                            <p:childTnLst>
                              <p:par>
                                <p:cTn id="107" presetID="2" presetClass="entr" presetSubtype="2" fill="hold" grpId="0" nodeType="afterEffect">
                                  <p:stCondLst>
                                    <p:cond delay="0"/>
                                  </p:stCondLst>
                                  <p:childTnLst>
                                    <p:set>
                                      <p:cBhvr>
                                        <p:cTn id="108" dur="1" fill="hold">
                                          <p:stCondLst>
                                            <p:cond delay="0"/>
                                          </p:stCondLst>
                                        </p:cTn>
                                        <p:tgtEl>
                                          <p:spTgt spid="29"/>
                                        </p:tgtEl>
                                        <p:attrNameLst>
                                          <p:attrName>style.visibility</p:attrName>
                                        </p:attrNameLst>
                                      </p:cBhvr>
                                      <p:to>
                                        <p:strVal val="visible"/>
                                      </p:to>
                                    </p:set>
                                    <p:anim calcmode="lin" valueType="num">
                                      <p:cBhvr additive="base">
                                        <p:cTn id="109" dur="500" fill="hold"/>
                                        <p:tgtEl>
                                          <p:spTgt spid="29"/>
                                        </p:tgtEl>
                                        <p:attrNameLst>
                                          <p:attrName>ppt_x</p:attrName>
                                        </p:attrNameLst>
                                      </p:cBhvr>
                                      <p:tavLst>
                                        <p:tav tm="0">
                                          <p:val>
                                            <p:strVal val="1+#ppt_w/2"/>
                                          </p:val>
                                        </p:tav>
                                        <p:tav tm="100000">
                                          <p:val>
                                            <p:strVal val="#ppt_x"/>
                                          </p:val>
                                        </p:tav>
                                      </p:tavLst>
                                    </p:anim>
                                    <p:anim calcmode="lin" valueType="num">
                                      <p:cBhvr additive="base">
                                        <p:cTn id="110" dur="500" fill="hold"/>
                                        <p:tgtEl>
                                          <p:spTgt spid="29"/>
                                        </p:tgtEl>
                                        <p:attrNameLst>
                                          <p:attrName>ppt_y</p:attrName>
                                        </p:attrNameLst>
                                      </p:cBhvr>
                                      <p:tavLst>
                                        <p:tav tm="0">
                                          <p:val>
                                            <p:strVal val="#ppt_y"/>
                                          </p:val>
                                        </p:tav>
                                        <p:tav tm="100000">
                                          <p:val>
                                            <p:strVal val="#ppt_y"/>
                                          </p:val>
                                        </p:tav>
                                      </p:tavLst>
                                    </p:anim>
                                  </p:childTnLst>
                                </p:cTn>
                              </p:par>
                            </p:childTnLst>
                          </p:cTn>
                        </p:par>
                        <p:par>
                          <p:cTn id="111" fill="hold">
                            <p:stCondLst>
                              <p:cond delay="1500"/>
                            </p:stCondLst>
                            <p:childTnLst>
                              <p:par>
                                <p:cTn id="112" presetID="22" presetClass="entr" presetSubtype="2" fill="hold" nodeType="afterEffect">
                                  <p:stCondLst>
                                    <p:cond delay="0"/>
                                  </p:stCondLst>
                                  <p:childTnLst>
                                    <p:set>
                                      <p:cBhvr>
                                        <p:cTn id="113" dur="1" fill="hold">
                                          <p:stCondLst>
                                            <p:cond delay="0"/>
                                          </p:stCondLst>
                                        </p:cTn>
                                        <p:tgtEl>
                                          <p:spTgt spid="30"/>
                                        </p:tgtEl>
                                        <p:attrNameLst>
                                          <p:attrName>style.visibility</p:attrName>
                                        </p:attrNameLst>
                                      </p:cBhvr>
                                      <p:to>
                                        <p:strVal val="visible"/>
                                      </p:to>
                                    </p:set>
                                    <p:animEffect transition="in" filter="wipe(right)">
                                      <p:cBhvr>
                                        <p:cTn id="114" dur="500"/>
                                        <p:tgtEl>
                                          <p:spTgt spid="30"/>
                                        </p:tgtEl>
                                      </p:cBhvr>
                                    </p:animEffect>
                                  </p:childTnLst>
                                </p:cTn>
                              </p:par>
                            </p:childTnLst>
                          </p:cTn>
                        </p:par>
                        <p:par>
                          <p:cTn id="115" fill="hold">
                            <p:stCondLst>
                              <p:cond delay="2000"/>
                            </p:stCondLst>
                            <p:childTnLst>
                              <p:par>
                                <p:cTn id="116" presetID="22" presetClass="entr" presetSubtype="2" fill="hold" grpId="0" nodeType="afterEffect">
                                  <p:stCondLst>
                                    <p:cond delay="0"/>
                                  </p:stCondLst>
                                  <p:childTnLst>
                                    <p:set>
                                      <p:cBhvr>
                                        <p:cTn id="117" dur="1" fill="hold">
                                          <p:stCondLst>
                                            <p:cond delay="0"/>
                                          </p:stCondLst>
                                        </p:cTn>
                                        <p:tgtEl>
                                          <p:spTgt spid="31"/>
                                        </p:tgtEl>
                                        <p:attrNameLst>
                                          <p:attrName>style.visibility</p:attrName>
                                        </p:attrNameLst>
                                      </p:cBhvr>
                                      <p:to>
                                        <p:strVal val="visible"/>
                                      </p:to>
                                    </p:set>
                                    <p:animEffect transition="in" filter="wipe(right)">
                                      <p:cBhvr>
                                        <p:cTn id="1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p:bldP spid="29" grpId="0"/>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4"/>
          <p:cNvGrpSpPr/>
          <p:nvPr/>
        </p:nvGrpSpPr>
        <p:grpSpPr>
          <a:xfrm>
            <a:off x="677090" y="401136"/>
            <a:ext cx="719358" cy="680050"/>
            <a:chOff x="168729" y="101037"/>
            <a:chExt cx="799287" cy="755611"/>
          </a:xfrm>
        </p:grpSpPr>
        <p:grpSp>
          <p:nvGrpSpPr>
            <p:cNvPr id="13" name="组合 5"/>
            <p:cNvGrpSpPr/>
            <p:nvPr/>
          </p:nvGrpSpPr>
          <p:grpSpPr>
            <a:xfrm>
              <a:off x="168729" y="101037"/>
              <a:ext cx="799287" cy="755611"/>
              <a:chOff x="2759425" y="1932990"/>
              <a:chExt cx="799287" cy="755611"/>
            </a:xfrm>
          </p:grpSpPr>
          <p:sp>
            <p:nvSpPr>
              <p:cNvPr id="15" name="椭圆 7"/>
              <p:cNvSpPr>
                <a:spLocks/>
              </p:cNvSpPr>
              <p:nvPr/>
            </p:nvSpPr>
            <p:spPr bwMode="auto">
              <a:xfrm rot="10800000">
                <a:off x="2759426" y="1949921"/>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6" name="椭圆 8"/>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7" name="椭圆 9"/>
              <p:cNvSpPr/>
              <p:nvPr/>
            </p:nvSpPr>
            <p:spPr>
              <a:xfrm>
                <a:off x="2771295" y="1942172"/>
                <a:ext cx="787417" cy="746429"/>
              </a:xfrm>
              <a:prstGeom prst="ellipse">
                <a:avLst/>
              </a:prstGeom>
              <a:solidFill>
                <a:srgbClr val="FFA616">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14" name="Picture 8" descr="C:\Users\ShiYanch\Desktop\PNG\System\White\MB_0006_back.png">
              <a:hlinkClick r:id="" action="ppaction://hlinkshowjump?jump=nextslide"/>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18" name="矩形 10"/>
          <p:cNvSpPr/>
          <p:nvPr/>
        </p:nvSpPr>
        <p:spPr>
          <a:xfrm>
            <a:off x="1473333" y="757149"/>
            <a:ext cx="7213469" cy="88756"/>
          </a:xfrm>
          <a:prstGeom prst="rect">
            <a:avLst/>
          </a:prstGeom>
          <a:solidFill>
            <a:srgbClr val="FFA61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sp>
        <p:nvSpPr>
          <p:cNvPr id="19" name="TextBox 18"/>
          <p:cNvSpPr txBox="1"/>
          <p:nvPr/>
        </p:nvSpPr>
        <p:spPr>
          <a:xfrm>
            <a:off x="1473333" y="77970"/>
            <a:ext cx="3032112" cy="646331"/>
          </a:xfrm>
          <a:prstGeom prst="rect">
            <a:avLst/>
          </a:prstGeom>
          <a:noFill/>
        </p:spPr>
        <p:txBody>
          <a:bodyPr wrap="none" rtlCol="0">
            <a:spAutoFit/>
          </a:bodyPr>
          <a:lstStyle/>
          <a:p>
            <a:r>
              <a:rPr lang="en-US" altLang="zh-CN" sz="3600" b="1" dirty="0" smtClean="0"/>
              <a:t>2. What is CAN</a:t>
            </a:r>
            <a:endParaRPr lang="zh-CN" altLang="en-US" sz="3600" b="1" dirty="0"/>
          </a:p>
        </p:txBody>
      </p:sp>
      <p:sp>
        <p:nvSpPr>
          <p:cNvPr id="20" name="AutoShape 2" descr="Image result for 靶心"/>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AutoShape 4" descr="Image result for 靶心"/>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TextBox 24"/>
          <p:cNvSpPr txBox="1"/>
          <p:nvPr/>
        </p:nvSpPr>
        <p:spPr>
          <a:xfrm>
            <a:off x="1473333" y="1421100"/>
            <a:ext cx="2658869" cy="2523768"/>
          </a:xfrm>
          <a:prstGeom prst="rect">
            <a:avLst/>
          </a:prstGeom>
          <a:noFill/>
        </p:spPr>
        <p:txBody>
          <a:bodyPr wrap="none" rtlCol="0">
            <a:spAutoFit/>
          </a:bodyPr>
          <a:lstStyle/>
          <a:p>
            <a:r>
              <a:rPr lang="en-US" altLang="zh-CN" sz="3200" dirty="0" err="1" smtClean="0"/>
              <a:t>Hashtable</a:t>
            </a:r>
            <a:endParaRPr lang="en-US" altLang="zh-CN" sz="3200" dirty="0" smtClean="0"/>
          </a:p>
          <a:p>
            <a:pPr marL="457200" indent="-457200">
              <a:lnSpc>
                <a:spcPct val="150000"/>
              </a:lnSpc>
              <a:buFont typeface="Arial" panose="020B0604020202020204" pitchFamily="34" charset="0"/>
              <a:buChar char="•"/>
            </a:pPr>
            <a:r>
              <a:rPr lang="en-US" altLang="zh-CN" sz="2800" dirty="0" smtClean="0"/>
              <a:t>Distributed</a:t>
            </a:r>
          </a:p>
          <a:p>
            <a:pPr marL="457200" indent="-457200">
              <a:lnSpc>
                <a:spcPct val="150000"/>
              </a:lnSpc>
              <a:buFont typeface="Arial" panose="020B0604020202020204" pitchFamily="34" charset="0"/>
              <a:buChar char="•"/>
            </a:pPr>
            <a:r>
              <a:rPr lang="en-US" altLang="zh-CN" sz="2800" dirty="0" smtClean="0"/>
              <a:t>Internet-scale</a:t>
            </a:r>
          </a:p>
          <a:p>
            <a:pPr marL="457200" indent="-457200">
              <a:lnSpc>
                <a:spcPct val="150000"/>
              </a:lnSpc>
              <a:buFont typeface="Arial" panose="020B0604020202020204" pitchFamily="34" charset="0"/>
              <a:buChar char="•"/>
            </a:pPr>
            <a:r>
              <a:rPr lang="en-US" altLang="zh-CN" sz="2800" dirty="0" smtClean="0"/>
              <a:t>Fault-tolerant</a:t>
            </a:r>
            <a:endParaRPr lang="zh-CN" altLang="en-US" sz="2800" dirty="0"/>
          </a:p>
        </p:txBody>
      </p:sp>
    </p:spTree>
    <p:extLst>
      <p:ext uri="{BB962C8B-B14F-4D97-AF65-F5344CB8AC3E}">
        <p14:creationId xmlns:p14="http://schemas.microsoft.com/office/powerpoint/2010/main" val="3714987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4"/>
          <p:cNvGrpSpPr/>
          <p:nvPr/>
        </p:nvGrpSpPr>
        <p:grpSpPr>
          <a:xfrm>
            <a:off x="677090" y="401136"/>
            <a:ext cx="719358" cy="680050"/>
            <a:chOff x="168729" y="101037"/>
            <a:chExt cx="799287" cy="755611"/>
          </a:xfrm>
        </p:grpSpPr>
        <p:grpSp>
          <p:nvGrpSpPr>
            <p:cNvPr id="17" name="组合 5"/>
            <p:cNvGrpSpPr/>
            <p:nvPr/>
          </p:nvGrpSpPr>
          <p:grpSpPr>
            <a:xfrm>
              <a:off x="168729" y="101037"/>
              <a:ext cx="799287" cy="755611"/>
              <a:chOff x="2759425" y="1932990"/>
              <a:chExt cx="799287" cy="755611"/>
            </a:xfrm>
          </p:grpSpPr>
          <p:sp>
            <p:nvSpPr>
              <p:cNvPr id="19" name="椭圆 7"/>
              <p:cNvSpPr>
                <a:spLocks/>
              </p:cNvSpPr>
              <p:nvPr/>
            </p:nvSpPr>
            <p:spPr bwMode="auto">
              <a:xfrm rot="10800000">
                <a:off x="2759426" y="1949921"/>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20" name="椭圆 8"/>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21" name="椭圆 9"/>
              <p:cNvSpPr/>
              <p:nvPr/>
            </p:nvSpPr>
            <p:spPr>
              <a:xfrm>
                <a:off x="2771295" y="1942172"/>
                <a:ext cx="787417" cy="746429"/>
              </a:xfrm>
              <a:prstGeom prst="ellipse">
                <a:avLst/>
              </a:prstGeom>
              <a:solidFill>
                <a:srgbClr val="FFA616">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18" name="Picture 8" descr="C:\Users\ShiYanch\Desktop\PNG\System\White\MB_0006_back.png">
              <a:hlinkClick r:id="" action="ppaction://hlinkshowjump?jump=nextslide"/>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22" name="矩形 10"/>
          <p:cNvSpPr/>
          <p:nvPr/>
        </p:nvSpPr>
        <p:spPr>
          <a:xfrm>
            <a:off x="1473333" y="757149"/>
            <a:ext cx="7213469" cy="88756"/>
          </a:xfrm>
          <a:prstGeom prst="rect">
            <a:avLst/>
          </a:prstGeom>
          <a:solidFill>
            <a:srgbClr val="FFA61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sp>
        <p:nvSpPr>
          <p:cNvPr id="23" name="TextBox 22"/>
          <p:cNvSpPr txBox="1"/>
          <p:nvPr/>
        </p:nvSpPr>
        <p:spPr>
          <a:xfrm>
            <a:off x="1473333" y="77970"/>
            <a:ext cx="3032112" cy="646331"/>
          </a:xfrm>
          <a:prstGeom prst="rect">
            <a:avLst/>
          </a:prstGeom>
          <a:noFill/>
        </p:spPr>
        <p:txBody>
          <a:bodyPr wrap="none" rtlCol="0">
            <a:spAutoFit/>
          </a:bodyPr>
          <a:lstStyle/>
          <a:p>
            <a:r>
              <a:rPr lang="en-US" altLang="zh-CN" sz="3600" b="1" dirty="0" smtClean="0"/>
              <a:t>2. What is CAN</a:t>
            </a:r>
            <a:endParaRPr lang="zh-CN" altLang="en-US" sz="3600" b="1" dirty="0"/>
          </a:p>
        </p:txBody>
      </p:sp>
      <p:sp>
        <p:nvSpPr>
          <p:cNvPr id="24" name="AutoShape 2" descr="Image result for 靶心"/>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AutoShape 4" descr="Image result for 靶心"/>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6" name="Picture 8" descr="Image result for 靶心"/>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090" y="1142813"/>
            <a:ext cx="4467292" cy="3127105"/>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838054" y="4458227"/>
            <a:ext cx="10526632" cy="523220"/>
          </a:xfrm>
          <a:prstGeom prst="rect">
            <a:avLst/>
          </a:prstGeom>
          <a:noFill/>
        </p:spPr>
        <p:txBody>
          <a:bodyPr wrap="square" rtlCol="0">
            <a:spAutoFit/>
          </a:bodyPr>
          <a:lstStyle/>
          <a:p>
            <a:r>
              <a:rPr lang="en-US" altLang="zh-CN" sz="2800" dirty="0" smtClean="0"/>
              <a:t>“Central to any P2P system is the </a:t>
            </a:r>
            <a:r>
              <a:rPr lang="en-US" altLang="zh-CN" sz="2800" b="1" dirty="0" smtClean="0"/>
              <a:t>Indexing Scheme</a:t>
            </a:r>
            <a:r>
              <a:rPr lang="en-US" altLang="zh-CN" sz="2800" dirty="0" smtClean="0"/>
              <a:t>.”</a:t>
            </a:r>
            <a:endParaRPr lang="zh-CN" altLang="en-US" sz="2800" dirty="0"/>
          </a:p>
        </p:txBody>
      </p:sp>
      <p:sp>
        <p:nvSpPr>
          <p:cNvPr id="28" name="TextBox 27"/>
          <p:cNvSpPr txBox="1"/>
          <p:nvPr/>
        </p:nvSpPr>
        <p:spPr>
          <a:xfrm>
            <a:off x="5152468" y="1494971"/>
            <a:ext cx="3419719" cy="584775"/>
          </a:xfrm>
          <a:prstGeom prst="rect">
            <a:avLst/>
          </a:prstGeom>
          <a:noFill/>
        </p:spPr>
        <p:txBody>
          <a:bodyPr wrap="none" rtlCol="0">
            <a:spAutoFit/>
          </a:bodyPr>
          <a:lstStyle/>
          <a:p>
            <a:r>
              <a:rPr lang="en-US" altLang="zh-CN" sz="3200" dirty="0" smtClean="0"/>
              <a:t>*Indexing Scheme*</a:t>
            </a:r>
            <a:endParaRPr lang="zh-CN" altLang="en-US" sz="3200" dirty="0"/>
          </a:p>
        </p:txBody>
      </p:sp>
    </p:spTree>
    <p:extLst>
      <p:ext uri="{BB962C8B-B14F-4D97-AF65-F5344CB8AC3E}">
        <p14:creationId xmlns:p14="http://schemas.microsoft.com/office/powerpoint/2010/main" val="285470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4"/>
          <p:cNvGrpSpPr/>
          <p:nvPr/>
        </p:nvGrpSpPr>
        <p:grpSpPr>
          <a:xfrm>
            <a:off x="677090" y="401136"/>
            <a:ext cx="719358" cy="680050"/>
            <a:chOff x="168729" y="101037"/>
            <a:chExt cx="799287" cy="755611"/>
          </a:xfrm>
        </p:grpSpPr>
        <p:grpSp>
          <p:nvGrpSpPr>
            <p:cNvPr id="15" name="组合 5"/>
            <p:cNvGrpSpPr/>
            <p:nvPr/>
          </p:nvGrpSpPr>
          <p:grpSpPr>
            <a:xfrm>
              <a:off x="168729" y="101037"/>
              <a:ext cx="799287" cy="755611"/>
              <a:chOff x="2759425" y="1932990"/>
              <a:chExt cx="799287" cy="755611"/>
            </a:xfrm>
          </p:grpSpPr>
          <p:sp>
            <p:nvSpPr>
              <p:cNvPr id="17" name="椭圆 7"/>
              <p:cNvSpPr>
                <a:spLocks/>
              </p:cNvSpPr>
              <p:nvPr/>
            </p:nvSpPr>
            <p:spPr bwMode="auto">
              <a:xfrm rot="10800000">
                <a:off x="2759426" y="1949921"/>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8" name="椭圆 8"/>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9" name="椭圆 9"/>
              <p:cNvSpPr/>
              <p:nvPr/>
            </p:nvSpPr>
            <p:spPr>
              <a:xfrm>
                <a:off x="2771295" y="1942172"/>
                <a:ext cx="787417" cy="746429"/>
              </a:xfrm>
              <a:prstGeom prst="ellipse">
                <a:avLst/>
              </a:prstGeom>
              <a:solidFill>
                <a:srgbClr val="FFA616">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16" name="Picture 8" descr="C:\Users\ShiYanch\Desktop\PNG\System\White\MB_0006_back.png">
              <a:hlinkClick r:id="" action="ppaction://hlinkshowjump?jump=nextslide"/>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20" name="矩形 10"/>
          <p:cNvSpPr/>
          <p:nvPr/>
        </p:nvSpPr>
        <p:spPr>
          <a:xfrm>
            <a:off x="1473333" y="757149"/>
            <a:ext cx="7213469" cy="88756"/>
          </a:xfrm>
          <a:prstGeom prst="rect">
            <a:avLst/>
          </a:prstGeom>
          <a:solidFill>
            <a:srgbClr val="FFA61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sp>
        <p:nvSpPr>
          <p:cNvPr id="21" name="TextBox 20"/>
          <p:cNvSpPr txBox="1"/>
          <p:nvPr/>
        </p:nvSpPr>
        <p:spPr>
          <a:xfrm>
            <a:off x="1473333" y="77970"/>
            <a:ext cx="3333157" cy="646331"/>
          </a:xfrm>
          <a:prstGeom prst="rect">
            <a:avLst/>
          </a:prstGeom>
          <a:noFill/>
        </p:spPr>
        <p:txBody>
          <a:bodyPr wrap="none" rtlCol="0">
            <a:spAutoFit/>
          </a:bodyPr>
          <a:lstStyle/>
          <a:p>
            <a:r>
              <a:rPr lang="en-US" altLang="zh-CN" sz="3600" b="1" dirty="0" smtClean="0"/>
              <a:t>3. Vanilla Design</a:t>
            </a:r>
            <a:endParaRPr lang="zh-CN" altLang="en-US" sz="3600" b="1" dirty="0"/>
          </a:p>
        </p:txBody>
      </p:sp>
      <p:sp>
        <p:nvSpPr>
          <p:cNvPr id="22" name="AutoShape 2" descr="Image result for 靶心"/>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AutoShape 4" descr="Image result for 靶心"/>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TextBox 25"/>
          <p:cNvSpPr txBox="1"/>
          <p:nvPr/>
        </p:nvSpPr>
        <p:spPr>
          <a:xfrm>
            <a:off x="789370" y="1256247"/>
            <a:ext cx="7469259" cy="3503523"/>
          </a:xfrm>
          <a:prstGeom prst="rect">
            <a:avLst/>
          </a:prstGeom>
          <a:noFill/>
        </p:spPr>
        <p:txBody>
          <a:bodyPr wrap="square" rtlCol="0">
            <a:spAutoFit/>
          </a:bodyPr>
          <a:lstStyle/>
          <a:p>
            <a:pPr marL="457200" indent="-457200">
              <a:lnSpc>
                <a:spcPts val="3840"/>
              </a:lnSpc>
              <a:buFont typeface="Arial" panose="020B0604020202020204" pitchFamily="34" charset="0"/>
              <a:buChar char="•"/>
            </a:pPr>
            <a:r>
              <a:rPr lang="en-US" altLang="zh-CN" sz="3200" dirty="0" smtClean="0"/>
              <a:t>Keys are distributed across  a torus </a:t>
            </a:r>
            <a:r>
              <a:rPr lang="en-US" altLang="zh-CN" sz="3200" dirty="0" err="1" smtClean="0"/>
              <a:t>coordiante</a:t>
            </a:r>
            <a:r>
              <a:rPr lang="en-US" altLang="zh-CN" sz="3200" dirty="0" smtClean="0"/>
              <a:t> space</a:t>
            </a:r>
            <a:endParaRPr lang="en-US" altLang="zh-CN" sz="3200" dirty="0"/>
          </a:p>
          <a:p>
            <a:pPr marL="457200" indent="-457200">
              <a:lnSpc>
                <a:spcPts val="3840"/>
              </a:lnSpc>
              <a:buFont typeface="Arial" panose="020B0604020202020204" pitchFamily="34" charset="0"/>
              <a:buChar char="•"/>
            </a:pPr>
            <a:r>
              <a:rPr lang="en-US" altLang="zh-CN" sz="3200" dirty="0" smtClean="0"/>
              <a:t>The space is divided to zones</a:t>
            </a:r>
          </a:p>
          <a:p>
            <a:pPr marL="457200" indent="-457200">
              <a:lnSpc>
                <a:spcPts val="3840"/>
              </a:lnSpc>
              <a:buFont typeface="Arial" panose="020B0604020202020204" pitchFamily="34" charset="0"/>
              <a:buChar char="•"/>
            </a:pPr>
            <a:r>
              <a:rPr lang="en-US" altLang="zh-CN" sz="3200" dirty="0" smtClean="0"/>
              <a:t>Each key resides in a specific zone</a:t>
            </a:r>
          </a:p>
          <a:p>
            <a:pPr marL="457200" indent="-457200">
              <a:lnSpc>
                <a:spcPts val="3840"/>
              </a:lnSpc>
              <a:buFont typeface="Arial" panose="020B0604020202020204" pitchFamily="34" charset="0"/>
              <a:buChar char="•"/>
            </a:pPr>
            <a:r>
              <a:rPr lang="en-US" altLang="zh-CN" sz="3200" dirty="0" smtClean="0"/>
              <a:t>Each zone is taken care of by one node</a:t>
            </a:r>
          </a:p>
          <a:p>
            <a:pPr marL="457200" indent="-457200">
              <a:lnSpc>
                <a:spcPts val="3840"/>
              </a:lnSpc>
              <a:buFont typeface="Arial" panose="020B0604020202020204" pitchFamily="34" charset="0"/>
              <a:buChar char="•"/>
            </a:pPr>
            <a:r>
              <a:rPr lang="en-US" altLang="zh-CN" sz="3200" dirty="0" smtClean="0"/>
              <a:t>Routing: greedy forwarding</a:t>
            </a:r>
            <a:endParaRPr lang="en-US" altLang="zh-CN" sz="3200" dirty="0"/>
          </a:p>
          <a:p>
            <a:pPr marL="457200" indent="-457200">
              <a:lnSpc>
                <a:spcPts val="3840"/>
              </a:lnSpc>
              <a:buFont typeface="Arial" panose="020B0604020202020204" pitchFamily="34" charset="0"/>
              <a:buChar char="•"/>
            </a:pPr>
            <a:endParaRPr lang="en-US" altLang="zh-CN" sz="3200" dirty="0"/>
          </a:p>
        </p:txBody>
      </p:sp>
    </p:spTree>
    <p:extLst>
      <p:ext uri="{BB962C8B-B14F-4D97-AF65-F5344CB8AC3E}">
        <p14:creationId xmlns:p14="http://schemas.microsoft.com/office/powerpoint/2010/main" val="263480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clusterdesign.org/wp-content/uploads/2012/09/fujitsu-3d-toru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0037" y="1835206"/>
            <a:ext cx="2777220" cy="2817913"/>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629" y="1725049"/>
            <a:ext cx="5184472" cy="3224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116325" y="1076165"/>
            <a:ext cx="1871025" cy="523220"/>
          </a:xfrm>
          <a:prstGeom prst="rect">
            <a:avLst/>
          </a:prstGeom>
          <a:noFill/>
        </p:spPr>
        <p:txBody>
          <a:bodyPr wrap="none" rtlCol="0">
            <a:spAutoFit/>
          </a:bodyPr>
          <a:lstStyle/>
          <a:p>
            <a:r>
              <a:rPr lang="en-US" altLang="zh-CN" sz="2800" dirty="0" smtClean="0"/>
              <a:t>A 2-d space</a:t>
            </a:r>
            <a:endParaRPr lang="zh-CN" altLang="en-US" sz="2800" dirty="0"/>
          </a:p>
        </p:txBody>
      </p:sp>
      <p:sp>
        <p:nvSpPr>
          <p:cNvPr id="8" name="TextBox 7"/>
          <p:cNvSpPr txBox="1"/>
          <p:nvPr/>
        </p:nvSpPr>
        <p:spPr>
          <a:xfrm>
            <a:off x="6195179" y="1095617"/>
            <a:ext cx="2713884" cy="523220"/>
          </a:xfrm>
          <a:prstGeom prst="rect">
            <a:avLst/>
          </a:prstGeom>
          <a:noFill/>
        </p:spPr>
        <p:txBody>
          <a:bodyPr wrap="none" rtlCol="0">
            <a:spAutoFit/>
          </a:bodyPr>
          <a:lstStyle/>
          <a:p>
            <a:r>
              <a:rPr lang="en-US" altLang="zh-CN" sz="2800" dirty="0" smtClean="0"/>
              <a:t>A 3-d torus space</a:t>
            </a:r>
            <a:endParaRPr lang="zh-CN" altLang="en-US" sz="2800" dirty="0"/>
          </a:p>
        </p:txBody>
      </p:sp>
      <p:grpSp>
        <p:nvGrpSpPr>
          <p:cNvPr id="9" name="组合 4"/>
          <p:cNvGrpSpPr/>
          <p:nvPr/>
        </p:nvGrpSpPr>
        <p:grpSpPr>
          <a:xfrm>
            <a:off x="677090" y="401136"/>
            <a:ext cx="719358" cy="680050"/>
            <a:chOff x="168729" y="101037"/>
            <a:chExt cx="799287" cy="755611"/>
          </a:xfrm>
        </p:grpSpPr>
        <p:grpSp>
          <p:nvGrpSpPr>
            <p:cNvPr id="10" name="组合 5"/>
            <p:cNvGrpSpPr/>
            <p:nvPr/>
          </p:nvGrpSpPr>
          <p:grpSpPr>
            <a:xfrm>
              <a:off x="168729" y="101037"/>
              <a:ext cx="799287" cy="755611"/>
              <a:chOff x="2759425" y="1932990"/>
              <a:chExt cx="799287" cy="755611"/>
            </a:xfrm>
          </p:grpSpPr>
          <p:sp>
            <p:nvSpPr>
              <p:cNvPr id="12" name="椭圆 7"/>
              <p:cNvSpPr>
                <a:spLocks/>
              </p:cNvSpPr>
              <p:nvPr/>
            </p:nvSpPr>
            <p:spPr bwMode="auto">
              <a:xfrm rot="10800000">
                <a:off x="2759426" y="1949921"/>
                <a:ext cx="799286" cy="717940"/>
              </a:xfrm>
              <a:prstGeom prst="ellipse">
                <a:avLst/>
              </a:prstGeom>
              <a:solidFill>
                <a:srgbClr val="FFA616"/>
              </a:solidFill>
              <a:ln w="19050">
                <a:noFill/>
              </a:ln>
              <a:effectLst>
                <a:innerShdw blurRad="101600" dist="63500" dir="2700000">
                  <a:prstClr val="black">
                    <a:alpha val="50000"/>
                  </a:prstClr>
                </a:innerShdw>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3" name="椭圆 8"/>
              <p:cNvSpPr/>
              <p:nvPr/>
            </p:nvSpPr>
            <p:spPr>
              <a:xfrm>
                <a:off x="2759425" y="1932990"/>
                <a:ext cx="799287" cy="751802"/>
              </a:xfrm>
              <a:prstGeom prst="ellipse">
                <a:avLst/>
              </a:prstGeom>
              <a:solidFill>
                <a:srgbClr val="8CBF0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sp>
            <p:nvSpPr>
              <p:cNvPr id="14" name="椭圆 9"/>
              <p:cNvSpPr/>
              <p:nvPr/>
            </p:nvSpPr>
            <p:spPr>
              <a:xfrm>
                <a:off x="2771295" y="1942172"/>
                <a:ext cx="787417" cy="746429"/>
              </a:xfrm>
              <a:prstGeom prst="ellipse">
                <a:avLst/>
              </a:prstGeom>
              <a:solidFill>
                <a:srgbClr val="FFA616">
                  <a:alpha val="0"/>
                </a:srgbClr>
              </a:solidFill>
              <a:ln w="38100">
                <a:gradFill flip="none" rotWithShape="1">
                  <a:gsLst>
                    <a:gs pos="100000">
                      <a:schemeClr val="bg1"/>
                    </a:gs>
                    <a:gs pos="0">
                      <a:srgbClr val="B6B6B6"/>
                    </a:gs>
                  </a:gsLst>
                  <a:lin ang="2700000" scaled="1"/>
                  <a:tileRect/>
                </a:gradFill>
              </a:ln>
              <a:effectLst/>
            </p:spPr>
            <p:txBody>
              <a:bodyPr vert="horz" wrap="square" lIns="82296" tIns="41148" rIns="82296" bIns="41148" numCol="1" anchor="t" anchorCtr="0" compatLnSpc="1">
                <a:prstTxWarp prst="textNoShape">
                  <a:avLst/>
                </a:prstTxWarp>
                <a:noAutofit/>
              </a:bodyPr>
              <a:lstStyle/>
              <a:p>
                <a:endParaRPr lang="zh-CN" altLang="en-US" sz="1620"/>
              </a:p>
            </p:txBody>
          </p:sp>
        </p:grpSp>
        <p:pic>
          <p:nvPicPr>
            <p:cNvPr id="11" name="Picture 8" descr="C:\Users\ShiYanch\Desktop\PNG\System\White\MB_0006_back.png">
              <a:hlinkClick r:id="" action="ppaction://hlinkshowjump?jump=nextslide"/>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rot="10800000">
              <a:off x="347578" y="294104"/>
              <a:ext cx="482414" cy="411748"/>
            </a:xfrm>
            <a:prstGeom prst="rect">
              <a:avLst/>
            </a:prstGeom>
            <a:noFill/>
            <a:effectLst>
              <a:innerShdw blurRad="38100" dist="12700" dir="13500000">
                <a:schemeClr val="bg1">
                  <a:lumMod val="65000"/>
                  <a:alpha val="50000"/>
                </a:schemeClr>
              </a:innerShdw>
            </a:effectLst>
            <a:extLst>
              <a:ext uri="{909E8E84-426E-40DD-AFC4-6F175D3DCCD1}">
                <a14:hiddenFill xmlns:a14="http://schemas.microsoft.com/office/drawing/2010/main">
                  <a:solidFill>
                    <a:srgbClr val="FFFFFF"/>
                  </a:solidFill>
                </a14:hiddenFill>
              </a:ext>
            </a:extLst>
          </p:spPr>
        </p:pic>
      </p:grpSp>
      <p:sp>
        <p:nvSpPr>
          <p:cNvPr id="15" name="矩形 10"/>
          <p:cNvSpPr/>
          <p:nvPr/>
        </p:nvSpPr>
        <p:spPr>
          <a:xfrm>
            <a:off x="1473333" y="757149"/>
            <a:ext cx="7213469" cy="88756"/>
          </a:xfrm>
          <a:prstGeom prst="rect">
            <a:avLst/>
          </a:prstGeom>
          <a:solidFill>
            <a:srgbClr val="FFA61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zh-CN" altLang="en-US" sz="1620"/>
          </a:p>
        </p:txBody>
      </p:sp>
      <p:sp>
        <p:nvSpPr>
          <p:cNvPr id="16" name="TextBox 15"/>
          <p:cNvSpPr txBox="1"/>
          <p:nvPr/>
        </p:nvSpPr>
        <p:spPr>
          <a:xfrm>
            <a:off x="1473333" y="77970"/>
            <a:ext cx="3333157" cy="646331"/>
          </a:xfrm>
          <a:prstGeom prst="rect">
            <a:avLst/>
          </a:prstGeom>
          <a:noFill/>
        </p:spPr>
        <p:txBody>
          <a:bodyPr wrap="none" rtlCol="0">
            <a:spAutoFit/>
          </a:bodyPr>
          <a:lstStyle/>
          <a:p>
            <a:r>
              <a:rPr lang="en-US" altLang="zh-CN" sz="3600" b="1" dirty="0" smtClean="0"/>
              <a:t>3. Vanilla Design</a:t>
            </a:r>
            <a:endParaRPr lang="zh-CN" altLang="en-US" sz="3600" b="1" dirty="0"/>
          </a:p>
        </p:txBody>
      </p:sp>
      <p:sp>
        <p:nvSpPr>
          <p:cNvPr id="17" name="AutoShape 2" descr="Image result for 靶心"/>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4" descr="Image result for 靶心"/>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TextBox 1"/>
          <p:cNvSpPr txBox="1"/>
          <p:nvPr/>
        </p:nvSpPr>
        <p:spPr>
          <a:xfrm>
            <a:off x="5878286" y="4717687"/>
            <a:ext cx="3055516" cy="461665"/>
          </a:xfrm>
          <a:prstGeom prst="rect">
            <a:avLst/>
          </a:prstGeom>
          <a:noFill/>
        </p:spPr>
        <p:txBody>
          <a:bodyPr wrap="none" rtlCol="0">
            <a:spAutoFit/>
          </a:bodyPr>
          <a:lstStyle/>
          <a:p>
            <a:r>
              <a:rPr lang="en-US" altLang="zh-CN" sz="2400" dirty="0" smtClean="0"/>
              <a:t>NO. of neighbors = 2*d</a:t>
            </a:r>
            <a:endParaRPr lang="zh-CN" altLang="en-US" sz="2400" dirty="0"/>
          </a:p>
        </p:txBody>
      </p:sp>
    </p:spTree>
    <p:extLst>
      <p:ext uri="{BB962C8B-B14F-4D97-AF65-F5344CB8AC3E}">
        <p14:creationId xmlns:p14="http://schemas.microsoft.com/office/powerpoint/2010/main" val="137541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6"/>
</p:tagLst>
</file>

<file path=ppt/tags/tag10.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5"/>
</p:tagLst>
</file>

<file path=ppt/tags/tag13.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8"/>
</p:tagLst>
</file>

<file path=ppt/tags/tag14.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9"/>
</p:tagLst>
</file>

<file path=ppt/tags/tag15.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10"/>
</p:tagLst>
</file>

<file path=ppt/tags/tag16.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11"/>
</p:tagLst>
</file>

<file path=ppt/tags/tag17.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12"/>
</p:tagLst>
</file>

<file path=ppt/tags/tag18.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Title"/>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26"/>
</p:tagLst>
</file>

<file path=ppt/tags/tag2.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7"/>
</p:tagLst>
</file>

<file path=ppt/tags/tag20.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27"/>
</p:tagLst>
</file>

<file path=ppt/tags/tag21.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28"/>
</p:tagLst>
</file>

<file path=ppt/tags/tag22.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29"/>
</p:tagLst>
</file>

<file path=ppt/tags/tag23.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30"/>
</p:tagLst>
</file>

<file path=ppt/tags/tag3.xml><?xml version="1.0" encoding="utf-8"?>
<p:tagLst xmlns:a="http://schemas.openxmlformats.org/drawingml/2006/main" xmlns:r="http://schemas.openxmlformats.org/officeDocument/2006/relationships" xmlns:p="http://schemas.openxmlformats.org/presentationml/2006/main">
  <p:tag name="MH" val="20151222205109"/>
  <p:tag name="MH_LIBRARY" val="GRAPHIC"/>
  <p:tag name="MH_TYPE" val="SubTitle"/>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1222205109"/>
  <p:tag name="MH_LIBRARY" val="GRAPHIC"/>
  <p:tag name="MH_TYPE" val="Sub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51222205109"/>
  <p:tag name="MH_LIBRARY" val="GRAPHIC"/>
  <p:tag name="MH_TYPE" val="SubTitle"/>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1222205109"/>
  <p:tag name="MH_LIBRARY" val="GRAPHIC"/>
  <p:tag name="MH_TYPE" val="SubTitle"/>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51222205109"/>
  <p:tag name="MH_LIBRARY" val="GRAPHIC"/>
  <p:tag name="MH_TYPE" val="Sub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3"/>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1385</TotalTime>
  <Words>4217</Words>
  <Application>Microsoft Office PowerPoint</Application>
  <PresentationFormat>On-screen Show (16:9)</PresentationFormat>
  <Paragraphs>474</Paragraphs>
  <Slides>50</Slides>
  <Notes>28</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彩色多边形</dc:title>
  <dc:creator>第一PPT模板网-WWW.1PPT.COM</dc:creator>
  <cp:keywords>第一PPT模板网-WWW.1PPT.COM</cp:keywords>
  <cp:lastModifiedBy>xtp</cp:lastModifiedBy>
  <cp:revision>540</cp:revision>
  <dcterms:created xsi:type="dcterms:W3CDTF">2016-11-01T08:39:24Z</dcterms:created>
  <dcterms:modified xsi:type="dcterms:W3CDTF">2018-02-01T04:22:48Z</dcterms:modified>
</cp:coreProperties>
</file>