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8" r:id="rId7"/>
    <p:sldId id="260" r:id="rId8"/>
    <p:sldId id="267" r:id="rId9"/>
    <p:sldId id="271" r:id="rId10"/>
    <p:sldId id="261" r:id="rId11"/>
    <p:sldId id="262" r:id="rId12"/>
    <p:sldId id="26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>
        <p:scale>
          <a:sx n="77" d="100"/>
          <a:sy n="77" d="100"/>
        </p:scale>
        <p:origin x="821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84C-0165-45D3-B3E4-4F1390CD2F0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F98-22AC-48F9-9C07-293C8358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0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84C-0165-45D3-B3E4-4F1390CD2F0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F98-22AC-48F9-9C07-293C8358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8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84C-0165-45D3-B3E4-4F1390CD2F0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F98-22AC-48F9-9C07-293C8358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9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84C-0165-45D3-B3E4-4F1390CD2F0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F98-22AC-48F9-9C07-293C8358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84C-0165-45D3-B3E4-4F1390CD2F0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F98-22AC-48F9-9C07-293C8358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4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84C-0165-45D3-B3E4-4F1390CD2F0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F98-22AC-48F9-9C07-293C8358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84C-0165-45D3-B3E4-4F1390CD2F0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F98-22AC-48F9-9C07-293C8358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2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84C-0165-45D3-B3E4-4F1390CD2F0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F98-22AC-48F9-9C07-293C8358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6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84C-0165-45D3-B3E4-4F1390CD2F0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F98-22AC-48F9-9C07-293C8358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1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84C-0165-45D3-B3E4-4F1390CD2F0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F98-22AC-48F9-9C07-293C8358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5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584C-0165-45D3-B3E4-4F1390CD2F0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F98-22AC-48F9-9C07-293C8358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4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3584C-0165-45D3-B3E4-4F1390CD2F0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2F98-22AC-48F9-9C07-293C8358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8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shelter-animal-outcom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CPSC-483</a:t>
            </a:r>
            <a:br>
              <a:rPr lang="en-US" dirty="0" smtClean="0"/>
            </a:br>
            <a:r>
              <a:rPr lang="en-US" dirty="0" smtClean="0"/>
              <a:t>Group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b="1" dirty="0" smtClean="0"/>
              <a:t>Team Kaizen</a:t>
            </a:r>
          </a:p>
          <a:p>
            <a:pPr marL="342900" indent="-342900" algn="l">
              <a:buFontTx/>
              <a:buChar char="-"/>
            </a:pPr>
            <a:r>
              <a:rPr lang="en-US" dirty="0" err="1" smtClean="0"/>
              <a:t>Dipika</a:t>
            </a:r>
            <a:r>
              <a:rPr lang="en-US" dirty="0" smtClean="0"/>
              <a:t> </a:t>
            </a:r>
            <a:r>
              <a:rPr lang="en-US" dirty="0" err="1" smtClean="0"/>
              <a:t>Mahashabde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smtClean="0"/>
              <a:t>Dhaval Shah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Pritesh pimple				-Guided by: Prof </a:t>
            </a:r>
            <a:r>
              <a:rPr lang="en-US" dirty="0" err="1" smtClean="0"/>
              <a:t>Kenytt</a:t>
            </a:r>
            <a:r>
              <a:rPr lang="en-US" dirty="0" smtClean="0"/>
              <a:t> Avery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6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removed outcome subtype.</a:t>
            </a:r>
          </a:p>
          <a:p>
            <a:r>
              <a:rPr lang="en-US" dirty="0" smtClean="0"/>
              <a:t>We have calculated the name frequency and mapped it to the name</a:t>
            </a:r>
          </a:p>
          <a:p>
            <a:r>
              <a:rPr lang="en-US" dirty="0" smtClean="0"/>
              <a:t>Other features consider: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Animal Type</a:t>
            </a:r>
          </a:p>
          <a:p>
            <a:pPr lvl="1"/>
            <a:r>
              <a:rPr lang="en-US" dirty="0" smtClean="0"/>
              <a:t>Sex Upon Outcome</a:t>
            </a:r>
          </a:p>
          <a:p>
            <a:pPr lvl="1"/>
            <a:r>
              <a:rPr lang="en-US" dirty="0" smtClean="0"/>
              <a:t>Breed</a:t>
            </a:r>
          </a:p>
          <a:p>
            <a:pPr lvl="1"/>
            <a:r>
              <a:rPr lang="en-US" dirty="0" smtClean="0"/>
              <a:t>Color</a:t>
            </a:r>
            <a:endParaRPr lang="en-US" dirty="0" smtClean="0"/>
          </a:p>
          <a:p>
            <a:r>
              <a:rPr lang="en-US" dirty="0" smtClean="0"/>
              <a:t>Date Converted into Year, Month, Day, Hour and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2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initial data mining approach and initial </a:t>
            </a:r>
            <a:r>
              <a:rPr lang="en-US" dirty="0" err="1" smtClean="0"/>
              <a:t>Kaggle</a:t>
            </a:r>
            <a:r>
              <a:rPr lang="en-US" dirty="0" smtClean="0"/>
              <a:t> results and ranking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351338"/>
          </a:xfrm>
        </p:spPr>
        <p:txBody>
          <a:bodyPr/>
          <a:lstStyle/>
          <a:p>
            <a:r>
              <a:rPr lang="en-US" dirty="0" smtClean="0"/>
              <a:t>Initial Result 25.55221 and ranking is 495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1971040"/>
            <a:ext cx="10993120" cy="479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final outcome and </a:t>
            </a:r>
            <a:r>
              <a:rPr lang="en-US" dirty="0" err="1" smtClean="0"/>
              <a:t>Kaggle</a:t>
            </a:r>
            <a:r>
              <a:rPr lang="en-US" dirty="0" smtClean="0"/>
              <a:t> ranking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00" y="2153617"/>
            <a:ext cx="7735712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53548" y="1431235"/>
            <a:ext cx="8492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Result 17.552 and ranking is 470</a:t>
            </a:r>
          </a:p>
          <a:p>
            <a:r>
              <a:rPr lang="en-US" dirty="0" smtClean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7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2008" y="1498186"/>
            <a:ext cx="11655287" cy="248740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4017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Chosen from </a:t>
            </a:r>
            <a:r>
              <a:rPr lang="en-US" dirty="0" err="1" smtClean="0"/>
              <a:t>Kaggle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Shelter Animal Outcomes – Play Ground</a:t>
            </a:r>
          </a:p>
          <a:p>
            <a:r>
              <a:rPr lang="en-US" dirty="0" smtClean="0">
                <a:hlinkClick r:id="rId2"/>
              </a:rPr>
              <a:t>https://www.kaggle.com/c/shelter-animal-outcomes</a:t>
            </a:r>
            <a:endParaRPr lang="en-US" dirty="0" smtClean="0"/>
          </a:p>
          <a:p>
            <a:r>
              <a:rPr lang="en-US" dirty="0" smtClean="0"/>
              <a:t>We are predicting that if animal will get shelter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1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AnimalID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This is unique for all the entries.</a:t>
            </a:r>
            <a:endParaRPr lang="en-US" sz="1800" dirty="0"/>
          </a:p>
          <a:p>
            <a:pPr marL="233363" lvl="1"/>
            <a:r>
              <a:rPr lang="en-US" dirty="0" smtClean="0"/>
              <a:t>Name</a:t>
            </a:r>
            <a:r>
              <a:rPr lang="en-US" sz="2800" dirty="0" smtClean="0"/>
              <a:t>:</a:t>
            </a:r>
          </a:p>
          <a:p>
            <a:pPr marL="690563" lvl="2"/>
            <a:r>
              <a:rPr lang="en-US" sz="1800" dirty="0" smtClean="0"/>
              <a:t>Name defines the name of Animal. (</a:t>
            </a:r>
            <a:r>
              <a:rPr lang="en-US" sz="1800" dirty="0" err="1" smtClean="0"/>
              <a:t>eg</a:t>
            </a:r>
            <a:r>
              <a:rPr lang="en-US" sz="1800" dirty="0" smtClean="0"/>
              <a:t>. Hambone, Emily, Pearce)</a:t>
            </a:r>
          </a:p>
          <a:p>
            <a:pPr marL="233363" lvl="2"/>
            <a:r>
              <a:rPr lang="en-US" sz="2400" dirty="0" err="1" smtClean="0"/>
              <a:t>DateTime</a:t>
            </a:r>
            <a:r>
              <a:rPr lang="en-US" dirty="0" smtClean="0"/>
              <a:t>:</a:t>
            </a:r>
          </a:p>
          <a:p>
            <a:pPr marL="690563" lvl="3"/>
            <a:r>
              <a:rPr lang="en-US" dirty="0" smtClean="0"/>
              <a:t>It represents the date and time based on </a:t>
            </a:r>
            <a:r>
              <a:rPr lang="en-US" dirty="0" err="1" smtClean="0"/>
              <a:t>OutcomeType</a:t>
            </a:r>
            <a:r>
              <a:rPr lang="en-US" dirty="0" smtClean="0"/>
              <a:t>. (</a:t>
            </a:r>
            <a:r>
              <a:rPr lang="en-US" dirty="0" err="1" smtClean="0"/>
              <a:t>ie</a:t>
            </a:r>
            <a:r>
              <a:rPr lang="en-US" dirty="0" smtClean="0"/>
              <a:t>. If animal is </a:t>
            </a:r>
            <a:r>
              <a:rPr lang="en-US" dirty="0" err="1" smtClean="0"/>
              <a:t>returnedTo</a:t>
            </a:r>
            <a:r>
              <a:rPr lang="en-US" dirty="0" smtClean="0"/>
              <a:t> then at what date and time)</a:t>
            </a:r>
          </a:p>
          <a:p>
            <a:pPr marL="233363" lvl="3"/>
            <a:r>
              <a:rPr lang="en-US" sz="2400" dirty="0" err="1" smtClean="0"/>
              <a:t>OutcomeType</a:t>
            </a:r>
            <a:r>
              <a:rPr lang="en-US" sz="2400" dirty="0" smtClean="0"/>
              <a:t>:</a:t>
            </a:r>
          </a:p>
          <a:p>
            <a:pPr marL="690563" lvl="4"/>
            <a:r>
              <a:rPr lang="en-US" dirty="0" smtClean="0"/>
              <a:t>It shows where animal will be.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ReturnTo</a:t>
            </a:r>
            <a:r>
              <a:rPr lang="en-US" dirty="0" smtClean="0"/>
              <a:t>, Transfer,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sz="2400" dirty="0" err="1" smtClean="0"/>
              <a:t>OutcomeSubtype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It is the condition in which a particular animal is. (</a:t>
            </a:r>
            <a:r>
              <a:rPr lang="en-US" sz="1800" dirty="0" err="1" smtClean="0"/>
              <a:t>eg</a:t>
            </a:r>
            <a:r>
              <a:rPr lang="en-US" sz="1800" dirty="0" smtClean="0"/>
              <a:t>. </a:t>
            </a:r>
            <a:r>
              <a:rPr lang="en-US" sz="1800" dirty="0" smtClean="0"/>
              <a:t>Suffering, Medical, Aggressive</a:t>
            </a:r>
            <a:r>
              <a:rPr lang="en-US" sz="1800" dirty="0" smtClean="0"/>
              <a:t>)</a:t>
            </a:r>
          </a:p>
          <a:p>
            <a:pPr marL="228600" lvl="4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143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4"/>
            <a:r>
              <a:rPr lang="en-US" sz="2400" dirty="0" err="1" smtClean="0"/>
              <a:t>AnimalType</a:t>
            </a:r>
            <a:r>
              <a:rPr lang="en-US" dirty="0" smtClean="0"/>
              <a:t>:</a:t>
            </a:r>
          </a:p>
          <a:p>
            <a:pPr marL="685800" lvl="5"/>
            <a:r>
              <a:rPr lang="en-US" dirty="0" smtClean="0"/>
              <a:t>It defines weather the animal is a </a:t>
            </a:r>
            <a:r>
              <a:rPr lang="en-US" b="1" dirty="0" smtClean="0"/>
              <a:t>Dog</a:t>
            </a:r>
            <a:r>
              <a:rPr lang="en-US" dirty="0" smtClean="0"/>
              <a:t> or a </a:t>
            </a:r>
            <a:r>
              <a:rPr lang="en-US" b="1" dirty="0" smtClean="0"/>
              <a:t>Cat</a:t>
            </a:r>
            <a:r>
              <a:rPr lang="en-US" dirty="0" smtClean="0"/>
              <a:t>. </a:t>
            </a:r>
            <a:endParaRPr lang="en-US" dirty="0" smtClean="0"/>
          </a:p>
          <a:p>
            <a:pPr marL="233363" lvl="1"/>
            <a:r>
              <a:rPr lang="en-US" dirty="0" err="1" smtClean="0"/>
              <a:t>SexuponOutcome</a:t>
            </a:r>
            <a:r>
              <a:rPr lang="en-US" dirty="0" smtClean="0"/>
              <a:t>:</a:t>
            </a:r>
          </a:p>
          <a:p>
            <a:pPr marL="690563" lvl="2"/>
            <a:r>
              <a:rPr lang="en-US" sz="1800" dirty="0" smtClean="0"/>
              <a:t>It represent the gender of a particular animal.(</a:t>
            </a:r>
            <a:r>
              <a:rPr lang="en-US" sz="1800" dirty="0" err="1" smtClean="0"/>
              <a:t>eg</a:t>
            </a:r>
            <a:r>
              <a:rPr lang="en-US" sz="1800" dirty="0" smtClean="0"/>
              <a:t>. Neutered Male, Spayed Female)</a:t>
            </a:r>
          </a:p>
          <a:p>
            <a:pPr marL="233363" lvl="2"/>
            <a:r>
              <a:rPr lang="en-US" sz="2400" dirty="0" err="1" smtClean="0"/>
              <a:t>AgeUponOutcome</a:t>
            </a:r>
            <a:r>
              <a:rPr lang="en-US" sz="2400" dirty="0" smtClean="0"/>
              <a:t>:</a:t>
            </a:r>
          </a:p>
          <a:p>
            <a:pPr marL="690563" lvl="3"/>
            <a:r>
              <a:rPr lang="en-US" dirty="0" smtClean="0"/>
              <a:t>It States the Age for a particular animal.(</a:t>
            </a:r>
            <a:r>
              <a:rPr lang="en-US" dirty="0" err="1" smtClean="0"/>
              <a:t>eg</a:t>
            </a:r>
            <a:r>
              <a:rPr lang="en-US" dirty="0" smtClean="0"/>
              <a:t>. 1 year, 9 years, 3 weeks)</a:t>
            </a:r>
            <a:endParaRPr lang="en-US" sz="2200" dirty="0" smtClean="0"/>
          </a:p>
          <a:p>
            <a:pPr marL="233363" lvl="3"/>
            <a:r>
              <a:rPr lang="en-US" sz="2400" dirty="0" smtClean="0"/>
              <a:t>Breed:</a:t>
            </a:r>
          </a:p>
          <a:p>
            <a:pPr marL="690563" lvl="4"/>
            <a:r>
              <a:rPr lang="en-US" dirty="0" smtClean="0"/>
              <a:t>It indicates the breed of a particular animal.(</a:t>
            </a:r>
            <a:r>
              <a:rPr lang="en-US" dirty="0" err="1" smtClean="0"/>
              <a:t>eg</a:t>
            </a:r>
            <a:r>
              <a:rPr lang="en-US" dirty="0" smtClean="0"/>
              <a:t>. Pitbull mix, Angora mix)</a:t>
            </a:r>
            <a:r>
              <a:rPr lang="en-US" sz="2000" dirty="0" smtClean="0"/>
              <a:t> </a:t>
            </a:r>
          </a:p>
          <a:p>
            <a:pPr marL="233363" lvl="3"/>
            <a:r>
              <a:rPr lang="en-US" sz="2400" dirty="0" smtClean="0"/>
              <a:t>Color:</a:t>
            </a:r>
          </a:p>
          <a:p>
            <a:pPr marL="690563" lvl="4"/>
            <a:r>
              <a:rPr lang="en-US" dirty="0" smtClean="0"/>
              <a:t>It states the color of a particular animal.(</a:t>
            </a:r>
            <a:r>
              <a:rPr lang="en-US" dirty="0" err="1" smtClean="0"/>
              <a:t>eg</a:t>
            </a:r>
            <a:r>
              <a:rPr lang="en-US" dirty="0" smtClean="0"/>
              <a:t>. Brown/White, silver)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3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595120"/>
            <a:ext cx="10916920" cy="4876800"/>
          </a:xfrm>
        </p:spPr>
        <p:txBody>
          <a:bodyPr/>
          <a:lstStyle/>
          <a:p>
            <a:r>
              <a:rPr lang="en-US" dirty="0" smtClean="0"/>
              <a:t>When we are working with the model, we get to know that we have to </a:t>
            </a:r>
            <a:r>
              <a:rPr lang="en-US" dirty="0" err="1" smtClean="0"/>
              <a:t>vectorize</a:t>
            </a:r>
            <a:r>
              <a:rPr lang="en-US" dirty="0" smtClean="0"/>
              <a:t>/standardize data  </a:t>
            </a:r>
          </a:p>
          <a:p>
            <a:r>
              <a:rPr lang="en-US" dirty="0" smtClean="0"/>
              <a:t>Age: We have converted age in Weeks</a:t>
            </a:r>
          </a:p>
          <a:p>
            <a:r>
              <a:rPr lang="en-US" dirty="0" smtClean="0"/>
              <a:t>Age: If age is missing then we consider it as -1</a:t>
            </a:r>
          </a:p>
          <a:p>
            <a:r>
              <a:rPr lang="en-US" dirty="0" smtClean="0"/>
              <a:t>We have done a name frequency if the name is not present then we have given a value of 99999</a:t>
            </a:r>
          </a:p>
          <a:p>
            <a:r>
              <a:rPr lang="en-US" dirty="0" smtClean="0"/>
              <a:t>We are converting all data into numeric values</a:t>
            </a:r>
          </a:p>
          <a:p>
            <a:r>
              <a:rPr lang="en-US" dirty="0" smtClean="0"/>
              <a:t>Date and time is divided into YY, MM , DD, HH , mm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6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(Total number of Dogs and Cats)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1784"/>
            <a:ext cx="10250911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4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(Animal Type VS Outcome Type)	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1200" y="154432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" y="1319110"/>
            <a:ext cx="11282680" cy="553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7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(Sex Outcome VS Outcome Type)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1564310"/>
            <a:ext cx="10637520" cy="522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2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(Age Group VS Outcome Type)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37945"/>
            <a:ext cx="7042112" cy="530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7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421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CPSC-483 Group Project </vt:lpstr>
      <vt:lpstr>Competition Chosen from Kaggle</vt:lpstr>
      <vt:lpstr>Data Set  </vt:lpstr>
      <vt:lpstr>Data Set (Contd.)</vt:lpstr>
      <vt:lpstr>Data Processing</vt:lpstr>
      <vt:lpstr>Graphs (Total number of Dogs and Cats)</vt:lpstr>
      <vt:lpstr>Graphs (Animal Type VS Outcome Type) </vt:lpstr>
      <vt:lpstr>Graphs (Sex Outcome VS Outcome Type)</vt:lpstr>
      <vt:lpstr>Graphs (Age Group VS Outcome Type)</vt:lpstr>
      <vt:lpstr>Feature selection </vt:lpstr>
      <vt:lpstr>Your initial data mining approach and initial Kaggle results and ranking </vt:lpstr>
      <vt:lpstr>Your final outcome and Kaggle ranking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CPSC-473 Group Project</dc:title>
  <dc:creator>Dhaval Shah</dc:creator>
  <cp:lastModifiedBy>Dhaval Shah</cp:lastModifiedBy>
  <cp:revision>25</cp:revision>
  <dcterms:created xsi:type="dcterms:W3CDTF">2016-05-12T21:27:30Z</dcterms:created>
  <dcterms:modified xsi:type="dcterms:W3CDTF">2016-05-13T02:38:50Z</dcterms:modified>
</cp:coreProperties>
</file>