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  <p:sldMasterId id="2147483989" r:id="rId2"/>
    <p:sldMasterId id="2147484121" r:id="rId3"/>
  </p:sldMasterIdLst>
  <p:sldIdLst>
    <p:sldId id="256" r:id="rId4"/>
    <p:sldId id="257" r:id="rId5"/>
    <p:sldId id="259" r:id="rId6"/>
    <p:sldId id="275" r:id="rId7"/>
    <p:sldId id="260" r:id="rId8"/>
    <p:sldId id="261" r:id="rId9"/>
    <p:sldId id="277" r:id="rId10"/>
    <p:sldId id="278" r:id="rId11"/>
    <p:sldId id="27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7500"/>
    <a:srgbClr val="B46B00"/>
    <a:srgbClr val="E38803"/>
    <a:srgbClr val="C07200"/>
    <a:srgbClr val="DE8400"/>
    <a:srgbClr val="FF8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3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9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5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69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51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56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90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6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71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0729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69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0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93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09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61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02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948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740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88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20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591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309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2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864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29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184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23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2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0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4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811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1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6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3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3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205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757645"/>
            <a:ext cx="10993549" cy="1223993"/>
          </a:xfrm>
        </p:spPr>
        <p:txBody>
          <a:bodyPr/>
          <a:lstStyle/>
          <a:p>
            <a:pPr algn="ctr"/>
            <a:r>
              <a:rPr lang="en-US" b="1" dirty="0"/>
              <a:t>CAREER COUNSELLING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055223"/>
            <a:ext cx="10993546" cy="1030543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2400" dirty="0"/>
              <a:t>Submitted by: </a:t>
            </a:r>
          </a:p>
          <a:p>
            <a:pPr algn="ctr"/>
            <a:r>
              <a:rPr lang="en-US" sz="2400" dirty="0"/>
              <a:t>DIPIKA MAHASHABDE ( CWID : 803004274)</a:t>
            </a:r>
          </a:p>
          <a:p>
            <a:pPr algn="ctr"/>
            <a:r>
              <a:rPr lang="en-US" sz="2400" dirty="0"/>
              <a:t>Piyusha Zanjad ( CWID : 893578021)</a:t>
            </a:r>
          </a:p>
          <a:p>
            <a:pPr algn="ctr"/>
            <a:r>
              <a:rPr lang="en-US" sz="2400" dirty="0"/>
              <a:t>VIDHI PATEL( cwid : 893375105)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9873" y="4023361"/>
            <a:ext cx="9736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CPSC 583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Spring, 2016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Professor: Prof.  </a:t>
            </a:r>
            <a:r>
              <a:rPr lang="en-US" b="1" dirty="0" err="1">
                <a:solidFill>
                  <a:schemeClr val="bg1"/>
                </a:solidFill>
              </a:rPr>
              <a:t>Anand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Panagadan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Department of Computer Science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California State University, Fullerton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90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757645"/>
            <a:ext cx="10993549" cy="1223993"/>
          </a:xfrm>
        </p:spPr>
        <p:txBody>
          <a:bodyPr/>
          <a:lstStyle/>
          <a:p>
            <a:pPr algn="ctr"/>
            <a:r>
              <a:rPr lang="en-US" b="1" dirty="0"/>
              <a:t>CAREER COUNSELLING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055223"/>
            <a:ext cx="10993546" cy="1030543"/>
          </a:xfrm>
        </p:spPr>
        <p:txBody>
          <a:bodyPr>
            <a:norm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Thank you!!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9873" y="4023361"/>
            <a:ext cx="973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Questions??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17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33806" y="2081349"/>
            <a:ext cx="3265714" cy="592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29897" y="5558525"/>
            <a:ext cx="2856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is generated at high speed, may be in real time. E.g.: Patient's pulse rate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34400" y="3137157"/>
            <a:ext cx="3076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can be in form of text (say doctor’s prescription or notes), images (like sonography report), numbers (hemoglobin count of a patient), or medical videos etc.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9664" y="4891483"/>
            <a:ext cx="2409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data must be accurate to extract correct information.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1724" y="2804160"/>
            <a:ext cx="2159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information extracted from data can be used to shape better healthcare system.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17320" y="1906740"/>
            <a:ext cx="5093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 volume data generated from medical machines, patient's health records, financial records, biometric data, data on web, research data etc.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Career counselling helps to students to choose a particular field of study for their career.</a:t>
            </a:r>
          </a:p>
          <a:p>
            <a:r>
              <a:rPr lang="en-US" sz="3200" dirty="0"/>
              <a:t>Answering different set of questions will show the students aptitude.</a:t>
            </a:r>
          </a:p>
          <a:p>
            <a:r>
              <a:rPr lang="en-US" sz="3200" dirty="0"/>
              <a:t>Designed in CLIPS.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76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02156"/>
            <a:ext cx="11029616" cy="1013800"/>
          </a:xfrm>
        </p:spPr>
        <p:txBody>
          <a:bodyPr/>
          <a:lstStyle/>
          <a:p>
            <a:r>
              <a:rPr lang="en-US" dirty="0"/>
              <a:t>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40944"/>
            <a:ext cx="10799925" cy="4113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basic idea of the project is :</a:t>
            </a:r>
          </a:p>
          <a:p>
            <a:r>
              <a:rPr lang="en-US" sz="2000" dirty="0"/>
              <a:t>The system will ask the user to take a test which will contain different sets of questions. </a:t>
            </a:r>
          </a:p>
          <a:p>
            <a:r>
              <a:rPr lang="en-US" sz="2000" dirty="0"/>
              <a:t>Questions will be asked from a wide range of areas of studies.</a:t>
            </a:r>
          </a:p>
          <a:p>
            <a:r>
              <a:rPr lang="en-US" sz="2000" dirty="0"/>
              <a:t>The user will be asked to enter the answers from the given options.</a:t>
            </a:r>
          </a:p>
          <a:p>
            <a:r>
              <a:rPr lang="en-US" sz="2000" dirty="0"/>
              <a:t>Based on the answer, the system will evaluate the user by showing the aptitude of the user in every field. (For example Engineering =60 %, Arts =30 % etc.)</a:t>
            </a:r>
          </a:p>
          <a:p>
            <a:r>
              <a:rPr lang="en-US" sz="2000" dirty="0"/>
              <a:t>Depending upon the percentage displayed, the user can decide the field in which he is proficient.</a:t>
            </a:r>
          </a:p>
        </p:txBody>
      </p:sp>
    </p:spTree>
    <p:extLst>
      <p:ext uri="{BB962C8B-B14F-4D97-AF65-F5344CB8AC3E}">
        <p14:creationId xmlns:p14="http://schemas.microsoft.com/office/powerpoint/2010/main" val="100712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methodology –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91" y="2199864"/>
            <a:ext cx="10011348" cy="3911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6033" y="3249038"/>
            <a:ext cx="2062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 (Physics, Chemistry ,Maths and  Biology)</a:t>
            </a:r>
          </a:p>
        </p:txBody>
      </p:sp>
    </p:spTree>
    <p:extLst>
      <p:ext uri="{BB962C8B-B14F-4D97-AF65-F5344CB8AC3E}">
        <p14:creationId xmlns:p14="http://schemas.microsoft.com/office/powerpoint/2010/main" val="269617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Methodology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0" y="2285999"/>
            <a:ext cx="11029950" cy="4347713"/>
          </a:xfrm>
        </p:spPr>
      </p:pic>
      <p:sp>
        <p:nvSpPr>
          <p:cNvPr id="5" name="Rectangle 4"/>
          <p:cNvSpPr/>
          <p:nvPr/>
        </p:nvSpPr>
        <p:spPr>
          <a:xfrm>
            <a:off x="704491" y="2389517"/>
            <a:ext cx="10472467" cy="204446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1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Methodology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9" y="1916113"/>
            <a:ext cx="9620228" cy="4294906"/>
          </a:xfrm>
        </p:spPr>
      </p:pic>
    </p:spTree>
    <p:extLst>
      <p:ext uri="{BB962C8B-B14F-4D97-AF65-F5344CB8AC3E}">
        <p14:creationId xmlns:p14="http://schemas.microsoft.com/office/powerpoint/2010/main" val="73714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Methodology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2"/>
          <a:stretch/>
        </p:blipFill>
        <p:spPr>
          <a:xfrm>
            <a:off x="581193" y="2154611"/>
            <a:ext cx="4192437" cy="349754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957" y="1982082"/>
            <a:ext cx="5269801" cy="4377520"/>
          </a:xfrm>
        </p:spPr>
      </p:pic>
    </p:spTree>
    <p:extLst>
      <p:ext uri="{BB962C8B-B14F-4D97-AF65-F5344CB8AC3E}">
        <p14:creationId xmlns:p14="http://schemas.microsoft.com/office/powerpoint/2010/main" val="116726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Methodology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347784"/>
            <a:ext cx="11029950" cy="3025525"/>
          </a:xfrm>
        </p:spPr>
      </p:pic>
      <p:sp>
        <p:nvSpPr>
          <p:cNvPr id="9" name="Rectangle 8"/>
          <p:cNvSpPr/>
          <p:nvPr/>
        </p:nvSpPr>
        <p:spPr>
          <a:xfrm>
            <a:off x="457200" y="3307404"/>
            <a:ext cx="9951396" cy="10214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1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0" y="2548731"/>
            <a:ext cx="3695700" cy="2943225"/>
          </a:xfrm>
        </p:spPr>
      </p:pic>
    </p:spTree>
    <p:extLst>
      <p:ext uri="{BB962C8B-B14F-4D97-AF65-F5344CB8AC3E}">
        <p14:creationId xmlns:p14="http://schemas.microsoft.com/office/powerpoint/2010/main" val="14122476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2081</TotalTime>
  <Words>318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Calibri Light</vt:lpstr>
      <vt:lpstr>Gill Sans MT</vt:lpstr>
      <vt:lpstr>Wingdings 2</vt:lpstr>
      <vt:lpstr>HDOfficeLightV0</vt:lpstr>
      <vt:lpstr>1_HDOfficeLightV0</vt:lpstr>
      <vt:lpstr>Dividend</vt:lpstr>
      <vt:lpstr>CAREER COUNSELLING</vt:lpstr>
      <vt:lpstr>Project introduction</vt:lpstr>
      <vt:lpstr>Design Methodology</vt:lpstr>
      <vt:lpstr>Design methodology – TREE</vt:lpstr>
      <vt:lpstr>Design Methodology</vt:lpstr>
      <vt:lpstr>Design Methodology</vt:lpstr>
      <vt:lpstr>Design Methodology</vt:lpstr>
      <vt:lpstr>Design Methodology</vt:lpstr>
      <vt:lpstr>DEmo</vt:lpstr>
      <vt:lpstr>CAREER COUNSELLING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Technology Review Hadoop in Healthcare</dc:title>
  <dc:creator>Gargi Kulkarni</dc:creator>
  <cp:lastModifiedBy>Piyusha Zanjad</cp:lastModifiedBy>
  <cp:revision>155</cp:revision>
  <dcterms:created xsi:type="dcterms:W3CDTF">2016-03-03T18:45:28Z</dcterms:created>
  <dcterms:modified xsi:type="dcterms:W3CDTF">2016-05-13T23:38:27Z</dcterms:modified>
</cp:coreProperties>
</file>