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AB536-369D-4D38-A202-F01DF83D0C01}" v="17" dt="2022-11-07T20:04:35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 snapToObjects="1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Michael J" userId="S::mryan47@gatech.edu::8e35f3ba-8384-4c3a-9beb-47e491e5204f" providerId="AD" clId="Web-{4B8AB536-369D-4D38-A202-F01DF83D0C01}"/>
    <pc:docChg chg="addSld modSld sldOrd">
      <pc:chgData name="Ryan, Michael J" userId="S::mryan47@gatech.edu::8e35f3ba-8384-4c3a-9beb-47e491e5204f" providerId="AD" clId="Web-{4B8AB536-369D-4D38-A202-F01DF83D0C01}" dt="2022-11-07T20:04:35.424" v="14"/>
      <pc:docMkLst>
        <pc:docMk/>
      </pc:docMkLst>
      <pc:sldChg chg="ord">
        <pc:chgData name="Ryan, Michael J" userId="S::mryan47@gatech.edu::8e35f3ba-8384-4c3a-9beb-47e491e5204f" providerId="AD" clId="Web-{4B8AB536-369D-4D38-A202-F01DF83D0C01}" dt="2022-11-07T20:04:35.424" v="14"/>
        <pc:sldMkLst>
          <pc:docMk/>
          <pc:sldMk cId="780547761" sldId="268"/>
        </pc:sldMkLst>
      </pc:sldChg>
      <pc:sldChg chg="modSp new">
        <pc:chgData name="Ryan, Michael J" userId="S::mryan47@gatech.edu::8e35f3ba-8384-4c3a-9beb-47e491e5204f" providerId="AD" clId="Web-{4B8AB536-369D-4D38-A202-F01DF83D0C01}" dt="2022-11-07T20:04:02.595" v="13" actId="20577"/>
        <pc:sldMkLst>
          <pc:docMk/>
          <pc:sldMk cId="651892745" sldId="269"/>
        </pc:sldMkLst>
        <pc:spChg chg="mod">
          <ac:chgData name="Ryan, Michael J" userId="S::mryan47@gatech.edu::8e35f3ba-8384-4c3a-9beb-47e491e5204f" providerId="AD" clId="Web-{4B8AB536-369D-4D38-A202-F01DF83D0C01}" dt="2022-11-07T20:03:58.376" v="11" actId="20577"/>
          <ac:spMkLst>
            <pc:docMk/>
            <pc:sldMk cId="651892745" sldId="269"/>
            <ac:spMk id="2" creationId="{3110671C-3C6F-16F0-0F16-CD5E54625D04}"/>
          </ac:spMkLst>
        </pc:spChg>
        <pc:spChg chg="mod">
          <ac:chgData name="Ryan, Michael J" userId="S::mryan47@gatech.edu::8e35f3ba-8384-4c3a-9beb-47e491e5204f" providerId="AD" clId="Web-{4B8AB536-369D-4D38-A202-F01DF83D0C01}" dt="2022-11-07T20:04:02.595" v="13" actId="20577"/>
          <ac:spMkLst>
            <pc:docMk/>
            <pc:sldMk cId="651892745" sldId="269"/>
            <ac:spMk id="3" creationId="{606E3B0F-9A7D-D85C-5006-769C7F7DD68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Test Accuracy</a:t>
            </a:r>
            <a:r>
              <a:rPr lang="en-US" baseline="0" dirty="0"/>
              <a:t> from 5 Iterations for </a:t>
            </a:r>
            <a:r>
              <a:rPr lang="en-US" baseline="0" dirty="0" err="1"/>
              <a:t>carData</a:t>
            </a:r>
            <a:r>
              <a:rPr lang="en-US" baseline="0" dirty="0"/>
              <a:t> and </a:t>
            </a:r>
            <a:r>
              <a:rPr lang="en-US" baseline="0" dirty="0" err="1"/>
              <a:t>penData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carData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Iter 1</c:v>
                </c:pt>
                <c:pt idx="1">
                  <c:v>Iter 2</c:v>
                </c:pt>
                <c:pt idx="2">
                  <c:v>Iter 3</c:v>
                </c:pt>
                <c:pt idx="3">
                  <c:v>Iter 4</c:v>
                </c:pt>
                <c:pt idx="4">
                  <c:v>Iter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0.96499999999999997</c:v>
                </c:pt>
                <c:pt idx="1">
                  <c:v>0.96499999999999997</c:v>
                </c:pt>
                <c:pt idx="2">
                  <c:v>0.96499999999999997</c:v>
                </c:pt>
                <c:pt idx="3">
                  <c:v>0.96499999999999997</c:v>
                </c:pt>
                <c:pt idx="4">
                  <c:v>0.98499999999999999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3A-5044-9A64-69CEC58946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penData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Iter 1</c:v>
                </c:pt>
                <c:pt idx="1">
                  <c:v>Iter 2</c:v>
                </c:pt>
                <c:pt idx="2">
                  <c:v>Iter 3</c:v>
                </c:pt>
                <c:pt idx="3">
                  <c:v>Iter 4</c:v>
                </c:pt>
                <c:pt idx="4">
                  <c:v>Iter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0.90651999999999999</c:v>
                </c:pt>
                <c:pt idx="1">
                  <c:v>0.90822999999999998</c:v>
                </c:pt>
                <c:pt idx="2">
                  <c:v>0.90051000000000003</c:v>
                </c:pt>
                <c:pt idx="3">
                  <c:v>0.90537000000000001</c:v>
                </c:pt>
                <c:pt idx="4">
                  <c:v>0.90480000000000005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3A-5044-9A64-69CEC5894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4670703"/>
        <c:axId val="1420567967"/>
      </c:lineChart>
      <c:catAx>
        <c:axId val="154467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567967"/>
        <c:crosses val="autoZero"/>
        <c:auto val="1"/>
        <c:lblAlgn val="ctr"/>
        <c:lblOffset val="100"/>
        <c:noMultiLvlLbl val="0"/>
      </c:catAx>
      <c:valAx>
        <c:axId val="1420567967"/>
        <c:scaling>
          <c:orientation val="minMax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670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8BE-1F29-7C6C-3B10-EEA0FBBA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1320-C809-D2B6-0451-6180AD6C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11B8-902E-FD28-FACE-2658813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BF3-A320-3A5C-E2E2-ED6F852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A5F0-E4D7-F0A4-BD5E-F44E7217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407-6DA8-6107-4A71-C954A7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F950-EBD5-E9FF-8521-9B63135B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EA14-F3AF-C1BD-3624-8F2C51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56E2-2954-9FF5-8EFD-58B188D0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A50B-171D-4C10-FC8E-BF116A7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4997-A6FD-1699-2C71-FB7D50F7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1DD4-6CFE-77BA-89B9-B7E98B86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9EC5-D194-FA1A-73E7-4298A00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D3D-ADFB-B04A-9D53-E72473C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A449-82D5-82C3-2ABD-3FFADB5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E1B7-3888-DBF0-48AA-34C92D10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5CD-641B-CF01-C420-DB1596E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DA9C-48F7-0640-D299-0789DA32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BE52-26E6-B550-0C33-09EA30AB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D46C-B950-C835-7423-7EB58DC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32B-AAA7-6515-D73E-AFEF4A23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0666-3189-4BF8-77C1-498A43FB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EFE-3990-99C8-5DF3-EC5D45D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3943-A26F-B9B3-574E-474813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18D5-4A1A-9B47-814F-F7E6570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CF9-A0A1-30AF-4F5B-98A485EE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DBEC-6DFC-C27C-958A-81EF585F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7768-EF5E-01F9-4DE7-59C6C9B0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7597-7F0E-F505-DC2A-BAD1488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82C-6062-FA65-63CC-921A1645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CC43-0F6F-CDBB-8501-A9D951D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975-517C-0E40-CFF2-E7EAFBC2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9985-BB26-3028-2DB3-FCF98B8C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B3D59-B31E-DBDC-2696-05B4A098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F2D14-B9DA-FA91-C293-10A548B9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7802-02B9-8368-C310-205C8CB2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1CC2-2679-0CC3-CB0C-16E0EF6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65FA-F5ED-809C-5FDE-EA55314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1D29D-8E1A-BFB8-230A-7C351626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283-DE15-E98B-0F82-93825CEC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85FE-0A4A-DF01-4393-4FAD58A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7A94-BF40-E172-350B-8AA6047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026-ED6C-06B8-2252-162B3592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707FB-66F1-384F-D215-8ACB7445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791A-9921-DC79-D820-1F2765C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0842-F8AC-3E41-74E8-A252D7C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EB6-25F8-F933-BE7D-741CDDB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767F-4680-30CC-15AC-9BAC17A5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1826-D3E9-2498-C706-849EE1BB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427-A2C6-3734-E8F4-2096AB9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1638-64A8-5150-DBB0-C855D79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7318-DDE1-AE74-7ED6-6CB552F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96B0-6F02-FFE0-EE05-F12DD8C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FB81-D15F-893A-4FEC-2D5FCFC8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1E6B-095F-4C80-3009-9D8283D9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226-2A7A-3F92-AABD-5BBE621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2025-0EA2-9247-449B-FFE137B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221-15DD-E749-E64E-D9FB281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0D249-932E-15F7-B08C-4605435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2610-0006-9F8B-F57D-6B8FD691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C2A5-14A0-AC59-52A0-FA7B9D735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EB0-0461-CD43-85FB-D0CB82766506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921A-E164-5E0F-EC73-8D4CA100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71E3-3577-2A51-4AE8-1780FE6C7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8A61-4D08-4D16-8645-BCA836AC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7185-6E2D-978D-5F87-F4759A86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Name: Dipika Gawande</a:t>
            </a:r>
          </a:p>
          <a:p>
            <a:r>
              <a:rPr lang="en-US" dirty="0"/>
              <a:t>Your Yale </a:t>
            </a:r>
            <a:r>
              <a:rPr lang="en-US" dirty="0" err="1"/>
              <a:t>netID</a:t>
            </a:r>
            <a:r>
              <a:rPr lang="en-US" dirty="0"/>
              <a:t>: dig23</a:t>
            </a:r>
          </a:p>
        </p:txBody>
      </p:sp>
    </p:spTree>
    <p:extLst>
      <p:ext uri="{BB962C8B-B14F-4D97-AF65-F5344CB8AC3E}">
        <p14:creationId xmlns:p14="http://schemas.microsoft.com/office/powerpoint/2010/main" val="39873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DCA-EB9C-FE91-20CE-16CE105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F6F-3394-E2F7-6561-09BF6893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max accuracy, average accuracy, and standard deviation of the neural net that you have trained with 1) no hidden layer, and 2) a hidden layer with various amount of perceptrons (at least 3 different amounts)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7016A-FCF3-A889-2E24-8DDD563E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78556"/>
              </p:ext>
            </p:extLst>
          </p:nvPr>
        </p:nvGraphicFramePr>
        <p:xfrm>
          <a:off x="956214" y="3641173"/>
          <a:ext cx="99608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69">
                  <a:extLst>
                    <a:ext uri="{9D8B030D-6E8A-4147-A177-3AD203B41FA5}">
                      <a16:colId xmlns:a16="http://schemas.microsoft.com/office/drawing/2014/main" val="3429959564"/>
                    </a:ext>
                  </a:extLst>
                </a:gridCol>
                <a:gridCol w="2051824">
                  <a:extLst>
                    <a:ext uri="{9D8B030D-6E8A-4147-A177-3AD203B41FA5}">
                      <a16:colId xmlns:a16="http://schemas.microsoft.com/office/drawing/2014/main" val="2275662110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923054707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09357624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2957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Hidden Layer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0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5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156-9932-5670-6F9E-8092505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9403-3848-6218-4457-C177F7ED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without a hidden layer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17002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AAA-C20E-33D9-B73C-E7B852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797D-5A7A-E5D6-11FA-BE06C549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 a hidden layer</a:t>
            </a:r>
            <a:r>
              <a:rPr lang="en-US" dirty="0"/>
              <a:t>. Are the results what you expected? Explain your observation.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1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8B4-C476-381F-FBCD-8DEC94EE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FFD9-2217-ADAB-57ED-263EC99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name and the source of the dataset that you’ve chosen.</a:t>
            </a:r>
          </a:p>
          <a:p>
            <a:r>
              <a:rPr lang="en-US" dirty="0"/>
              <a:t>Name: ______</a:t>
            </a:r>
          </a:p>
          <a:p>
            <a:r>
              <a:rPr lang="en-US" dirty="0"/>
              <a:t>Source (e.g., URLs): ______</a:t>
            </a:r>
          </a:p>
          <a:p>
            <a:r>
              <a:rPr lang="en-US" dirty="0"/>
              <a:t>Briefly describe the dataset: _____</a:t>
            </a:r>
          </a:p>
        </p:txBody>
      </p:sp>
    </p:spTree>
    <p:extLst>
      <p:ext uri="{BB962C8B-B14F-4D97-AF65-F5344CB8AC3E}">
        <p14:creationId xmlns:p14="http://schemas.microsoft.com/office/powerpoint/2010/main" val="305007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71C-3C6F-16F0-0F16-CD5E546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8 (extra credit): Run 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B0F-9A7D-D85C-5006-769C7F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Max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Average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Standard deviation: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3A04-FF07-7672-4D32-1D0F4C5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882F-B0CC-7870-3441-05CF1EE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how to run the code that you’ve set up to train the selected dataset.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7805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8D6B-C36B-425E-BF07-2C3959FD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0.90823</a:t>
            </a:r>
          </a:p>
          <a:p>
            <a:pPr lvl="1"/>
            <a:r>
              <a:rPr lang="en-US" dirty="0"/>
              <a:t>Average accuracy: 0.90509</a:t>
            </a:r>
          </a:p>
          <a:p>
            <a:pPr lvl="1"/>
            <a:r>
              <a:rPr lang="en-US" dirty="0"/>
              <a:t>Standard deviation: 0.00257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0.98500</a:t>
            </a:r>
          </a:p>
          <a:p>
            <a:pPr lvl="1"/>
            <a:r>
              <a:rPr lang="en-US" dirty="0"/>
              <a:t>Average accuracy: 0.96900</a:t>
            </a:r>
          </a:p>
          <a:p>
            <a:pPr lvl="1"/>
            <a:r>
              <a:rPr lang="en-US" dirty="0"/>
              <a:t>Standard deviation: 0.00800</a:t>
            </a:r>
          </a:p>
        </p:txBody>
      </p:sp>
    </p:spTree>
    <p:extLst>
      <p:ext uri="{BB962C8B-B14F-4D97-AF65-F5344CB8AC3E}">
        <p14:creationId xmlns:p14="http://schemas.microsoft.com/office/powerpoint/2010/main" val="425825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608DEEFD-3EFD-5D4A-329F-F1E250345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481029"/>
              </p:ext>
            </p:extLst>
          </p:nvPr>
        </p:nvGraphicFramePr>
        <p:xfrm>
          <a:off x="838200" y="1825625"/>
          <a:ext cx="478734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C8E8ADF-FC0E-3C12-8BF4-271EDE98F589}"/>
              </a:ext>
            </a:extLst>
          </p:cNvPr>
          <p:cNvSpPr txBox="1">
            <a:spLocks/>
          </p:cNvSpPr>
          <p:nvPr/>
        </p:nvSpPr>
        <p:spPr>
          <a:xfrm>
            <a:off x="6649280" y="1921842"/>
            <a:ext cx="4154556" cy="1944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Comments: Though it is difficult to draw conclusions from only 5 iterations, the test accuracy using </a:t>
            </a:r>
            <a:r>
              <a:rPr lang="en-US" sz="1600" dirty="0" err="1"/>
              <a:t>penData</a:t>
            </a:r>
            <a:r>
              <a:rPr lang="en-US" sz="1600" dirty="0"/>
              <a:t> seems to have larger variation, but a lower mean and max value, than the test accuracy using </a:t>
            </a:r>
            <a:r>
              <a:rPr lang="en-US" sz="1600" dirty="0" err="1"/>
              <a:t>carData</a:t>
            </a:r>
            <a:r>
              <a:rPr lang="en-US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 test accuracy using </a:t>
            </a:r>
            <a:r>
              <a:rPr lang="en-US" sz="1600" dirty="0" err="1"/>
              <a:t>carData</a:t>
            </a:r>
            <a:r>
              <a:rPr lang="en-US" sz="1600" dirty="0"/>
              <a:t> remained nearly constant for all five iterations, with both mean and max value closer to 1.</a:t>
            </a:r>
          </a:p>
        </p:txBody>
      </p:sp>
    </p:spTree>
    <p:extLst>
      <p:ext uri="{BB962C8B-B14F-4D97-AF65-F5344CB8AC3E}">
        <p14:creationId xmlns:p14="http://schemas.microsoft.com/office/powerpoint/2010/main" val="313587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15458"/>
              </p:ext>
            </p:extLst>
          </p:nvPr>
        </p:nvGraphicFramePr>
        <p:xfrm>
          <a:off x="838200" y="2927607"/>
          <a:ext cx="102795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testPenData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image/graph here]</a:t>
            </a:r>
          </a:p>
        </p:txBody>
      </p:sp>
    </p:spTree>
    <p:extLst>
      <p:ext uri="{BB962C8B-B14F-4D97-AF65-F5344CB8AC3E}">
        <p14:creationId xmlns:p14="http://schemas.microsoft.com/office/powerpoint/2010/main" val="400546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27607"/>
          <a:ext cx="102795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8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testCarData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image/graph here]</a:t>
            </a:r>
          </a:p>
        </p:txBody>
      </p:sp>
    </p:spTree>
    <p:extLst>
      <p:ext uri="{BB962C8B-B14F-4D97-AF65-F5344CB8AC3E}">
        <p14:creationId xmlns:p14="http://schemas.microsoft.com/office/powerpoint/2010/main" val="291698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8A6A150DE2B4D9E39EBD463A4E71C" ma:contentTypeVersion="7" ma:contentTypeDescription="Create a new document." ma:contentTypeScope="" ma:versionID="a15653001aa0b3746dee938cebba7eea">
  <xsd:schema xmlns:xsd="http://www.w3.org/2001/XMLSchema" xmlns:xs="http://www.w3.org/2001/XMLSchema" xmlns:p="http://schemas.microsoft.com/office/2006/metadata/properties" xmlns:ns2="3cd04f37-61de-4efe-8deb-41caa9b443e6" targetNamespace="http://schemas.microsoft.com/office/2006/metadata/properties" ma:root="true" ma:fieldsID="b211b56fd2ae32ec40bcfadbf36bf3ec" ns2:_="">
    <xsd:import namespace="3cd04f37-61de-4efe-8deb-41caa9b44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04f37-61de-4efe-8deb-41caa9b44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cd04f37-61de-4efe-8deb-41caa9b443e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8F5940B-7EB4-4A2B-BFAE-53D59BF17B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8C551B-A7EB-4714-A850-95836CCFC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d04f37-61de-4efe-8deb-41caa9b44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D64FAB-7221-4C50-8C9C-CC74698F23CF}">
  <ds:schemaRefs>
    <ds:schemaRef ds:uri="http://schemas.microsoft.com/office/2006/metadata/properties"/>
    <ds:schemaRef ds:uri="http://schemas.microsoft.com/office/infopath/2007/PartnerControls"/>
    <ds:schemaRef ds:uri="3cd04f37-61de-4efe-8deb-41caa9b443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580</Words>
  <Application>Microsoft Macintosh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Neural Net Report</vt:lpstr>
      <vt:lpstr>Question 5: Learning With Restarts</vt:lpstr>
      <vt:lpstr>Question 5: Learning With Restarts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7 (extra credit): Learning XOR</vt:lpstr>
      <vt:lpstr>Question 7 (extra credit): Learning XOR</vt:lpstr>
      <vt:lpstr>Question 7 (extra credit): Learning XOR</vt:lpstr>
      <vt:lpstr>Question 8 (extra credit): Novel Dataset</vt:lpstr>
      <vt:lpstr>Question 8 (extra credit): Run Stats</vt:lpstr>
      <vt:lpstr>Question 8 (extra credit): Novel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Report</dc:title>
  <dc:creator>Dang, Ha H</dc:creator>
  <cp:lastModifiedBy>dipika gawande</cp:lastModifiedBy>
  <cp:revision>27</cp:revision>
  <dcterms:created xsi:type="dcterms:W3CDTF">2022-11-05T15:55:17Z</dcterms:created>
  <dcterms:modified xsi:type="dcterms:W3CDTF">2023-05-02T06:17:12Z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0x0101006848A6A150DE2B4D9E39EBD463A4E71C</vt:lpwstr>
  </property>
  <property fmtid="{D5CDD505-2E9C-101B-9397-08002B2CF9AE}" pid="3" name="MediaServiceImageTags">
    <vt:lpwstr/>
  </property>
</Properties>
</file>