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-1522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E11D5B-7134-4FB3-9E05-467453C87D1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96CC5F0-6DE4-4CE7-95ED-888D9A7B7A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E11D5B-7134-4FB3-9E05-467453C87D1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CC5F0-6DE4-4CE7-95ED-888D9A7B7A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E11D5B-7134-4FB3-9E05-467453C87D1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CC5F0-6DE4-4CE7-95ED-888D9A7B7A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E11D5B-7134-4FB3-9E05-467453C87D1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CC5F0-6DE4-4CE7-95ED-888D9A7B7A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E11D5B-7134-4FB3-9E05-467453C87D1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CC5F0-6DE4-4CE7-95ED-888D9A7B7A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E11D5B-7134-4FB3-9E05-467453C87D1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CC5F0-6DE4-4CE7-95ED-888D9A7B7A6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E11D5B-7134-4FB3-9E05-467453C87D1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CC5F0-6DE4-4CE7-95ED-888D9A7B7A6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E11D5B-7134-4FB3-9E05-467453C87D1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CC5F0-6DE4-4CE7-95ED-888D9A7B7A6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E11D5B-7134-4FB3-9E05-467453C87D1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CC5F0-6DE4-4CE7-95ED-888D9A7B7A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E11D5B-7134-4FB3-9E05-467453C87D1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CC5F0-6DE4-4CE7-95ED-888D9A7B7A6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E11D5B-7134-4FB3-9E05-467453C87D1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96CC5F0-6DE4-4CE7-95ED-888D9A7B7A6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E11D5B-7134-4FB3-9E05-467453C87D1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96CC5F0-6DE4-4CE7-95ED-888D9A7B7A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78579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 Management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3042" y="2500306"/>
            <a:ext cx="55007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1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2568" y="1719263"/>
            <a:ext cx="5793557" cy="39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2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5" y="1209849"/>
            <a:ext cx="84010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3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00240"/>
            <a:ext cx="8420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79632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124744"/>
            <a:ext cx="8424935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51920" y="1484784"/>
            <a:ext cx="2376264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</a:rPr>
              <a:t>1:N</a:t>
            </a:r>
            <a:endParaRPr lang="en-US" sz="1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71997" y="1484784"/>
            <a:ext cx="1008115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1:N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788024" y="5229200"/>
            <a:ext cx="115212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1:N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82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</TotalTime>
  <Words>14</Words>
  <Application>Microsoft Office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Library Management System</vt:lpstr>
      <vt:lpstr>Flow 1</vt:lpstr>
      <vt:lpstr>Flow 2</vt:lpstr>
      <vt:lpstr>Flow 3</vt:lpstr>
      <vt:lpstr>Class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hp</dc:creator>
  <cp:lastModifiedBy>Windows User</cp:lastModifiedBy>
  <cp:revision>13</cp:revision>
  <dcterms:created xsi:type="dcterms:W3CDTF">2023-12-07T10:00:00Z</dcterms:created>
  <dcterms:modified xsi:type="dcterms:W3CDTF">2024-01-11T08:00:14Z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8C5A7CE47701450896DF89B90C2CDD86_13</vt:lpwstr>
  </property>
  <property fmtid="{D5CDD505-2E9C-101B-9397-08002B2CF9AE}" pid="3" name="KSOProductBuildVer">
    <vt:lpwstr>1033-12.2.0.13306</vt:lpwstr>
  </property>
</Properties>
</file>