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99" r:id="rId6"/>
    <p:sldId id="300" r:id="rId7"/>
    <p:sldId id="26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9" roundtripDataSignature="AMtx7mioHfPdgurOMAI9jy0XGn2Hcfxi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0E76FC-CA3A-4C34-B486-257AA5AB426B}">
  <a:tblStyle styleId="{2F0E76FC-CA3A-4C34-B486-257AA5AB426B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2F7"/>
          </a:solidFill>
        </a:fill>
      </a:tcStyle>
    </a:wholeTbl>
    <a:band1H>
      <a:tcTxStyle/>
      <a:tcStyle>
        <a:tcBdr/>
        <a:fill>
          <a:solidFill>
            <a:srgbClr val="DCE5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CE5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52061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age.com/article/adage-encyclopedia/telemarketing-overview/9890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ransparencymarketresearch.com/outbound-telemarketing-market.html" TargetMode="External"/><Relationship Id="rId4" Type="http://schemas.openxmlformats.org/officeDocument/2006/relationships/hyperlink" Target="https://www.grandviewresearch.com/press-release/global-business-process-outsourcing-bpo-marke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fsresearch.com/market-analyses/apac-it-services-and-bpo-market-size-and-forecast-2016-202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ransparencymarketresearch.com/outbound-telemarketing-market.html" TargetMode="External"/><Relationship Id="rId4" Type="http://schemas.openxmlformats.org/officeDocument/2006/relationships/hyperlink" Target="https://twitter.com/HFSResearch/status/770618173632737280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6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87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422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964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8284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48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https://adage.com/article/adage-encyclopedia/telemarketing-overview/98900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4"/>
              </a:rPr>
              <a:t>https://www.grandviewresearch.com/press-release/global-business-process-outsourcing-bpo-market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https://www.transparencymarketresearch.com/outbound-telemarketing-market.html</a:t>
            </a:r>
            <a:endParaRPr/>
          </a:p>
        </p:txBody>
      </p:sp>
      <p:sp>
        <p:nvSpPr>
          <p:cNvPr id="115" name="Google Shape;11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1964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https://www.hfsresearch.com/market-analyses/apac-it-services-and-bpo-market-size-and-forecast-2016-2020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u="sng">
                <a:solidFill>
                  <a:schemeClr val="hlink"/>
                </a:solidFill>
                <a:hlinkClick r:id="rId4"/>
              </a:rPr>
              <a:t>https://twitter.com/HFSResearch/status/770618173632737280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https://www.transparencymarketresearch.com/outbound-telemarketing-market.html</a:t>
            </a:r>
            <a:endParaRPr/>
          </a:p>
        </p:txBody>
      </p:sp>
      <p:sp>
        <p:nvSpPr>
          <p:cNvPr id="125" name="Google Shape;12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6420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77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59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56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911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54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67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5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5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5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4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45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Georgia"/>
              <a:buNone/>
              <a:defRPr sz="7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4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5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5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5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5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5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Georgia"/>
              <a:buNone/>
              <a:defRPr sz="7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4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4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7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4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548BB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49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49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548BB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9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4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345D7E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5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5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4DED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345D7E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5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5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5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sz="4800" b="1" i="0" u="none" strike="noStrike" cap="non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grpSp>
        <p:nvGrpSpPr>
          <p:cNvPr id="14" name="Google Shape;14;p4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4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4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Georgia"/>
              <a:buNone/>
            </a:pPr>
            <a:r>
              <a:rPr lang="en-IN" dirty="0" smtClean="0"/>
              <a:t>IMPORTS AND EXPORTS IN NEW ZEALAND</a:t>
            </a:r>
            <a:endParaRPr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DATA 422 GROUP PROJECT</a:t>
            </a:r>
            <a:endParaRPr dirty="0"/>
          </a:p>
        </p:txBody>
      </p:sp>
      <p:sp>
        <p:nvSpPr>
          <p:cNvPr id="110" name="Google Shape;110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  <p:sp>
        <p:nvSpPr>
          <p:cNvPr id="111" name="Google Shape;111;p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76" y="1653789"/>
            <a:ext cx="8447964" cy="456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09" y="1615552"/>
            <a:ext cx="8847091" cy="450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639365"/>
            <a:ext cx="8756540" cy="43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5" y="2157304"/>
            <a:ext cx="8055865" cy="4023573"/>
          </a:xfrm>
          <a:prstGeom prst="rect">
            <a:avLst/>
          </a:prstGeom>
        </p:spPr>
      </p:pic>
      <p:sp>
        <p:nvSpPr>
          <p:cNvPr id="10" name="Google Shape;118;p2"/>
          <p:cNvSpPr txBox="1">
            <a:spLocks/>
          </p:cNvSpPr>
          <p:nvPr/>
        </p:nvSpPr>
        <p:spPr>
          <a:xfrm>
            <a:off x="2003469" y="1624659"/>
            <a:ext cx="5960955" cy="47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82880" indent="-74929">
              <a:buSzPts val="1700"/>
              <a:buFont typeface="Noto Sans Symbols"/>
              <a:buNone/>
            </a:pPr>
            <a:r>
              <a:rPr lang="en-PH" dirty="0" smtClean="0"/>
              <a:t>Immigration and Import Rates based on Countries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946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7" y="2093976"/>
            <a:ext cx="8224278" cy="4078224"/>
          </a:xfrm>
          <a:prstGeom prst="rect">
            <a:avLst/>
          </a:prstGeom>
        </p:spPr>
      </p:pic>
      <p:sp>
        <p:nvSpPr>
          <p:cNvPr id="8" name="Google Shape;118;p2"/>
          <p:cNvSpPr txBox="1">
            <a:spLocks/>
          </p:cNvSpPr>
          <p:nvPr/>
        </p:nvSpPr>
        <p:spPr>
          <a:xfrm>
            <a:off x="2003469" y="1624659"/>
            <a:ext cx="5960955" cy="47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82880" indent="-74929">
              <a:buSzPts val="1700"/>
              <a:buFont typeface="Noto Sans Symbols"/>
              <a:buNone/>
            </a:pPr>
            <a:r>
              <a:rPr lang="en-PH" dirty="0" smtClean="0"/>
              <a:t>Immigration and Export Rates based on Countries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784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41280" cy="1016622"/>
          </a:xfrm>
        </p:spPr>
        <p:txBody>
          <a:bodyPr>
            <a:normAutofit fontScale="90000"/>
          </a:bodyPr>
          <a:lstStyle/>
          <a:p>
            <a:r>
              <a:rPr lang="en-PH" dirty="0" err="1" smtClean="0"/>
              <a:t>Github</a:t>
            </a:r>
            <a:r>
              <a:rPr lang="en-PH" dirty="0" smtClean="0"/>
              <a:t> Version Control of “Team 5”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51" y="1405720"/>
            <a:ext cx="9335067" cy="48670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  <p:sp>
        <p:nvSpPr>
          <p:cNvPr id="6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7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</a:p>
        </p:txBody>
      </p:sp>
    </p:spTree>
    <p:extLst>
      <p:ext uri="{BB962C8B-B14F-4D97-AF65-F5344CB8AC3E}">
        <p14:creationId xmlns:p14="http://schemas.microsoft.com/office/powerpoint/2010/main" val="42820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</a:pPr>
            <a:r>
              <a:rPr lang="en-IN" dirty="0" smtClean="0"/>
              <a:t>Objective:</a:t>
            </a:r>
            <a:endParaRPr dirty="0"/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3060"/>
              <a:buNone/>
            </a:pPr>
            <a:r>
              <a:rPr lang="en-PH" sz="4400" dirty="0" smtClean="0"/>
              <a:t>A group project tends to know if there is any relationship in temperature and food price index with the export and import in new Zealand.</a:t>
            </a:r>
            <a:endParaRPr sz="44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20" name="Google Shape;120;p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800"/>
            </a:pPr>
            <a:r>
              <a:rPr lang="en-PH" dirty="0" smtClean="0"/>
              <a:t>Solution Overview</a:t>
            </a:r>
            <a:endParaRPr dirty="0"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>
              <a:lnSpc>
                <a:spcPct val="80000"/>
              </a:lnSpc>
              <a:buSzPts val="1700"/>
            </a:pPr>
            <a:r>
              <a:rPr lang="en-PH" dirty="0" smtClean="0"/>
              <a:t>Collection of datasets</a:t>
            </a:r>
          </a:p>
          <a:p>
            <a:pPr marL="182880" indent="-182880">
              <a:lnSpc>
                <a:spcPct val="80000"/>
              </a:lnSpc>
              <a:buSzPts val="1700"/>
            </a:pPr>
            <a:r>
              <a:rPr lang="en-PH" dirty="0" smtClean="0"/>
              <a:t>Scraping of other related datasets</a:t>
            </a:r>
          </a:p>
          <a:p>
            <a:pPr marL="182880" indent="-182880">
              <a:lnSpc>
                <a:spcPct val="80000"/>
              </a:lnSpc>
              <a:buSzPts val="1700"/>
            </a:pPr>
            <a:r>
              <a:rPr lang="en-PH" dirty="0" smtClean="0"/>
              <a:t>Investigation </a:t>
            </a:r>
            <a:r>
              <a:rPr lang="en-PH" dirty="0"/>
              <a:t>of the </a:t>
            </a:r>
            <a:r>
              <a:rPr lang="en-PH" dirty="0" smtClean="0"/>
              <a:t>data taken</a:t>
            </a:r>
            <a:endParaRPr lang="en-PH" dirty="0"/>
          </a:p>
          <a:p>
            <a:pPr marL="182880" lvl="0" indent="-182880">
              <a:lnSpc>
                <a:spcPct val="80000"/>
              </a:lnSpc>
              <a:buSzPts val="1700"/>
            </a:pPr>
            <a:r>
              <a:rPr lang="en-PH" dirty="0" smtClean="0"/>
              <a:t>Cleaning untidy datasets</a:t>
            </a:r>
          </a:p>
          <a:p>
            <a:pPr marL="182880" lvl="0" indent="-182880">
              <a:lnSpc>
                <a:spcPct val="80000"/>
              </a:lnSpc>
              <a:buSzPts val="1700"/>
            </a:pPr>
            <a:r>
              <a:rPr lang="en-PH" dirty="0" smtClean="0"/>
              <a:t>Finding appropriate packages for</a:t>
            </a:r>
          </a:p>
          <a:p>
            <a:pPr marL="640080" lvl="1" indent="-182880">
              <a:lnSpc>
                <a:spcPct val="80000"/>
              </a:lnSpc>
              <a:buSzPts val="1700"/>
            </a:pPr>
            <a:r>
              <a:rPr lang="en-PH" sz="2000" dirty="0" smtClean="0"/>
              <a:t>Creation of </a:t>
            </a:r>
            <a:r>
              <a:rPr lang="en-PH" sz="2000" dirty="0" err="1" smtClean="0"/>
              <a:t>dataframes</a:t>
            </a:r>
            <a:endParaRPr lang="en-PH" sz="2000" dirty="0" smtClean="0"/>
          </a:p>
          <a:p>
            <a:pPr marL="640080" lvl="1" indent="-182880">
              <a:lnSpc>
                <a:spcPct val="80000"/>
              </a:lnSpc>
              <a:buSzPts val="1700"/>
            </a:pPr>
            <a:r>
              <a:rPr lang="en-PH" sz="2000" dirty="0" smtClean="0"/>
              <a:t>Relational </a:t>
            </a:r>
            <a:r>
              <a:rPr lang="en-PH" sz="2000" dirty="0" err="1" smtClean="0"/>
              <a:t>dataframes</a:t>
            </a:r>
            <a:endParaRPr lang="en-PH" sz="2000" dirty="0" smtClean="0"/>
          </a:p>
          <a:p>
            <a:pPr marL="640080" lvl="1" indent="-182880">
              <a:lnSpc>
                <a:spcPct val="80000"/>
              </a:lnSpc>
              <a:buSzPts val="1700"/>
            </a:pPr>
            <a:r>
              <a:rPr lang="en-PH" sz="2000" dirty="0" smtClean="0"/>
              <a:t>Plotting</a:t>
            </a:r>
          </a:p>
          <a:p>
            <a:pPr marL="450851" indent="-342900">
              <a:lnSpc>
                <a:spcPct val="80000"/>
              </a:lnSpc>
              <a:buSzPts val="1700"/>
            </a:pPr>
            <a:r>
              <a:rPr lang="en-PH" dirty="0" smtClean="0"/>
              <a:t>Use of </a:t>
            </a:r>
            <a:r>
              <a:rPr lang="en-PH" dirty="0" err="1" smtClean="0"/>
              <a:t>Git</a:t>
            </a:r>
            <a:r>
              <a:rPr lang="en-PH" dirty="0" smtClean="0"/>
              <a:t> Version Control for the coordination among team members</a:t>
            </a:r>
            <a:endParaRPr lang="en-PH" dirty="0"/>
          </a:p>
          <a:p>
            <a:pPr marL="182880" lvl="0" indent="-74929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 smtClean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30" name="Google Shape;130;p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31" name="Google Shape;131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  <p:sp>
        <p:nvSpPr>
          <p:cNvPr id="132" name="Google Shape;132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PH" sz="4400" dirty="0"/>
              <a:t>Collection of </a:t>
            </a:r>
            <a:r>
              <a:rPr lang="en-PH" sz="4400" dirty="0" smtClean="0"/>
              <a:t>datasets:</a:t>
            </a:r>
            <a:endParaRPr sz="3600"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SzPts val="3400"/>
              <a:buNone/>
            </a:pPr>
            <a:r>
              <a:rPr lang="en-PH" sz="2400" dirty="0" smtClean="0"/>
              <a:t>Overseas </a:t>
            </a:r>
          </a:p>
          <a:p>
            <a:pPr marL="0" lvl="0" indent="0">
              <a:buSzPts val="3400"/>
              <a:buNone/>
            </a:pPr>
            <a:r>
              <a:rPr lang="en-PH" sz="2400" dirty="0" smtClean="0"/>
              <a:t>Merchandise </a:t>
            </a:r>
          </a:p>
          <a:p>
            <a:pPr marL="0" lvl="0" indent="0">
              <a:buSzPts val="3400"/>
              <a:buNone/>
            </a:pPr>
            <a:r>
              <a:rPr lang="en-PH" sz="2400" dirty="0" smtClean="0"/>
              <a:t>Trade</a:t>
            </a:r>
          </a:p>
          <a:p>
            <a:pPr marL="424180" lvl="1" indent="0">
              <a:buSzPts val="3400"/>
              <a:buNone/>
            </a:pPr>
            <a:endParaRPr lang="en-PH" sz="2200" dirty="0" smtClean="0"/>
          </a:p>
          <a:p>
            <a:pPr marL="182880" lvl="0" indent="-215900">
              <a:buSzPts val="3400"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rPr lang="en-IN" sz="2400" dirty="0"/>
              <a:t> </a:t>
            </a:r>
            <a:endParaRPr sz="2400" dirty="0"/>
          </a:p>
        </p:txBody>
      </p:sp>
      <p:sp>
        <p:nvSpPr>
          <p:cNvPr id="140" name="Google Shape;140;p4"/>
          <p:cNvSpPr txBox="1"/>
          <p:nvPr/>
        </p:nvSpPr>
        <p:spPr>
          <a:xfrm>
            <a:off x="8277225" y="6029325"/>
            <a:ext cx="23145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43" name="Google Shape;143;p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998" y="2121408"/>
            <a:ext cx="7940130" cy="4041915"/>
          </a:xfrm>
          <a:prstGeom prst="rect">
            <a:avLst/>
          </a:prstGeom>
        </p:spPr>
      </p:pic>
      <p:sp>
        <p:nvSpPr>
          <p:cNvPr id="10" name="Google Shape;131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PH" sz="4400" dirty="0"/>
              <a:t>Collection of </a:t>
            </a:r>
            <a:r>
              <a:rPr lang="en-PH" sz="4400" dirty="0" smtClean="0"/>
              <a:t>datasets:</a:t>
            </a:r>
            <a:endParaRPr sz="3600"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SzPts val="3400"/>
              <a:buNone/>
            </a:pPr>
            <a:r>
              <a:rPr lang="en-PH" sz="2400" dirty="0" smtClean="0"/>
              <a:t>Food </a:t>
            </a:r>
          </a:p>
          <a:p>
            <a:pPr marL="0" lvl="0" indent="0">
              <a:buSzPts val="3400"/>
              <a:buNone/>
            </a:pPr>
            <a:r>
              <a:rPr lang="en-PH" sz="2400" dirty="0" smtClean="0"/>
              <a:t>Price </a:t>
            </a:r>
          </a:p>
          <a:p>
            <a:pPr marL="0" lvl="0" indent="0">
              <a:buSzPts val="3400"/>
              <a:buNone/>
            </a:pPr>
            <a:r>
              <a:rPr lang="en-PH" sz="2400" dirty="0" smtClean="0"/>
              <a:t>Index</a:t>
            </a:r>
          </a:p>
          <a:p>
            <a:pPr marL="640080" lvl="1" indent="-215900">
              <a:buSzPts val="3400"/>
            </a:pPr>
            <a:endParaRPr lang="en-PH" sz="2200" dirty="0" smtClean="0"/>
          </a:p>
          <a:p>
            <a:pPr marL="182880" lvl="0" indent="-215900">
              <a:buSzPts val="3400"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rPr lang="en-IN" sz="2400" dirty="0"/>
              <a:t> </a:t>
            </a:r>
            <a:endParaRPr sz="2400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43" name="Google Shape;143;p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746" y="2249582"/>
            <a:ext cx="7286739" cy="4007010"/>
          </a:xfrm>
          <a:prstGeom prst="rect">
            <a:avLst/>
          </a:prstGeom>
        </p:spPr>
      </p:pic>
      <p:sp>
        <p:nvSpPr>
          <p:cNvPr id="10" name="Google Shape;131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3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PH" sz="4400" dirty="0"/>
              <a:t>Scraping of </a:t>
            </a:r>
            <a:r>
              <a:rPr lang="en-PH" sz="4400" dirty="0" smtClean="0"/>
              <a:t>related datasets:</a:t>
            </a:r>
            <a:endParaRPr sz="3600"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SzPts val="3400"/>
              <a:buNone/>
            </a:pPr>
            <a:r>
              <a:rPr lang="en-PH" sz="2400" dirty="0" smtClean="0"/>
              <a:t>Temperature in New Zealand:</a:t>
            </a:r>
          </a:p>
          <a:p>
            <a:pPr marL="640080" lvl="1" indent="-215900">
              <a:buSzPts val="3400"/>
            </a:pPr>
            <a:endParaRPr lang="en-PH" sz="2200" dirty="0" smtClean="0"/>
          </a:p>
          <a:p>
            <a:pPr marL="182880" lvl="0" indent="-215900">
              <a:buSzPts val="3400"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rPr lang="en-IN" sz="2400" dirty="0"/>
              <a:t> </a:t>
            </a:r>
            <a:endParaRPr sz="2400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  <p:sp>
        <p:nvSpPr>
          <p:cNvPr id="143" name="Google Shape;143;p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992" y="3062518"/>
            <a:ext cx="7597894" cy="14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80" y="1696553"/>
            <a:ext cx="8688445" cy="3667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 smtClean="0"/>
              <a:t>17/10/2019</a:t>
            </a:r>
            <a:endParaRPr lang="en-IN" dirty="0"/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89" y="1750505"/>
            <a:ext cx="8526012" cy="378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00" y="1665027"/>
            <a:ext cx="8254194" cy="46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272</Words>
  <Application>Microsoft Office PowerPoint</Application>
  <PresentationFormat>Widescreen</PresentationFormat>
  <Paragraphs>114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Georgia</vt:lpstr>
      <vt:lpstr>Noto Sans Symbols</vt:lpstr>
      <vt:lpstr>Trebuchet MS</vt:lpstr>
      <vt:lpstr>Wood Type</vt:lpstr>
      <vt:lpstr>IMPORTS AND EXPORTS IN NEW ZEALAND</vt:lpstr>
      <vt:lpstr>Objective:</vt:lpstr>
      <vt:lpstr>Solution Overview</vt:lpstr>
      <vt:lpstr>Collection of datasets:</vt:lpstr>
      <vt:lpstr>Collection of datasets:</vt:lpstr>
      <vt:lpstr>Scraping of related datasets:</vt:lpstr>
      <vt:lpstr>Exploration of the data:</vt:lpstr>
      <vt:lpstr>Exploration of the data:</vt:lpstr>
      <vt:lpstr>Exploration of the data:</vt:lpstr>
      <vt:lpstr>Exploration of the data:</vt:lpstr>
      <vt:lpstr>Exploration of the data:</vt:lpstr>
      <vt:lpstr>Exploration of the data:</vt:lpstr>
      <vt:lpstr>Exploration of the data:</vt:lpstr>
      <vt:lpstr>Exploration of the data:</vt:lpstr>
      <vt:lpstr>Github Version Control of “Team 5”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IMPORTS AND EXPORTS IN NEW ZEALAND</dc:title>
  <dc:creator>Aarthy Sree Badrakalimuthu</dc:creator>
  <cp:lastModifiedBy>Gemma Dela Cruz</cp:lastModifiedBy>
  <cp:revision>16</cp:revision>
  <dcterms:created xsi:type="dcterms:W3CDTF">2019-09-14T21:09:23Z</dcterms:created>
  <dcterms:modified xsi:type="dcterms:W3CDTF">2019-10-17T00:09:20Z</dcterms:modified>
</cp:coreProperties>
</file>