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81" r:id="rId4"/>
    <p:sldId id="280" r:id="rId5"/>
    <p:sldId id="258" r:id="rId6"/>
    <p:sldId id="263" r:id="rId7"/>
    <p:sldId id="264" r:id="rId8"/>
    <p:sldId id="272" r:id="rId9"/>
    <p:sldId id="286" r:id="rId10"/>
    <p:sldId id="273" r:id="rId11"/>
    <p:sldId id="283" r:id="rId12"/>
    <p:sldId id="284" r:id="rId13"/>
    <p:sldId id="285" r:id="rId14"/>
    <p:sldId id="262" r:id="rId15"/>
    <p:sldId id="267" r:id="rId16"/>
    <p:sldId id="279" r:id="rId17"/>
    <p:sldId id="257" r:id="rId18"/>
    <p:sldId id="275" r:id="rId19"/>
    <p:sldId id="266" r:id="rId20"/>
    <p:sldId id="274" r:id="rId21"/>
    <p:sldId id="276" r:id="rId22"/>
    <p:sldId id="277" r:id="rId23"/>
    <p:sldId id="278" r:id="rId24"/>
    <p:sldId id="261" r:id="rId25"/>
    <p:sldId id="287" r:id="rId26"/>
    <p:sldId id="260" r:id="rId27"/>
    <p:sldId id="268"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DBDEE-9366-4233-B3A3-DEF18DFB2B10}" v="20" dt="2023-12-12T08:37:35.460"/>
    <p1510:client id="{1A2B18B9-4AFA-4A24-8C17-0014CD7A4E00}" v="177" dt="2023-12-12T07:36:32.917"/>
    <p1510:client id="{28C024FA-DEBE-4E48-8668-290D9E87EFCC}" v="209" dt="2023-12-12T08:31:29.529"/>
    <p1510:client id="{28CD87AA-BB55-4A3B-9BAD-5BB7CE7C08CB}" v="110" dt="2023-12-12T08:28:48.941"/>
    <p1510:client id="{2F21FBFC-25BB-4801-85AF-93A58C345394}" v="112" dt="2023-12-12T08:23:57.742"/>
    <p1510:client id="{3C5773AB-D2DC-44BD-8D81-8D3CA6AD79D7}" v="16" dt="2023-12-12T08:41:58.500"/>
    <p1510:client id="{3E5F52B3-2A42-43F4-97EC-58A9FF4B82FA}" v="8" dt="2023-12-12T06:45:00.168"/>
    <p1510:client id="{49D8EB53-B4C3-4575-A00C-DC1C7DA866A7}" v="441" dt="2023-12-12T07:46:22.622"/>
    <p1510:client id="{603151D6-F93F-4BD1-99BA-9FF2A5CD1A2D}" v="8" dt="2023-12-12T06:39:37.588"/>
    <p1510:client id="{85403A7D-DEC6-40D9-BC90-C21B45BB95FF}" v="141" dt="2023-12-12T08:06:24.141"/>
    <p1510:client id="{8927BF75-CBA1-4794-8794-82CC59BFB45C}" v="79" dt="2023-12-12T07:48:08.394"/>
    <p1510:client id="{B99BBDDF-E09B-45DA-9E0C-B428225E9769}" v="127" dt="2023-12-12T08:00:35.549"/>
    <p1510:client id="{BB2054F3-7A7B-4F90-B15D-8ADF143A6EA6}" v="246" dt="2023-12-12T06:32:02.584"/>
    <p1510:client id="{C8DB81AD-1D5F-499A-9966-AA987A7240AE}" v="25" dt="2023-12-12T03:47:05.641"/>
    <p1510:client id="{C99A55A5-5849-40EB-98C7-4A6D9837FC85}" v="132" dt="2023-12-12T07:08:35.253"/>
    <p1510:client id="{E4D2632C-6195-4943-B11B-1ED3D975161C}" v="13" dt="2023-12-12T08:37:08.616"/>
    <p1510:client id="{E9C0D73B-1B56-4E21-B67A-2A1A578185AF}" v="36" dt="2023-12-12T08:16:54.697"/>
    <p1510:client id="{EC45417E-1407-4887-AB30-92CD681DC1B2}" v="66" dt="2023-12-12T06:08:34.045"/>
    <p1510:client id="{ED39AA51-FC00-46DE-91D5-7EA1E47B95DC}" v="268" dt="2023-12-12T04:00:42.401"/>
    <p1510:client id="{F05BFDA9-081B-4903-B117-18069897A638}" v="35" dt="2023-12-12T06:44:13.937"/>
    <p1510:client id="{F438BA6A-8FD9-48E1-B5DD-438573701D1F}" v="110" dt="2023-12-12T08:08:12.776"/>
    <p1510:client id="{FBBE06DE-0E62-4D6A-833A-6FDAB18A111D}" v="110" dt="2023-12-12T07:10:3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24"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05050 - Dipit Saha" userId="cd629f6b-548a-44f0-9555-1468bd0bc993" providerId="ADAL" clId="{EAB609A6-7BA9-4353-9630-79F069D94D03}"/>
    <pc:docChg chg="undo custSel modSld sldOrd">
      <pc:chgData name="2105050 - Dipit Saha" userId="cd629f6b-548a-44f0-9555-1468bd0bc993" providerId="ADAL" clId="{EAB609A6-7BA9-4353-9630-79F069D94D03}" dt="2023-12-13T03:15:07.283" v="79" actId="403"/>
      <pc:docMkLst>
        <pc:docMk/>
      </pc:docMkLst>
      <pc:sldChg chg="modSp mod">
        <pc:chgData name="2105050 - Dipit Saha" userId="cd629f6b-548a-44f0-9555-1468bd0bc993" providerId="ADAL" clId="{EAB609A6-7BA9-4353-9630-79F069D94D03}" dt="2023-12-13T03:15:07.283" v="79" actId="403"/>
        <pc:sldMkLst>
          <pc:docMk/>
          <pc:sldMk cId="109857222" sldId="256"/>
        </pc:sldMkLst>
        <pc:spChg chg="mod">
          <ac:chgData name="2105050 - Dipit Saha" userId="cd629f6b-548a-44f0-9555-1468bd0bc993" providerId="ADAL" clId="{EAB609A6-7BA9-4353-9630-79F069D94D03}" dt="2023-12-13T03:15:07.283" v="79" actId="403"/>
          <ac:spMkLst>
            <pc:docMk/>
            <pc:sldMk cId="109857222" sldId="256"/>
            <ac:spMk id="2" creationId="{00000000-0000-0000-0000-000000000000}"/>
          </ac:spMkLst>
        </pc:spChg>
      </pc:sldChg>
      <pc:sldChg chg="ord">
        <pc:chgData name="2105050 - Dipit Saha" userId="cd629f6b-548a-44f0-9555-1468bd0bc993" providerId="ADAL" clId="{EAB609A6-7BA9-4353-9630-79F069D94D03}" dt="2023-12-12T10:31:26.392" v="1"/>
        <pc:sldMkLst>
          <pc:docMk/>
          <pc:sldMk cId="3081693651" sldId="258"/>
        </pc:sldMkLst>
      </pc:sldChg>
      <pc:sldChg chg="modSp mod">
        <pc:chgData name="2105050 - Dipit Saha" userId="cd629f6b-548a-44f0-9555-1468bd0bc993" providerId="ADAL" clId="{EAB609A6-7BA9-4353-9630-79F069D94D03}" dt="2023-12-13T03:04:18.270" v="13" actId="1076"/>
        <pc:sldMkLst>
          <pc:docMk/>
          <pc:sldMk cId="1892080757" sldId="261"/>
        </pc:sldMkLst>
        <pc:picChg chg="mod">
          <ac:chgData name="2105050 - Dipit Saha" userId="cd629f6b-548a-44f0-9555-1468bd0bc993" providerId="ADAL" clId="{EAB609A6-7BA9-4353-9630-79F069D94D03}" dt="2023-12-13T03:04:18.270" v="13" actId="1076"/>
          <ac:picMkLst>
            <pc:docMk/>
            <pc:sldMk cId="1892080757" sldId="261"/>
            <ac:picMk id="4" creationId="{6B9CD4C1-4A74-5882-72CE-FEB0B1D29B80}"/>
          </ac:picMkLst>
        </pc:picChg>
      </pc:sldChg>
      <pc:sldChg chg="ord">
        <pc:chgData name="2105050 - Dipit Saha" userId="cd629f6b-548a-44f0-9555-1468bd0bc993" providerId="ADAL" clId="{EAB609A6-7BA9-4353-9630-79F069D94D03}" dt="2023-12-12T10:31:26.392" v="1"/>
        <pc:sldMkLst>
          <pc:docMk/>
          <pc:sldMk cId="3607297749" sldId="263"/>
        </pc:sldMkLst>
      </pc:sldChg>
      <pc:sldChg chg="addSp ord">
        <pc:chgData name="2105050 - Dipit Saha" userId="cd629f6b-548a-44f0-9555-1468bd0bc993" providerId="ADAL" clId="{EAB609A6-7BA9-4353-9630-79F069D94D03}" dt="2023-12-12T10:31:30.993" v="2"/>
        <pc:sldMkLst>
          <pc:docMk/>
          <pc:sldMk cId="317642556" sldId="264"/>
        </pc:sldMkLst>
        <pc:spChg chg="add">
          <ac:chgData name="2105050 - Dipit Saha" userId="cd629f6b-548a-44f0-9555-1468bd0bc993" providerId="ADAL" clId="{EAB609A6-7BA9-4353-9630-79F069D94D03}" dt="2023-12-12T10:31:30.993" v="2"/>
          <ac:spMkLst>
            <pc:docMk/>
            <pc:sldMk cId="317642556" sldId="264"/>
            <ac:spMk id="3" creationId="{9292ABD9-788C-45A9-A0F6-502BF135BE0B}"/>
          </ac:spMkLst>
        </pc:spChg>
      </pc:sldChg>
      <pc:sldChg chg="addSp delSp modSp mod">
        <pc:chgData name="2105050 - Dipit Saha" userId="cd629f6b-548a-44f0-9555-1468bd0bc993" providerId="ADAL" clId="{EAB609A6-7BA9-4353-9630-79F069D94D03}" dt="2023-12-13T03:14:24.064" v="76" actId="1076"/>
        <pc:sldMkLst>
          <pc:docMk/>
          <pc:sldMk cId="2253425180" sldId="272"/>
        </pc:sldMkLst>
        <pc:spChg chg="del mod">
          <ac:chgData name="2105050 - Dipit Saha" userId="cd629f6b-548a-44f0-9555-1468bd0bc993" providerId="ADAL" clId="{EAB609A6-7BA9-4353-9630-79F069D94D03}" dt="2023-12-13T03:08:29.437" v="42" actId="478"/>
          <ac:spMkLst>
            <pc:docMk/>
            <pc:sldMk cId="2253425180" sldId="272"/>
            <ac:spMk id="2" creationId="{D82DDF46-C4DF-E7C9-AF00-0272C3B2A8EB}"/>
          </ac:spMkLst>
        </pc:spChg>
        <pc:spChg chg="add mod">
          <ac:chgData name="2105050 - Dipit Saha" userId="cd629f6b-548a-44f0-9555-1468bd0bc993" providerId="ADAL" clId="{EAB609A6-7BA9-4353-9630-79F069D94D03}" dt="2023-12-13T03:14:24.064" v="76" actId="1076"/>
          <ac:spMkLst>
            <pc:docMk/>
            <pc:sldMk cId="2253425180" sldId="272"/>
            <ac:spMk id="3" creationId="{46E114DC-F241-4E78-9B63-658D4173BE25}"/>
          </ac:spMkLst>
        </pc:spChg>
        <pc:spChg chg="add del mod">
          <ac:chgData name="2105050 - Dipit Saha" userId="cd629f6b-548a-44f0-9555-1468bd0bc993" providerId="ADAL" clId="{EAB609A6-7BA9-4353-9630-79F069D94D03}" dt="2023-12-13T03:12:18.452" v="62" actId="33987"/>
          <ac:spMkLst>
            <pc:docMk/>
            <pc:sldMk cId="2253425180" sldId="272"/>
            <ac:spMk id="6" creationId="{E021B4A9-904C-400C-82DB-34800DB6303B}"/>
          </ac:spMkLst>
        </pc:spChg>
        <pc:spChg chg="add del mod">
          <ac:chgData name="2105050 - Dipit Saha" userId="cd629f6b-548a-44f0-9555-1468bd0bc993" providerId="ADAL" clId="{EAB609A6-7BA9-4353-9630-79F069D94D03}" dt="2023-12-13T03:13:52.887" v="72" actId="478"/>
          <ac:spMkLst>
            <pc:docMk/>
            <pc:sldMk cId="2253425180" sldId="272"/>
            <ac:spMk id="7" creationId="{25A79EDD-BC5D-4DE2-930F-54E3C05992B3}"/>
          </ac:spMkLst>
        </pc:spChg>
        <pc:picChg chg="add mod">
          <ac:chgData name="2105050 - Dipit Saha" userId="cd629f6b-548a-44f0-9555-1468bd0bc993" providerId="ADAL" clId="{EAB609A6-7BA9-4353-9630-79F069D94D03}" dt="2023-12-13T03:11:52.363" v="59" actId="1076"/>
          <ac:picMkLst>
            <pc:docMk/>
            <pc:sldMk cId="2253425180" sldId="272"/>
            <ac:picMk id="5" creationId="{CE1DAA31-85BE-4A77-B6FF-92AE6AA922B6}"/>
          </ac:picMkLst>
        </pc:picChg>
      </pc:sldChg>
      <pc:sldChg chg="modSp">
        <pc:chgData name="2105050 - Dipit Saha" userId="cd629f6b-548a-44f0-9555-1468bd0bc993" providerId="ADAL" clId="{EAB609A6-7BA9-4353-9630-79F069D94D03}" dt="2023-12-13T03:03:41.874" v="4" actId="1076"/>
        <pc:sldMkLst>
          <pc:docMk/>
          <pc:sldMk cId="2193264122" sldId="277"/>
        </pc:sldMkLst>
        <pc:picChg chg="mod">
          <ac:chgData name="2105050 - Dipit Saha" userId="cd629f6b-548a-44f0-9555-1468bd0bc993" providerId="ADAL" clId="{EAB609A6-7BA9-4353-9630-79F069D94D03}" dt="2023-12-13T03:03:41.874" v="4" actId="1076"/>
          <ac:picMkLst>
            <pc:docMk/>
            <pc:sldMk cId="2193264122" sldId="277"/>
            <ac:picMk id="6148" creationId="{9B0A98A1-0222-42AD-B913-A098E7485442}"/>
          </ac:picMkLst>
        </pc:picChg>
      </pc:sldChg>
      <pc:sldChg chg="modSp mod">
        <pc:chgData name="2105050 - Dipit Saha" userId="cd629f6b-548a-44f0-9555-1468bd0bc993" providerId="ADAL" clId="{EAB609A6-7BA9-4353-9630-79F069D94D03}" dt="2023-12-13T03:04:06.549" v="11" actId="166"/>
        <pc:sldMkLst>
          <pc:docMk/>
          <pc:sldMk cId="3433504473" sldId="278"/>
        </pc:sldMkLst>
        <pc:spChg chg="ord">
          <ac:chgData name="2105050 - Dipit Saha" userId="cd629f6b-548a-44f0-9555-1468bd0bc993" providerId="ADAL" clId="{EAB609A6-7BA9-4353-9630-79F069D94D03}" dt="2023-12-13T03:04:06.549" v="11" actId="166"/>
          <ac:spMkLst>
            <pc:docMk/>
            <pc:sldMk cId="3433504473" sldId="278"/>
            <ac:spMk id="3" creationId="{89C86F8D-111A-F319-DE80-333A81DF6788}"/>
          </ac:spMkLst>
        </pc:spChg>
        <pc:picChg chg="mod">
          <ac:chgData name="2105050 - Dipit Saha" userId="cd629f6b-548a-44f0-9555-1468bd0bc993" providerId="ADAL" clId="{EAB609A6-7BA9-4353-9630-79F069D94D03}" dt="2023-12-13T03:04:02.299" v="10" actId="14100"/>
          <ac:picMkLst>
            <pc:docMk/>
            <pc:sldMk cId="3433504473" sldId="278"/>
            <ac:picMk id="7170" creationId="{2EC7FDAF-86FF-4C72-8771-C3BC4471CEC0}"/>
          </ac:picMkLst>
        </pc:picChg>
      </pc:sldChg>
      <pc:sldChg chg="ord">
        <pc:chgData name="2105050 - Dipit Saha" userId="cd629f6b-548a-44f0-9555-1468bd0bc993" providerId="ADAL" clId="{EAB609A6-7BA9-4353-9630-79F069D94D03}" dt="2023-12-13T03:04:55.199" v="17"/>
        <pc:sldMkLst>
          <pc:docMk/>
          <pc:sldMk cId="1025359765" sldId="279"/>
        </pc:sldMkLst>
      </pc:sldChg>
      <pc:sldChg chg="modSp">
        <pc:chgData name="2105050 - Dipit Saha" userId="cd629f6b-548a-44f0-9555-1468bd0bc993" providerId="ADAL" clId="{EAB609A6-7BA9-4353-9630-79F069D94D03}" dt="2023-12-13T03:03:27.386" v="3" actId="14100"/>
        <pc:sldMkLst>
          <pc:docMk/>
          <pc:sldMk cId="70094649" sldId="286"/>
        </pc:sldMkLst>
        <pc:picChg chg="mod">
          <ac:chgData name="2105050 - Dipit Saha" userId="cd629f6b-548a-44f0-9555-1468bd0bc993" providerId="ADAL" clId="{EAB609A6-7BA9-4353-9630-79F069D94D03}" dt="2023-12-13T03:03:27.386" v="3" actId="14100"/>
          <ac:picMkLst>
            <pc:docMk/>
            <pc:sldMk cId="70094649" sldId="286"/>
            <ac:picMk id="1026" creationId="{AEE3DFB7-F697-49AB-8ADA-365E41EA375D}"/>
          </ac:picMkLst>
        </pc:picChg>
      </pc:sldChg>
      <pc:sldChg chg="ord">
        <pc:chgData name="2105050 - Dipit Saha" userId="cd629f6b-548a-44f0-9555-1468bd0bc993" providerId="ADAL" clId="{EAB609A6-7BA9-4353-9630-79F069D94D03}" dt="2023-12-13T03:05:20.205" v="19"/>
        <pc:sldMkLst>
          <pc:docMk/>
          <pc:sldMk cId="1859626696" sldId="287"/>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44025-C7D1-4171-9229-6A58E7A6C4F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79D048B-AE2F-441D-9FEF-BA1A7891C6CB}">
      <dgm:prSet/>
      <dgm:spPr/>
      <dgm:t>
        <a:bodyPr/>
        <a:lstStyle/>
        <a:p>
          <a:pPr rtl="0"/>
          <a:r>
            <a:rPr lang="en-US">
              <a:latin typeface="Calibri"/>
              <a:cs typeface="Calibri"/>
            </a:rPr>
            <a:t>Our project, titled "Fiction Profile," is a dynamic platform designed for users to engage with diverse media content including books, fiction, series, and movies. It offers a vast user experience allowing interaction based on preferences in Cast, Rating, Language, and Genre. Users can access content using Favorite Content ID, Language, and Title parameters, ensuring seamless content exploration.</a:t>
          </a:r>
        </a:p>
      </dgm:t>
    </dgm:pt>
    <dgm:pt modelId="{56403C31-572D-43F5-9F4C-601AA1CAB12B}" type="parTrans" cxnId="{6457FF66-1322-4304-AA01-F1117B8B9DDB}">
      <dgm:prSet/>
      <dgm:spPr/>
      <dgm:t>
        <a:bodyPr/>
        <a:lstStyle/>
        <a:p>
          <a:endParaRPr lang="en-US"/>
        </a:p>
      </dgm:t>
    </dgm:pt>
    <dgm:pt modelId="{F698F057-E992-4278-8CE8-CB3ADDC71082}" type="sibTrans" cxnId="{6457FF66-1322-4304-AA01-F1117B8B9DDB}">
      <dgm:prSet/>
      <dgm:spPr/>
      <dgm:t>
        <a:bodyPr/>
        <a:lstStyle/>
        <a:p>
          <a:endParaRPr lang="en-US"/>
        </a:p>
      </dgm:t>
    </dgm:pt>
    <dgm:pt modelId="{3C9F796F-45C6-49AC-8BB5-D4C9FA9836A5}">
      <dgm:prSet/>
      <dgm:spPr/>
      <dgm:t>
        <a:bodyPr/>
        <a:lstStyle/>
        <a:p>
          <a:r>
            <a:rPr lang="en-US">
              <a:latin typeface="Calibri"/>
              <a:cs typeface="Calibri"/>
            </a:rPr>
            <a:t>The platform also supports complex queries, empowering users to filter fiction by genre, sort by ratings, and easily identify creator IDs, enhancing the depth of user engagement.</a:t>
          </a:r>
        </a:p>
      </dgm:t>
    </dgm:pt>
    <dgm:pt modelId="{E2065154-97E8-4018-9FDA-5D176A4933C2}" type="parTrans" cxnId="{FA59B4D7-E43B-4A46-A3A3-3ED2A50DF2F8}">
      <dgm:prSet/>
      <dgm:spPr/>
      <dgm:t>
        <a:bodyPr/>
        <a:lstStyle/>
        <a:p>
          <a:endParaRPr lang="en-US"/>
        </a:p>
      </dgm:t>
    </dgm:pt>
    <dgm:pt modelId="{18109331-73F8-4825-B4CA-190EE826CDBF}" type="sibTrans" cxnId="{FA59B4D7-E43B-4A46-A3A3-3ED2A50DF2F8}">
      <dgm:prSet/>
      <dgm:spPr/>
      <dgm:t>
        <a:bodyPr/>
        <a:lstStyle/>
        <a:p>
          <a:endParaRPr lang="en-US"/>
        </a:p>
      </dgm:t>
    </dgm:pt>
    <dgm:pt modelId="{CD33C6C1-2F2E-465B-B2CD-CCFD9EEA8714}" type="pres">
      <dgm:prSet presAssocID="{B7444025-C7D1-4171-9229-6A58E7A6C4FE}" presName="hierChild1" presStyleCnt="0">
        <dgm:presLayoutVars>
          <dgm:chPref val="1"/>
          <dgm:dir/>
          <dgm:animOne val="branch"/>
          <dgm:animLvl val="lvl"/>
          <dgm:resizeHandles/>
        </dgm:presLayoutVars>
      </dgm:prSet>
      <dgm:spPr/>
    </dgm:pt>
    <dgm:pt modelId="{448E8196-5BC6-4389-A0EE-6C655669E522}" type="pres">
      <dgm:prSet presAssocID="{279D048B-AE2F-441D-9FEF-BA1A7891C6CB}" presName="hierRoot1" presStyleCnt="0"/>
      <dgm:spPr/>
    </dgm:pt>
    <dgm:pt modelId="{A7146788-B12D-42C2-AE04-F58D6E70077E}" type="pres">
      <dgm:prSet presAssocID="{279D048B-AE2F-441D-9FEF-BA1A7891C6CB}" presName="composite" presStyleCnt="0"/>
      <dgm:spPr/>
    </dgm:pt>
    <dgm:pt modelId="{2E3D20B8-2F7B-4E06-9592-82DAFB0BB82C}" type="pres">
      <dgm:prSet presAssocID="{279D048B-AE2F-441D-9FEF-BA1A7891C6CB}" presName="background" presStyleLbl="node0" presStyleIdx="0" presStyleCnt="2"/>
      <dgm:spPr/>
    </dgm:pt>
    <dgm:pt modelId="{65FA3706-A84B-40BB-96CE-25183993F478}" type="pres">
      <dgm:prSet presAssocID="{279D048B-AE2F-441D-9FEF-BA1A7891C6CB}" presName="text" presStyleLbl="fgAcc0" presStyleIdx="0" presStyleCnt="2">
        <dgm:presLayoutVars>
          <dgm:chPref val="3"/>
        </dgm:presLayoutVars>
      </dgm:prSet>
      <dgm:spPr/>
    </dgm:pt>
    <dgm:pt modelId="{4BAA2B05-F597-477E-9649-BC18F4531EEB}" type="pres">
      <dgm:prSet presAssocID="{279D048B-AE2F-441D-9FEF-BA1A7891C6CB}" presName="hierChild2" presStyleCnt="0"/>
      <dgm:spPr/>
    </dgm:pt>
    <dgm:pt modelId="{A921ECE2-1147-4A80-A0BA-26696B16BAD0}" type="pres">
      <dgm:prSet presAssocID="{3C9F796F-45C6-49AC-8BB5-D4C9FA9836A5}" presName="hierRoot1" presStyleCnt="0"/>
      <dgm:spPr/>
    </dgm:pt>
    <dgm:pt modelId="{AFD1B3E9-A63E-49C9-A6B3-96C890B61745}" type="pres">
      <dgm:prSet presAssocID="{3C9F796F-45C6-49AC-8BB5-D4C9FA9836A5}" presName="composite" presStyleCnt="0"/>
      <dgm:spPr/>
    </dgm:pt>
    <dgm:pt modelId="{A822D48A-A9CA-4048-A392-CF9A3A0C937A}" type="pres">
      <dgm:prSet presAssocID="{3C9F796F-45C6-49AC-8BB5-D4C9FA9836A5}" presName="background" presStyleLbl="node0" presStyleIdx="1" presStyleCnt="2"/>
      <dgm:spPr/>
    </dgm:pt>
    <dgm:pt modelId="{54345A33-6C0B-457F-B765-A9E5665AF9E9}" type="pres">
      <dgm:prSet presAssocID="{3C9F796F-45C6-49AC-8BB5-D4C9FA9836A5}" presName="text" presStyleLbl="fgAcc0" presStyleIdx="1" presStyleCnt="2">
        <dgm:presLayoutVars>
          <dgm:chPref val="3"/>
        </dgm:presLayoutVars>
      </dgm:prSet>
      <dgm:spPr/>
    </dgm:pt>
    <dgm:pt modelId="{F1802A44-B879-4772-8EDD-64B1CFA486F0}" type="pres">
      <dgm:prSet presAssocID="{3C9F796F-45C6-49AC-8BB5-D4C9FA9836A5}" presName="hierChild2" presStyleCnt="0"/>
      <dgm:spPr/>
    </dgm:pt>
  </dgm:ptLst>
  <dgm:cxnLst>
    <dgm:cxn modelId="{6457FF66-1322-4304-AA01-F1117B8B9DDB}" srcId="{B7444025-C7D1-4171-9229-6A58E7A6C4FE}" destId="{279D048B-AE2F-441D-9FEF-BA1A7891C6CB}" srcOrd="0" destOrd="0" parTransId="{56403C31-572D-43F5-9F4C-601AA1CAB12B}" sibTransId="{F698F057-E992-4278-8CE8-CB3ADDC71082}"/>
    <dgm:cxn modelId="{A14DDA6A-8046-48CC-9086-1D5841AF3D0F}" type="presOf" srcId="{3C9F796F-45C6-49AC-8BB5-D4C9FA9836A5}" destId="{54345A33-6C0B-457F-B765-A9E5665AF9E9}" srcOrd="0" destOrd="0" presId="urn:microsoft.com/office/officeart/2005/8/layout/hierarchy1"/>
    <dgm:cxn modelId="{2377B087-F94E-4648-B1AA-11C87AD17C62}" type="presOf" srcId="{B7444025-C7D1-4171-9229-6A58E7A6C4FE}" destId="{CD33C6C1-2F2E-465B-B2CD-CCFD9EEA8714}" srcOrd="0" destOrd="0" presId="urn:microsoft.com/office/officeart/2005/8/layout/hierarchy1"/>
    <dgm:cxn modelId="{A0513ED3-CD32-44D2-B8B3-24613C00DF7B}" type="presOf" srcId="{279D048B-AE2F-441D-9FEF-BA1A7891C6CB}" destId="{65FA3706-A84B-40BB-96CE-25183993F478}" srcOrd="0" destOrd="0" presId="urn:microsoft.com/office/officeart/2005/8/layout/hierarchy1"/>
    <dgm:cxn modelId="{FA59B4D7-E43B-4A46-A3A3-3ED2A50DF2F8}" srcId="{B7444025-C7D1-4171-9229-6A58E7A6C4FE}" destId="{3C9F796F-45C6-49AC-8BB5-D4C9FA9836A5}" srcOrd="1" destOrd="0" parTransId="{E2065154-97E8-4018-9FDA-5D176A4933C2}" sibTransId="{18109331-73F8-4825-B4CA-190EE826CDBF}"/>
    <dgm:cxn modelId="{D94A6E6F-BDF6-48D8-B68F-EB2CA953EB59}" type="presParOf" srcId="{CD33C6C1-2F2E-465B-B2CD-CCFD9EEA8714}" destId="{448E8196-5BC6-4389-A0EE-6C655669E522}" srcOrd="0" destOrd="0" presId="urn:microsoft.com/office/officeart/2005/8/layout/hierarchy1"/>
    <dgm:cxn modelId="{D5CB31F6-B589-4F74-931F-D3A2FA667646}" type="presParOf" srcId="{448E8196-5BC6-4389-A0EE-6C655669E522}" destId="{A7146788-B12D-42C2-AE04-F58D6E70077E}" srcOrd="0" destOrd="0" presId="urn:microsoft.com/office/officeart/2005/8/layout/hierarchy1"/>
    <dgm:cxn modelId="{D485497A-9A28-4B55-83F0-3004FCF7762F}" type="presParOf" srcId="{A7146788-B12D-42C2-AE04-F58D6E70077E}" destId="{2E3D20B8-2F7B-4E06-9592-82DAFB0BB82C}" srcOrd="0" destOrd="0" presId="urn:microsoft.com/office/officeart/2005/8/layout/hierarchy1"/>
    <dgm:cxn modelId="{804E4A03-581F-45FA-A089-4B6F0FF4534A}" type="presParOf" srcId="{A7146788-B12D-42C2-AE04-F58D6E70077E}" destId="{65FA3706-A84B-40BB-96CE-25183993F478}" srcOrd="1" destOrd="0" presId="urn:microsoft.com/office/officeart/2005/8/layout/hierarchy1"/>
    <dgm:cxn modelId="{4D6E5AA3-D623-4422-BAB1-89FCAC65E1CD}" type="presParOf" srcId="{448E8196-5BC6-4389-A0EE-6C655669E522}" destId="{4BAA2B05-F597-477E-9649-BC18F4531EEB}" srcOrd="1" destOrd="0" presId="urn:microsoft.com/office/officeart/2005/8/layout/hierarchy1"/>
    <dgm:cxn modelId="{D0F63213-E784-47CF-95CC-B4E46BDA9EEE}" type="presParOf" srcId="{CD33C6C1-2F2E-465B-B2CD-CCFD9EEA8714}" destId="{A921ECE2-1147-4A80-A0BA-26696B16BAD0}" srcOrd="1" destOrd="0" presId="urn:microsoft.com/office/officeart/2005/8/layout/hierarchy1"/>
    <dgm:cxn modelId="{E01AD1E8-9655-4515-A8C1-5BF318474551}" type="presParOf" srcId="{A921ECE2-1147-4A80-A0BA-26696B16BAD0}" destId="{AFD1B3E9-A63E-49C9-A6B3-96C890B61745}" srcOrd="0" destOrd="0" presId="urn:microsoft.com/office/officeart/2005/8/layout/hierarchy1"/>
    <dgm:cxn modelId="{C68491F9-7B7C-42B1-9B96-1D233BDD3172}" type="presParOf" srcId="{AFD1B3E9-A63E-49C9-A6B3-96C890B61745}" destId="{A822D48A-A9CA-4048-A392-CF9A3A0C937A}" srcOrd="0" destOrd="0" presId="urn:microsoft.com/office/officeart/2005/8/layout/hierarchy1"/>
    <dgm:cxn modelId="{DC19BC84-E719-4631-8AA9-F3D0C78907AC}" type="presParOf" srcId="{AFD1B3E9-A63E-49C9-A6B3-96C890B61745}" destId="{54345A33-6C0B-457F-B765-A9E5665AF9E9}" srcOrd="1" destOrd="0" presId="urn:microsoft.com/office/officeart/2005/8/layout/hierarchy1"/>
    <dgm:cxn modelId="{397E55AA-8A22-470D-BC43-BBA8C019D093}" type="presParOf" srcId="{A921ECE2-1147-4A80-A0BA-26696B16BAD0}" destId="{F1802A44-B879-4772-8EDD-64B1CFA486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56EBE-7956-4579-972F-84E9CE9CAA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E6F156-847F-41F7-B861-2E1D9D32EC79}">
      <dgm:prSet/>
      <dgm:spPr/>
      <dgm:t>
        <a:bodyPr/>
        <a:lstStyle/>
        <a:p>
          <a:pPr>
            <a:lnSpc>
              <a:spcPct val="100000"/>
            </a:lnSpc>
          </a:pPr>
          <a:r>
            <a:rPr lang="en-GB"/>
            <a:t>Request, Review, Post, Report, Comment to User</a:t>
          </a:r>
          <a:endParaRPr lang="en-US"/>
        </a:p>
      </dgm:t>
    </dgm:pt>
    <dgm:pt modelId="{AA413885-A229-479A-936C-FA16DD18C689}" type="parTrans" cxnId="{935D01F3-C37F-4771-923D-238F708F93DF}">
      <dgm:prSet/>
      <dgm:spPr/>
      <dgm:t>
        <a:bodyPr/>
        <a:lstStyle/>
        <a:p>
          <a:endParaRPr lang="en-US"/>
        </a:p>
      </dgm:t>
    </dgm:pt>
    <dgm:pt modelId="{88F4FA7C-643F-44F0-9807-E3EB8D85CECF}" type="sibTrans" cxnId="{935D01F3-C37F-4771-923D-238F708F93DF}">
      <dgm:prSet/>
      <dgm:spPr/>
      <dgm:t>
        <a:bodyPr/>
        <a:lstStyle/>
        <a:p>
          <a:endParaRPr lang="en-US"/>
        </a:p>
      </dgm:t>
    </dgm:pt>
    <dgm:pt modelId="{98B2B4F0-2BF1-42E8-96D6-9134F57B903B}">
      <dgm:prSet/>
      <dgm:spPr/>
      <dgm:t>
        <a:bodyPr/>
        <a:lstStyle/>
        <a:p>
          <a:pPr>
            <a:lnSpc>
              <a:spcPct val="100000"/>
            </a:lnSpc>
          </a:pPr>
          <a:r>
            <a:rPr lang="en-GB"/>
            <a:t>User-Request, Report to Admin</a:t>
          </a:r>
          <a:endParaRPr lang="en-US"/>
        </a:p>
      </dgm:t>
    </dgm:pt>
    <dgm:pt modelId="{CADDF86C-1D42-4BC5-B8F6-81777F053087}" type="parTrans" cxnId="{D76EE8AB-8636-44F1-9CA8-ED07970C8C3B}">
      <dgm:prSet/>
      <dgm:spPr/>
      <dgm:t>
        <a:bodyPr/>
        <a:lstStyle/>
        <a:p>
          <a:endParaRPr lang="en-US"/>
        </a:p>
      </dgm:t>
    </dgm:pt>
    <dgm:pt modelId="{1898684E-D548-41B8-BC8D-64997C2B4176}" type="sibTrans" cxnId="{D76EE8AB-8636-44F1-9CA8-ED07970C8C3B}">
      <dgm:prSet/>
      <dgm:spPr/>
      <dgm:t>
        <a:bodyPr/>
        <a:lstStyle/>
        <a:p>
          <a:endParaRPr lang="en-US"/>
        </a:p>
      </dgm:t>
    </dgm:pt>
    <dgm:pt modelId="{0E8D868E-D8DB-4395-BCB8-FDF536B20ADB}">
      <dgm:prSet/>
      <dgm:spPr/>
      <dgm:t>
        <a:bodyPr/>
        <a:lstStyle/>
        <a:p>
          <a:pPr>
            <a:lnSpc>
              <a:spcPct val="100000"/>
            </a:lnSpc>
          </a:pPr>
          <a:r>
            <a:rPr lang="en-GB"/>
            <a:t>Review to Books, Movies, Series</a:t>
          </a:r>
          <a:endParaRPr lang="en-US"/>
        </a:p>
      </dgm:t>
    </dgm:pt>
    <dgm:pt modelId="{6C235E19-286C-463A-8783-437F369F6BFC}" type="parTrans" cxnId="{1C5FA85E-A15A-4C19-8F9C-35EC3A8B90E3}">
      <dgm:prSet/>
      <dgm:spPr/>
      <dgm:t>
        <a:bodyPr/>
        <a:lstStyle/>
        <a:p>
          <a:endParaRPr lang="en-US"/>
        </a:p>
      </dgm:t>
    </dgm:pt>
    <dgm:pt modelId="{472322E9-CB78-4F62-A85F-3CF982258A5C}" type="sibTrans" cxnId="{1C5FA85E-A15A-4C19-8F9C-35EC3A8B90E3}">
      <dgm:prSet/>
      <dgm:spPr/>
      <dgm:t>
        <a:bodyPr/>
        <a:lstStyle/>
        <a:p>
          <a:endParaRPr lang="en-US"/>
        </a:p>
      </dgm:t>
    </dgm:pt>
    <dgm:pt modelId="{43B1D19D-30CF-4A7D-B887-79D23E0D672B}">
      <dgm:prSet/>
      <dgm:spPr/>
      <dgm:t>
        <a:bodyPr/>
        <a:lstStyle/>
        <a:p>
          <a:pPr>
            <a:lnSpc>
              <a:spcPct val="100000"/>
            </a:lnSpc>
          </a:pPr>
          <a:r>
            <a:rPr lang="en-GB"/>
            <a:t>Comment to Post</a:t>
          </a:r>
          <a:endParaRPr lang="en-US"/>
        </a:p>
      </dgm:t>
    </dgm:pt>
    <dgm:pt modelId="{CF607365-366E-4ACF-BA0A-3F1C13522932}" type="parTrans" cxnId="{57819CAA-EEDC-4898-B6AF-2AC154E9964B}">
      <dgm:prSet/>
      <dgm:spPr/>
      <dgm:t>
        <a:bodyPr/>
        <a:lstStyle/>
        <a:p>
          <a:endParaRPr lang="en-US"/>
        </a:p>
      </dgm:t>
    </dgm:pt>
    <dgm:pt modelId="{DB8D6FB0-C2FE-4187-99E1-3E88D199BE96}" type="sibTrans" cxnId="{57819CAA-EEDC-4898-B6AF-2AC154E9964B}">
      <dgm:prSet/>
      <dgm:spPr/>
      <dgm:t>
        <a:bodyPr/>
        <a:lstStyle/>
        <a:p>
          <a:endParaRPr lang="en-US"/>
        </a:p>
      </dgm:t>
    </dgm:pt>
    <dgm:pt modelId="{C2071017-8619-497A-8D0E-3EDA9E085D0B}">
      <dgm:prSet/>
      <dgm:spPr/>
      <dgm:t>
        <a:bodyPr/>
        <a:lstStyle/>
        <a:p>
          <a:pPr>
            <a:lnSpc>
              <a:spcPct val="100000"/>
            </a:lnSpc>
          </a:pPr>
          <a:r>
            <a:rPr lang="en-GB"/>
            <a:t>Book/Series/Movie to User</a:t>
          </a:r>
          <a:endParaRPr lang="en-US"/>
        </a:p>
      </dgm:t>
    </dgm:pt>
    <dgm:pt modelId="{E7A0D0AB-E843-4A8A-88A7-0BDF4E0A9B3F}" type="parTrans" cxnId="{8B37A877-B5FC-47AE-AA74-CC6F48BEBB24}">
      <dgm:prSet/>
      <dgm:spPr/>
      <dgm:t>
        <a:bodyPr/>
        <a:lstStyle/>
        <a:p>
          <a:endParaRPr lang="en-US"/>
        </a:p>
      </dgm:t>
    </dgm:pt>
    <dgm:pt modelId="{97B0A730-FAA1-4E75-9640-6F27DEF94421}" type="sibTrans" cxnId="{8B37A877-B5FC-47AE-AA74-CC6F48BEBB24}">
      <dgm:prSet/>
      <dgm:spPr/>
      <dgm:t>
        <a:bodyPr/>
        <a:lstStyle/>
        <a:p>
          <a:endParaRPr lang="en-US"/>
        </a:p>
      </dgm:t>
    </dgm:pt>
    <dgm:pt modelId="{405AC60D-EABB-4F0B-B41D-1C794BCA9E8A}" type="pres">
      <dgm:prSet presAssocID="{F5F56EBE-7956-4579-972F-84E9CE9CAADE}" presName="root" presStyleCnt="0">
        <dgm:presLayoutVars>
          <dgm:dir/>
          <dgm:resizeHandles val="exact"/>
        </dgm:presLayoutVars>
      </dgm:prSet>
      <dgm:spPr/>
    </dgm:pt>
    <dgm:pt modelId="{10145D54-869B-40DD-B170-C86734FA4549}" type="pres">
      <dgm:prSet presAssocID="{1EE6F156-847F-41F7-B861-2E1D9D32EC79}" presName="compNode" presStyleCnt="0"/>
      <dgm:spPr/>
    </dgm:pt>
    <dgm:pt modelId="{EAB2407B-1E6E-41F3-A1AF-C54B55DE7BF8}" type="pres">
      <dgm:prSet presAssocID="{1EE6F156-847F-41F7-B861-2E1D9D32EC79}" presName="bgRect" presStyleLbl="bgShp" presStyleIdx="0" presStyleCnt="5"/>
      <dgm:spPr/>
    </dgm:pt>
    <dgm:pt modelId="{316A201D-A50A-4CC1-A05B-60E5A0E28C09}" type="pres">
      <dgm:prSet presAssocID="{1EE6F156-847F-41F7-B861-2E1D9D32EC7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DA9152D7-6EDC-4851-99ED-1E0FBF84DB06}" type="pres">
      <dgm:prSet presAssocID="{1EE6F156-847F-41F7-B861-2E1D9D32EC79}" presName="spaceRect" presStyleCnt="0"/>
      <dgm:spPr/>
    </dgm:pt>
    <dgm:pt modelId="{7D1120B9-03CE-4E96-A533-CF58651D9A11}" type="pres">
      <dgm:prSet presAssocID="{1EE6F156-847F-41F7-B861-2E1D9D32EC79}" presName="parTx" presStyleLbl="revTx" presStyleIdx="0" presStyleCnt="5">
        <dgm:presLayoutVars>
          <dgm:chMax val="0"/>
          <dgm:chPref val="0"/>
        </dgm:presLayoutVars>
      </dgm:prSet>
      <dgm:spPr/>
    </dgm:pt>
    <dgm:pt modelId="{95168408-9C2D-40A6-9E90-1F451B492465}" type="pres">
      <dgm:prSet presAssocID="{88F4FA7C-643F-44F0-9807-E3EB8D85CECF}" presName="sibTrans" presStyleCnt="0"/>
      <dgm:spPr/>
    </dgm:pt>
    <dgm:pt modelId="{E67D48F6-CBF4-4889-BDE9-B053F330513D}" type="pres">
      <dgm:prSet presAssocID="{98B2B4F0-2BF1-42E8-96D6-9134F57B903B}" presName="compNode" presStyleCnt="0"/>
      <dgm:spPr/>
    </dgm:pt>
    <dgm:pt modelId="{5C91A7CD-164F-41C3-A10D-73141333D014}" type="pres">
      <dgm:prSet presAssocID="{98B2B4F0-2BF1-42E8-96D6-9134F57B903B}" presName="bgRect" presStyleLbl="bgShp" presStyleIdx="1" presStyleCnt="5"/>
      <dgm:spPr/>
    </dgm:pt>
    <dgm:pt modelId="{26417EC2-ADB7-470D-9F0E-6DE56EF08C60}" type="pres">
      <dgm:prSet presAssocID="{98B2B4F0-2BF1-42E8-96D6-9134F57B90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E6F18A6-2412-4278-9FD2-4D511F676145}" type="pres">
      <dgm:prSet presAssocID="{98B2B4F0-2BF1-42E8-96D6-9134F57B903B}" presName="spaceRect" presStyleCnt="0"/>
      <dgm:spPr/>
    </dgm:pt>
    <dgm:pt modelId="{9772D05A-15CC-4329-B435-649A6CA92B09}" type="pres">
      <dgm:prSet presAssocID="{98B2B4F0-2BF1-42E8-96D6-9134F57B903B}" presName="parTx" presStyleLbl="revTx" presStyleIdx="1" presStyleCnt="5">
        <dgm:presLayoutVars>
          <dgm:chMax val="0"/>
          <dgm:chPref val="0"/>
        </dgm:presLayoutVars>
      </dgm:prSet>
      <dgm:spPr/>
    </dgm:pt>
    <dgm:pt modelId="{2C5C8F1A-A077-49F7-99F0-07C56D685691}" type="pres">
      <dgm:prSet presAssocID="{1898684E-D548-41B8-BC8D-64997C2B4176}" presName="sibTrans" presStyleCnt="0"/>
      <dgm:spPr/>
    </dgm:pt>
    <dgm:pt modelId="{33382101-5D1B-4974-BE3B-33F84050AF96}" type="pres">
      <dgm:prSet presAssocID="{0E8D868E-D8DB-4395-BCB8-FDF536B20ADB}" presName="compNode" presStyleCnt="0"/>
      <dgm:spPr/>
    </dgm:pt>
    <dgm:pt modelId="{61EA2A24-64E4-4FC8-B81F-22A9A5BD0609}" type="pres">
      <dgm:prSet presAssocID="{0E8D868E-D8DB-4395-BCB8-FDF536B20ADB}" presName="bgRect" presStyleLbl="bgShp" presStyleIdx="2" presStyleCnt="5"/>
      <dgm:spPr/>
    </dgm:pt>
    <dgm:pt modelId="{4ED730D0-B55C-4F35-AB8E-3112A4ED8F5D}" type="pres">
      <dgm:prSet presAssocID="{0E8D868E-D8DB-4395-BCB8-FDF536B20A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B8D391E-1E31-471B-98EF-3BA565F36786}" type="pres">
      <dgm:prSet presAssocID="{0E8D868E-D8DB-4395-BCB8-FDF536B20ADB}" presName="spaceRect" presStyleCnt="0"/>
      <dgm:spPr/>
    </dgm:pt>
    <dgm:pt modelId="{0BB7357E-0C42-4E6C-94D0-9CEE58AEDC07}" type="pres">
      <dgm:prSet presAssocID="{0E8D868E-D8DB-4395-BCB8-FDF536B20ADB}" presName="parTx" presStyleLbl="revTx" presStyleIdx="2" presStyleCnt="5">
        <dgm:presLayoutVars>
          <dgm:chMax val="0"/>
          <dgm:chPref val="0"/>
        </dgm:presLayoutVars>
      </dgm:prSet>
      <dgm:spPr/>
    </dgm:pt>
    <dgm:pt modelId="{DF3C35B4-0E42-4985-AB9E-5C47255B2057}" type="pres">
      <dgm:prSet presAssocID="{472322E9-CB78-4F62-A85F-3CF982258A5C}" presName="sibTrans" presStyleCnt="0"/>
      <dgm:spPr/>
    </dgm:pt>
    <dgm:pt modelId="{C313C6A7-1352-49D2-8C5C-C12F0AE41F06}" type="pres">
      <dgm:prSet presAssocID="{43B1D19D-30CF-4A7D-B887-79D23E0D672B}" presName="compNode" presStyleCnt="0"/>
      <dgm:spPr/>
    </dgm:pt>
    <dgm:pt modelId="{C84E5B5F-6365-4DE2-A432-01B8BEAEE844}" type="pres">
      <dgm:prSet presAssocID="{43B1D19D-30CF-4A7D-B887-79D23E0D672B}" presName="bgRect" presStyleLbl="bgShp" presStyleIdx="3" presStyleCnt="5"/>
      <dgm:spPr/>
    </dgm:pt>
    <dgm:pt modelId="{DA14AE83-7DEF-41DB-837E-97411DCD5272}" type="pres">
      <dgm:prSet presAssocID="{43B1D19D-30CF-4A7D-B887-79D23E0D67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Bubble"/>
        </a:ext>
      </dgm:extLst>
    </dgm:pt>
    <dgm:pt modelId="{21B82D14-01D7-4105-A8F5-10F558B4A71F}" type="pres">
      <dgm:prSet presAssocID="{43B1D19D-30CF-4A7D-B887-79D23E0D672B}" presName="spaceRect" presStyleCnt="0"/>
      <dgm:spPr/>
    </dgm:pt>
    <dgm:pt modelId="{837E293E-4969-46A3-9105-B8413E01630A}" type="pres">
      <dgm:prSet presAssocID="{43B1D19D-30CF-4A7D-B887-79D23E0D672B}" presName="parTx" presStyleLbl="revTx" presStyleIdx="3" presStyleCnt="5">
        <dgm:presLayoutVars>
          <dgm:chMax val="0"/>
          <dgm:chPref val="0"/>
        </dgm:presLayoutVars>
      </dgm:prSet>
      <dgm:spPr/>
    </dgm:pt>
    <dgm:pt modelId="{16FCAEE4-967B-42F1-B276-D7EAF080FB84}" type="pres">
      <dgm:prSet presAssocID="{DB8D6FB0-C2FE-4187-99E1-3E88D199BE96}" presName="sibTrans" presStyleCnt="0"/>
      <dgm:spPr/>
    </dgm:pt>
    <dgm:pt modelId="{B13DF86C-55C2-4AA6-BDC3-B0B74815BA90}" type="pres">
      <dgm:prSet presAssocID="{C2071017-8619-497A-8D0E-3EDA9E085D0B}" presName="compNode" presStyleCnt="0"/>
      <dgm:spPr/>
    </dgm:pt>
    <dgm:pt modelId="{033EDC81-107F-4B4F-8A2E-48634D845440}" type="pres">
      <dgm:prSet presAssocID="{C2071017-8619-497A-8D0E-3EDA9E085D0B}" presName="bgRect" presStyleLbl="bgShp" presStyleIdx="4" presStyleCnt="5"/>
      <dgm:spPr/>
    </dgm:pt>
    <dgm:pt modelId="{3683A7EE-A0BC-4FD3-8B3B-FFC2211C4FC1}" type="pres">
      <dgm:prSet presAssocID="{C2071017-8619-497A-8D0E-3EDA9E085D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9EF1A0CF-B036-4D7B-8223-E6ECD1504781}" type="pres">
      <dgm:prSet presAssocID="{C2071017-8619-497A-8D0E-3EDA9E085D0B}" presName="spaceRect" presStyleCnt="0"/>
      <dgm:spPr/>
    </dgm:pt>
    <dgm:pt modelId="{488AB27A-0488-40FB-B12A-8A9180E4B2E9}" type="pres">
      <dgm:prSet presAssocID="{C2071017-8619-497A-8D0E-3EDA9E085D0B}" presName="parTx" presStyleLbl="revTx" presStyleIdx="4" presStyleCnt="5">
        <dgm:presLayoutVars>
          <dgm:chMax val="0"/>
          <dgm:chPref val="0"/>
        </dgm:presLayoutVars>
      </dgm:prSet>
      <dgm:spPr/>
    </dgm:pt>
  </dgm:ptLst>
  <dgm:cxnLst>
    <dgm:cxn modelId="{21DB7704-688D-4C69-895D-44D4D504DBD3}" type="presOf" srcId="{1EE6F156-847F-41F7-B861-2E1D9D32EC79}" destId="{7D1120B9-03CE-4E96-A533-CF58651D9A11}" srcOrd="0" destOrd="0" presId="urn:microsoft.com/office/officeart/2018/2/layout/IconVerticalSolidList"/>
    <dgm:cxn modelId="{1C5FA85E-A15A-4C19-8F9C-35EC3A8B90E3}" srcId="{F5F56EBE-7956-4579-972F-84E9CE9CAADE}" destId="{0E8D868E-D8DB-4395-BCB8-FDF536B20ADB}" srcOrd="2" destOrd="0" parTransId="{6C235E19-286C-463A-8783-437F369F6BFC}" sibTransId="{472322E9-CB78-4F62-A85F-3CF982258A5C}"/>
    <dgm:cxn modelId="{8B37A877-B5FC-47AE-AA74-CC6F48BEBB24}" srcId="{F5F56EBE-7956-4579-972F-84E9CE9CAADE}" destId="{C2071017-8619-497A-8D0E-3EDA9E085D0B}" srcOrd="4" destOrd="0" parTransId="{E7A0D0AB-E843-4A8A-88A7-0BDF4E0A9B3F}" sibTransId="{97B0A730-FAA1-4E75-9640-6F27DEF94421}"/>
    <dgm:cxn modelId="{6F487C7E-6C15-47BC-BA3A-A6CB1E83E282}" type="presOf" srcId="{F5F56EBE-7956-4579-972F-84E9CE9CAADE}" destId="{405AC60D-EABB-4F0B-B41D-1C794BCA9E8A}" srcOrd="0" destOrd="0" presId="urn:microsoft.com/office/officeart/2018/2/layout/IconVerticalSolidList"/>
    <dgm:cxn modelId="{57819CAA-EEDC-4898-B6AF-2AC154E9964B}" srcId="{F5F56EBE-7956-4579-972F-84E9CE9CAADE}" destId="{43B1D19D-30CF-4A7D-B887-79D23E0D672B}" srcOrd="3" destOrd="0" parTransId="{CF607365-366E-4ACF-BA0A-3F1C13522932}" sibTransId="{DB8D6FB0-C2FE-4187-99E1-3E88D199BE96}"/>
    <dgm:cxn modelId="{D76EE8AB-8636-44F1-9CA8-ED07970C8C3B}" srcId="{F5F56EBE-7956-4579-972F-84E9CE9CAADE}" destId="{98B2B4F0-2BF1-42E8-96D6-9134F57B903B}" srcOrd="1" destOrd="0" parTransId="{CADDF86C-1D42-4BC5-B8F6-81777F053087}" sibTransId="{1898684E-D548-41B8-BC8D-64997C2B4176}"/>
    <dgm:cxn modelId="{3B7688B4-CD1F-48D5-AF45-BB851A3299F4}" type="presOf" srcId="{98B2B4F0-2BF1-42E8-96D6-9134F57B903B}" destId="{9772D05A-15CC-4329-B435-649A6CA92B09}" srcOrd="0" destOrd="0" presId="urn:microsoft.com/office/officeart/2018/2/layout/IconVerticalSolidList"/>
    <dgm:cxn modelId="{558E57D1-5AFF-4F76-B30F-C720D5B87A9A}" type="presOf" srcId="{C2071017-8619-497A-8D0E-3EDA9E085D0B}" destId="{488AB27A-0488-40FB-B12A-8A9180E4B2E9}" srcOrd="0" destOrd="0" presId="urn:microsoft.com/office/officeart/2018/2/layout/IconVerticalSolidList"/>
    <dgm:cxn modelId="{3B5581ED-61C1-4016-A5BD-C1F82AB8BE22}" type="presOf" srcId="{0E8D868E-D8DB-4395-BCB8-FDF536B20ADB}" destId="{0BB7357E-0C42-4E6C-94D0-9CEE58AEDC07}" srcOrd="0" destOrd="0" presId="urn:microsoft.com/office/officeart/2018/2/layout/IconVerticalSolidList"/>
    <dgm:cxn modelId="{935D01F3-C37F-4771-923D-238F708F93DF}" srcId="{F5F56EBE-7956-4579-972F-84E9CE9CAADE}" destId="{1EE6F156-847F-41F7-B861-2E1D9D32EC79}" srcOrd="0" destOrd="0" parTransId="{AA413885-A229-479A-936C-FA16DD18C689}" sibTransId="{88F4FA7C-643F-44F0-9807-E3EB8D85CECF}"/>
    <dgm:cxn modelId="{CD6510FF-64F3-4CE9-A56D-EDD4F71B5525}" type="presOf" srcId="{43B1D19D-30CF-4A7D-B887-79D23E0D672B}" destId="{837E293E-4969-46A3-9105-B8413E01630A}" srcOrd="0" destOrd="0" presId="urn:microsoft.com/office/officeart/2018/2/layout/IconVerticalSolidList"/>
    <dgm:cxn modelId="{255316BA-09BF-4867-A865-C0CFE002ED90}" type="presParOf" srcId="{405AC60D-EABB-4F0B-B41D-1C794BCA9E8A}" destId="{10145D54-869B-40DD-B170-C86734FA4549}" srcOrd="0" destOrd="0" presId="urn:microsoft.com/office/officeart/2018/2/layout/IconVerticalSolidList"/>
    <dgm:cxn modelId="{38C31FF6-9843-4350-A5F9-2B5F11473F22}" type="presParOf" srcId="{10145D54-869B-40DD-B170-C86734FA4549}" destId="{EAB2407B-1E6E-41F3-A1AF-C54B55DE7BF8}" srcOrd="0" destOrd="0" presId="urn:microsoft.com/office/officeart/2018/2/layout/IconVerticalSolidList"/>
    <dgm:cxn modelId="{74109587-AE66-43DB-B238-D976DCAC8E0C}" type="presParOf" srcId="{10145D54-869B-40DD-B170-C86734FA4549}" destId="{316A201D-A50A-4CC1-A05B-60E5A0E28C09}" srcOrd="1" destOrd="0" presId="urn:microsoft.com/office/officeart/2018/2/layout/IconVerticalSolidList"/>
    <dgm:cxn modelId="{E87492A9-0923-4684-BC16-749EB51E4CF6}" type="presParOf" srcId="{10145D54-869B-40DD-B170-C86734FA4549}" destId="{DA9152D7-6EDC-4851-99ED-1E0FBF84DB06}" srcOrd="2" destOrd="0" presId="urn:microsoft.com/office/officeart/2018/2/layout/IconVerticalSolidList"/>
    <dgm:cxn modelId="{DFF80648-E36E-4BD4-BA6E-5E019EFFF805}" type="presParOf" srcId="{10145D54-869B-40DD-B170-C86734FA4549}" destId="{7D1120B9-03CE-4E96-A533-CF58651D9A11}" srcOrd="3" destOrd="0" presId="urn:microsoft.com/office/officeart/2018/2/layout/IconVerticalSolidList"/>
    <dgm:cxn modelId="{CAB5C0F7-37FA-4D3E-8112-FE5A4EC92E58}" type="presParOf" srcId="{405AC60D-EABB-4F0B-B41D-1C794BCA9E8A}" destId="{95168408-9C2D-40A6-9E90-1F451B492465}" srcOrd="1" destOrd="0" presId="urn:microsoft.com/office/officeart/2018/2/layout/IconVerticalSolidList"/>
    <dgm:cxn modelId="{A523D530-4885-4844-8229-23A91E2C78BD}" type="presParOf" srcId="{405AC60D-EABB-4F0B-B41D-1C794BCA9E8A}" destId="{E67D48F6-CBF4-4889-BDE9-B053F330513D}" srcOrd="2" destOrd="0" presId="urn:microsoft.com/office/officeart/2018/2/layout/IconVerticalSolidList"/>
    <dgm:cxn modelId="{49E4879A-0423-4F70-A818-0BE8AE9B1F3C}" type="presParOf" srcId="{E67D48F6-CBF4-4889-BDE9-B053F330513D}" destId="{5C91A7CD-164F-41C3-A10D-73141333D014}" srcOrd="0" destOrd="0" presId="urn:microsoft.com/office/officeart/2018/2/layout/IconVerticalSolidList"/>
    <dgm:cxn modelId="{20FEFF8A-0CA8-432F-B523-A3994F094BB4}" type="presParOf" srcId="{E67D48F6-CBF4-4889-BDE9-B053F330513D}" destId="{26417EC2-ADB7-470D-9F0E-6DE56EF08C60}" srcOrd="1" destOrd="0" presId="urn:microsoft.com/office/officeart/2018/2/layout/IconVerticalSolidList"/>
    <dgm:cxn modelId="{8CABC3F0-6885-4CA5-BACF-8CCDFDE54AF9}" type="presParOf" srcId="{E67D48F6-CBF4-4889-BDE9-B053F330513D}" destId="{9E6F18A6-2412-4278-9FD2-4D511F676145}" srcOrd="2" destOrd="0" presId="urn:microsoft.com/office/officeart/2018/2/layout/IconVerticalSolidList"/>
    <dgm:cxn modelId="{2F6A5E41-9D31-4718-BEB3-1A2C9CB68772}" type="presParOf" srcId="{E67D48F6-CBF4-4889-BDE9-B053F330513D}" destId="{9772D05A-15CC-4329-B435-649A6CA92B09}" srcOrd="3" destOrd="0" presId="urn:microsoft.com/office/officeart/2018/2/layout/IconVerticalSolidList"/>
    <dgm:cxn modelId="{CF232C19-3BAC-4285-9E17-D6C02889795B}" type="presParOf" srcId="{405AC60D-EABB-4F0B-B41D-1C794BCA9E8A}" destId="{2C5C8F1A-A077-49F7-99F0-07C56D685691}" srcOrd="3" destOrd="0" presId="urn:microsoft.com/office/officeart/2018/2/layout/IconVerticalSolidList"/>
    <dgm:cxn modelId="{1933075C-CF0B-45EB-BAB8-18798A3DAD9C}" type="presParOf" srcId="{405AC60D-EABB-4F0B-B41D-1C794BCA9E8A}" destId="{33382101-5D1B-4974-BE3B-33F84050AF96}" srcOrd="4" destOrd="0" presId="urn:microsoft.com/office/officeart/2018/2/layout/IconVerticalSolidList"/>
    <dgm:cxn modelId="{60A081AF-5659-44E9-8A70-9CEE7A518C99}" type="presParOf" srcId="{33382101-5D1B-4974-BE3B-33F84050AF96}" destId="{61EA2A24-64E4-4FC8-B81F-22A9A5BD0609}" srcOrd="0" destOrd="0" presId="urn:microsoft.com/office/officeart/2018/2/layout/IconVerticalSolidList"/>
    <dgm:cxn modelId="{23767F06-FA75-411B-82FC-AC8B4DDF7CB8}" type="presParOf" srcId="{33382101-5D1B-4974-BE3B-33F84050AF96}" destId="{4ED730D0-B55C-4F35-AB8E-3112A4ED8F5D}" srcOrd="1" destOrd="0" presId="urn:microsoft.com/office/officeart/2018/2/layout/IconVerticalSolidList"/>
    <dgm:cxn modelId="{C1C0A429-B0C8-41E2-9557-5019AD11E7DE}" type="presParOf" srcId="{33382101-5D1B-4974-BE3B-33F84050AF96}" destId="{1B8D391E-1E31-471B-98EF-3BA565F36786}" srcOrd="2" destOrd="0" presId="urn:microsoft.com/office/officeart/2018/2/layout/IconVerticalSolidList"/>
    <dgm:cxn modelId="{BEDF373C-D025-412C-ABEF-E9B2A92053B4}" type="presParOf" srcId="{33382101-5D1B-4974-BE3B-33F84050AF96}" destId="{0BB7357E-0C42-4E6C-94D0-9CEE58AEDC07}" srcOrd="3" destOrd="0" presId="urn:microsoft.com/office/officeart/2018/2/layout/IconVerticalSolidList"/>
    <dgm:cxn modelId="{50CD9196-F79F-4F39-953A-497CF3AD44E2}" type="presParOf" srcId="{405AC60D-EABB-4F0B-B41D-1C794BCA9E8A}" destId="{DF3C35B4-0E42-4985-AB9E-5C47255B2057}" srcOrd="5" destOrd="0" presId="urn:microsoft.com/office/officeart/2018/2/layout/IconVerticalSolidList"/>
    <dgm:cxn modelId="{01E173E3-BEBE-47F4-9E93-BCC6B695FC3D}" type="presParOf" srcId="{405AC60D-EABB-4F0B-B41D-1C794BCA9E8A}" destId="{C313C6A7-1352-49D2-8C5C-C12F0AE41F06}" srcOrd="6" destOrd="0" presId="urn:microsoft.com/office/officeart/2018/2/layout/IconVerticalSolidList"/>
    <dgm:cxn modelId="{E101DE00-0EF7-4664-9D5B-3D92791B6E85}" type="presParOf" srcId="{C313C6A7-1352-49D2-8C5C-C12F0AE41F06}" destId="{C84E5B5F-6365-4DE2-A432-01B8BEAEE844}" srcOrd="0" destOrd="0" presId="urn:microsoft.com/office/officeart/2018/2/layout/IconVerticalSolidList"/>
    <dgm:cxn modelId="{E883DE35-0DC5-4B53-AC40-F4742356E69A}" type="presParOf" srcId="{C313C6A7-1352-49D2-8C5C-C12F0AE41F06}" destId="{DA14AE83-7DEF-41DB-837E-97411DCD5272}" srcOrd="1" destOrd="0" presId="urn:microsoft.com/office/officeart/2018/2/layout/IconVerticalSolidList"/>
    <dgm:cxn modelId="{21CF1E88-FAC8-4C29-B5F8-2EEB21B8EE85}" type="presParOf" srcId="{C313C6A7-1352-49D2-8C5C-C12F0AE41F06}" destId="{21B82D14-01D7-4105-A8F5-10F558B4A71F}" srcOrd="2" destOrd="0" presId="urn:microsoft.com/office/officeart/2018/2/layout/IconVerticalSolidList"/>
    <dgm:cxn modelId="{ED7D684C-754C-4C77-A36C-D83A3E2C21AB}" type="presParOf" srcId="{C313C6A7-1352-49D2-8C5C-C12F0AE41F06}" destId="{837E293E-4969-46A3-9105-B8413E01630A}" srcOrd="3" destOrd="0" presId="urn:microsoft.com/office/officeart/2018/2/layout/IconVerticalSolidList"/>
    <dgm:cxn modelId="{98764BC0-D110-437D-B088-69A3CD8D45EE}" type="presParOf" srcId="{405AC60D-EABB-4F0B-B41D-1C794BCA9E8A}" destId="{16FCAEE4-967B-42F1-B276-D7EAF080FB84}" srcOrd="7" destOrd="0" presId="urn:microsoft.com/office/officeart/2018/2/layout/IconVerticalSolidList"/>
    <dgm:cxn modelId="{48E07DC8-E2BA-4AD4-9852-6CA60A81D041}" type="presParOf" srcId="{405AC60D-EABB-4F0B-B41D-1C794BCA9E8A}" destId="{B13DF86C-55C2-4AA6-BDC3-B0B74815BA90}" srcOrd="8" destOrd="0" presId="urn:microsoft.com/office/officeart/2018/2/layout/IconVerticalSolidList"/>
    <dgm:cxn modelId="{472AFCB4-B680-4046-841F-DDF501C36394}" type="presParOf" srcId="{B13DF86C-55C2-4AA6-BDC3-B0B74815BA90}" destId="{033EDC81-107F-4B4F-8A2E-48634D845440}" srcOrd="0" destOrd="0" presId="urn:microsoft.com/office/officeart/2018/2/layout/IconVerticalSolidList"/>
    <dgm:cxn modelId="{70264290-2D4B-4A5F-83CE-B556DA83B7A1}" type="presParOf" srcId="{B13DF86C-55C2-4AA6-BDC3-B0B74815BA90}" destId="{3683A7EE-A0BC-4FD3-8B3B-FFC2211C4FC1}" srcOrd="1" destOrd="0" presId="urn:microsoft.com/office/officeart/2018/2/layout/IconVerticalSolidList"/>
    <dgm:cxn modelId="{0A18D23E-07F9-4F06-B908-3F481F00EA2E}" type="presParOf" srcId="{B13DF86C-55C2-4AA6-BDC3-B0B74815BA90}" destId="{9EF1A0CF-B036-4D7B-8223-E6ECD1504781}" srcOrd="2" destOrd="0" presId="urn:microsoft.com/office/officeart/2018/2/layout/IconVerticalSolidList"/>
    <dgm:cxn modelId="{E2A928C1-7346-48EA-B7A0-8E36BC7602F6}" type="presParOf" srcId="{B13DF86C-55C2-4AA6-BDC3-B0B74815BA90}" destId="{488AB27A-0488-40FB-B12A-8A9180E4B2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ABAE51-3F94-440A-9571-361AD3FEAE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96F58E-6DF8-43FB-99D4-30951C8E8F8C}">
      <dgm:prSet/>
      <dgm:spPr/>
      <dgm:t>
        <a:bodyPr/>
        <a:lstStyle/>
        <a:p>
          <a:pPr>
            <a:lnSpc>
              <a:spcPct val="100000"/>
            </a:lnSpc>
          </a:pPr>
          <a:r>
            <a:rPr lang="en-GB"/>
            <a:t>User, Post to Comment</a:t>
          </a:r>
          <a:endParaRPr lang="en-US"/>
        </a:p>
      </dgm:t>
    </dgm:pt>
    <dgm:pt modelId="{A5C6A69E-6BC4-4665-AABA-1D8AA3B9D4E8}" type="parTrans" cxnId="{2A2CB927-7E5E-4C2D-886B-79D6E2D57EB2}">
      <dgm:prSet/>
      <dgm:spPr/>
      <dgm:t>
        <a:bodyPr/>
        <a:lstStyle/>
        <a:p>
          <a:endParaRPr lang="en-US"/>
        </a:p>
      </dgm:t>
    </dgm:pt>
    <dgm:pt modelId="{4980ACC5-2BA0-4E66-BBC7-602D8F7EA25E}" type="sibTrans" cxnId="{2A2CB927-7E5E-4C2D-886B-79D6E2D57EB2}">
      <dgm:prSet/>
      <dgm:spPr/>
      <dgm:t>
        <a:bodyPr/>
        <a:lstStyle/>
        <a:p>
          <a:pPr>
            <a:lnSpc>
              <a:spcPct val="100000"/>
            </a:lnSpc>
          </a:pPr>
          <a:endParaRPr lang="en-US"/>
        </a:p>
      </dgm:t>
    </dgm:pt>
    <dgm:pt modelId="{6C3A5D14-7F98-493E-94EC-1CD5E18AEE7B}">
      <dgm:prSet/>
      <dgm:spPr/>
      <dgm:t>
        <a:bodyPr/>
        <a:lstStyle/>
        <a:p>
          <a:pPr>
            <a:lnSpc>
              <a:spcPct val="100000"/>
            </a:lnSpc>
          </a:pPr>
          <a:r>
            <a:rPr lang="en-GB"/>
            <a:t>Books, Movies, Series to Ratings, Reviews</a:t>
          </a:r>
          <a:endParaRPr lang="en-US"/>
        </a:p>
      </dgm:t>
    </dgm:pt>
    <dgm:pt modelId="{81BE693F-1763-436B-8590-C0BCA3B6F41D}" type="parTrans" cxnId="{B2F8A92F-1579-4A4E-A63D-732AEF26D981}">
      <dgm:prSet/>
      <dgm:spPr/>
      <dgm:t>
        <a:bodyPr/>
        <a:lstStyle/>
        <a:p>
          <a:endParaRPr lang="en-US"/>
        </a:p>
      </dgm:t>
    </dgm:pt>
    <dgm:pt modelId="{F2B7D3EB-DE68-41E0-A30A-DB982B33CB62}" type="sibTrans" cxnId="{B2F8A92F-1579-4A4E-A63D-732AEF26D981}">
      <dgm:prSet/>
      <dgm:spPr/>
      <dgm:t>
        <a:bodyPr/>
        <a:lstStyle/>
        <a:p>
          <a:pPr>
            <a:lnSpc>
              <a:spcPct val="100000"/>
            </a:lnSpc>
          </a:pPr>
          <a:endParaRPr lang="en-US"/>
        </a:p>
      </dgm:t>
    </dgm:pt>
    <dgm:pt modelId="{F34CB95E-4C06-4D42-A6D2-0CB01AE24FB7}">
      <dgm:prSet/>
      <dgm:spPr/>
      <dgm:t>
        <a:bodyPr/>
        <a:lstStyle/>
        <a:p>
          <a:pPr>
            <a:lnSpc>
              <a:spcPct val="100000"/>
            </a:lnSpc>
          </a:pPr>
          <a:r>
            <a:rPr lang="en-GB"/>
            <a:t>User to Request, Review, Post, Report, Comment</a:t>
          </a:r>
          <a:endParaRPr lang="en-US"/>
        </a:p>
      </dgm:t>
    </dgm:pt>
    <dgm:pt modelId="{228AB173-7E88-4F00-B3F6-DB5020253971}" type="parTrans" cxnId="{AB6BB8C1-E576-4F0A-AB0D-B07E195BFC06}">
      <dgm:prSet/>
      <dgm:spPr/>
      <dgm:t>
        <a:bodyPr/>
        <a:lstStyle/>
        <a:p>
          <a:endParaRPr lang="en-US"/>
        </a:p>
      </dgm:t>
    </dgm:pt>
    <dgm:pt modelId="{24AB5647-9BE5-489B-96A2-7433BBF37B78}" type="sibTrans" cxnId="{AB6BB8C1-E576-4F0A-AB0D-B07E195BFC06}">
      <dgm:prSet/>
      <dgm:spPr/>
      <dgm:t>
        <a:bodyPr/>
        <a:lstStyle/>
        <a:p>
          <a:pPr>
            <a:lnSpc>
              <a:spcPct val="100000"/>
            </a:lnSpc>
          </a:pPr>
          <a:endParaRPr lang="en-US"/>
        </a:p>
      </dgm:t>
    </dgm:pt>
    <dgm:pt modelId="{521A78D7-A1BD-4D2D-803F-A63927733F2B}">
      <dgm:prSet/>
      <dgm:spPr/>
      <dgm:t>
        <a:bodyPr/>
        <a:lstStyle/>
        <a:p>
          <a:pPr>
            <a:lnSpc>
              <a:spcPct val="100000"/>
            </a:lnSpc>
          </a:pPr>
          <a:r>
            <a:rPr lang="en-GB"/>
            <a:t>User to favorites (Books, Movies, Series)</a:t>
          </a:r>
          <a:endParaRPr lang="en-US"/>
        </a:p>
      </dgm:t>
    </dgm:pt>
    <dgm:pt modelId="{60D441AF-A48B-401E-B126-D5056F6FD197}" type="parTrans" cxnId="{9DE0DBD0-F6BB-4DD5-8184-53E99D2EF49B}">
      <dgm:prSet/>
      <dgm:spPr/>
      <dgm:t>
        <a:bodyPr/>
        <a:lstStyle/>
        <a:p>
          <a:endParaRPr lang="en-US"/>
        </a:p>
      </dgm:t>
    </dgm:pt>
    <dgm:pt modelId="{415277F2-081C-41F0-865D-F947FE2D40D5}" type="sibTrans" cxnId="{9DE0DBD0-F6BB-4DD5-8184-53E99D2EF49B}">
      <dgm:prSet/>
      <dgm:spPr/>
      <dgm:t>
        <a:bodyPr/>
        <a:lstStyle/>
        <a:p>
          <a:endParaRPr lang="en-US"/>
        </a:p>
      </dgm:t>
    </dgm:pt>
    <dgm:pt modelId="{8904C3E7-20A1-4DFE-9AFE-AB8276DCE5F4}" type="pres">
      <dgm:prSet presAssocID="{43ABAE51-3F94-440A-9571-361AD3FEAEFF}" presName="root" presStyleCnt="0">
        <dgm:presLayoutVars>
          <dgm:dir/>
          <dgm:resizeHandles val="exact"/>
        </dgm:presLayoutVars>
      </dgm:prSet>
      <dgm:spPr/>
    </dgm:pt>
    <dgm:pt modelId="{445B9BE7-636D-4FA7-82D0-B5D82F6B8C8A}" type="pres">
      <dgm:prSet presAssocID="{2E96F58E-6DF8-43FB-99D4-30951C8E8F8C}" presName="compNode" presStyleCnt="0"/>
      <dgm:spPr/>
    </dgm:pt>
    <dgm:pt modelId="{89610C3E-B6D4-41E0-B0C3-870F62A2B6AF}" type="pres">
      <dgm:prSet presAssocID="{2E96F58E-6DF8-43FB-99D4-30951C8E8F8C}" presName="bgRect" presStyleLbl="bgShp" presStyleIdx="0" presStyleCnt="4"/>
      <dgm:spPr/>
    </dgm:pt>
    <dgm:pt modelId="{3F212E0A-777B-480C-BEA9-676CAE48753B}" type="pres">
      <dgm:prSet presAssocID="{2E96F58E-6DF8-43FB-99D4-30951C8E8F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931DB454-DBDE-43B2-8710-CC9F189BB315}" type="pres">
      <dgm:prSet presAssocID="{2E96F58E-6DF8-43FB-99D4-30951C8E8F8C}" presName="spaceRect" presStyleCnt="0"/>
      <dgm:spPr/>
    </dgm:pt>
    <dgm:pt modelId="{72B03C51-AD31-405D-BD7E-27D1D872785A}" type="pres">
      <dgm:prSet presAssocID="{2E96F58E-6DF8-43FB-99D4-30951C8E8F8C}" presName="parTx" presStyleLbl="revTx" presStyleIdx="0" presStyleCnt="4">
        <dgm:presLayoutVars>
          <dgm:chMax val="0"/>
          <dgm:chPref val="0"/>
        </dgm:presLayoutVars>
      </dgm:prSet>
      <dgm:spPr/>
    </dgm:pt>
    <dgm:pt modelId="{E07BCE5C-7E29-4B83-B410-42AE43517AC7}" type="pres">
      <dgm:prSet presAssocID="{4980ACC5-2BA0-4E66-BBC7-602D8F7EA25E}" presName="sibTrans" presStyleCnt="0"/>
      <dgm:spPr/>
    </dgm:pt>
    <dgm:pt modelId="{98C50966-31E9-46AE-90B6-43FEF16B3FCF}" type="pres">
      <dgm:prSet presAssocID="{6C3A5D14-7F98-493E-94EC-1CD5E18AEE7B}" presName="compNode" presStyleCnt="0"/>
      <dgm:spPr/>
    </dgm:pt>
    <dgm:pt modelId="{56178BFE-C2CC-48A8-8A29-2F5E8A3E8D8F}" type="pres">
      <dgm:prSet presAssocID="{6C3A5D14-7F98-493E-94EC-1CD5E18AEE7B}" presName="bgRect" presStyleLbl="bgShp" presStyleIdx="1" presStyleCnt="4"/>
      <dgm:spPr/>
    </dgm:pt>
    <dgm:pt modelId="{A820FDA5-B9D4-405F-AD11-2B73B5F59C44}" type="pres">
      <dgm:prSet presAssocID="{6C3A5D14-7F98-493E-94EC-1CD5E18AEE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CE47CCD-0AEF-47BF-A7AA-354EDFA7B8BD}" type="pres">
      <dgm:prSet presAssocID="{6C3A5D14-7F98-493E-94EC-1CD5E18AEE7B}" presName="spaceRect" presStyleCnt="0"/>
      <dgm:spPr/>
    </dgm:pt>
    <dgm:pt modelId="{AFFD6CFC-0608-4E81-B7D0-832415468A04}" type="pres">
      <dgm:prSet presAssocID="{6C3A5D14-7F98-493E-94EC-1CD5E18AEE7B}" presName="parTx" presStyleLbl="revTx" presStyleIdx="1" presStyleCnt="4">
        <dgm:presLayoutVars>
          <dgm:chMax val="0"/>
          <dgm:chPref val="0"/>
        </dgm:presLayoutVars>
      </dgm:prSet>
      <dgm:spPr/>
    </dgm:pt>
    <dgm:pt modelId="{87D34029-586C-484F-ABAE-05D2A1A46D52}" type="pres">
      <dgm:prSet presAssocID="{F2B7D3EB-DE68-41E0-A30A-DB982B33CB62}" presName="sibTrans" presStyleCnt="0"/>
      <dgm:spPr/>
    </dgm:pt>
    <dgm:pt modelId="{906BE7FA-42A6-4DF8-8B8D-C829ADEC7EA8}" type="pres">
      <dgm:prSet presAssocID="{F34CB95E-4C06-4D42-A6D2-0CB01AE24FB7}" presName="compNode" presStyleCnt="0"/>
      <dgm:spPr/>
    </dgm:pt>
    <dgm:pt modelId="{9DDD407A-91CB-496D-907B-82FB267DE181}" type="pres">
      <dgm:prSet presAssocID="{F34CB95E-4C06-4D42-A6D2-0CB01AE24FB7}" presName="bgRect" presStyleLbl="bgShp" presStyleIdx="2" presStyleCnt="4"/>
      <dgm:spPr/>
    </dgm:pt>
    <dgm:pt modelId="{6927EC98-5F9C-4559-B00D-AAF5ADC0393E}" type="pres">
      <dgm:prSet presAssocID="{F34CB95E-4C06-4D42-A6D2-0CB01AE24F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D9EE4D82-59F9-44D0-BF40-B1DEF41C4F48}" type="pres">
      <dgm:prSet presAssocID="{F34CB95E-4C06-4D42-A6D2-0CB01AE24FB7}" presName="spaceRect" presStyleCnt="0"/>
      <dgm:spPr/>
    </dgm:pt>
    <dgm:pt modelId="{4A46CF1E-044A-4A1D-92B9-DC43429BAC21}" type="pres">
      <dgm:prSet presAssocID="{F34CB95E-4C06-4D42-A6D2-0CB01AE24FB7}" presName="parTx" presStyleLbl="revTx" presStyleIdx="2" presStyleCnt="4">
        <dgm:presLayoutVars>
          <dgm:chMax val="0"/>
          <dgm:chPref val="0"/>
        </dgm:presLayoutVars>
      </dgm:prSet>
      <dgm:spPr/>
    </dgm:pt>
    <dgm:pt modelId="{A7202FE4-D40B-42DA-8EF9-690CBE37B49D}" type="pres">
      <dgm:prSet presAssocID="{24AB5647-9BE5-489B-96A2-7433BBF37B78}" presName="sibTrans" presStyleCnt="0"/>
      <dgm:spPr/>
    </dgm:pt>
    <dgm:pt modelId="{5E407D5D-CF6B-4745-8C8A-1B9A3DB6C3CF}" type="pres">
      <dgm:prSet presAssocID="{521A78D7-A1BD-4D2D-803F-A63927733F2B}" presName="compNode" presStyleCnt="0"/>
      <dgm:spPr/>
    </dgm:pt>
    <dgm:pt modelId="{96DAAB7F-5D43-43B7-8470-A0BEE2CC727A}" type="pres">
      <dgm:prSet presAssocID="{521A78D7-A1BD-4D2D-803F-A63927733F2B}" presName="bgRect" presStyleLbl="bgShp" presStyleIdx="3" presStyleCnt="4"/>
      <dgm:spPr/>
    </dgm:pt>
    <dgm:pt modelId="{1666D113-122C-4646-AD67-71071A4518DF}" type="pres">
      <dgm:prSet presAssocID="{521A78D7-A1BD-4D2D-803F-A63927733F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on Shelf"/>
        </a:ext>
      </dgm:extLst>
    </dgm:pt>
    <dgm:pt modelId="{86BE3FA6-174F-49BD-A624-0E81A7EB135C}" type="pres">
      <dgm:prSet presAssocID="{521A78D7-A1BD-4D2D-803F-A63927733F2B}" presName="spaceRect" presStyleCnt="0"/>
      <dgm:spPr/>
    </dgm:pt>
    <dgm:pt modelId="{49263DF8-BA88-44E9-9544-C1B3F9772CDE}" type="pres">
      <dgm:prSet presAssocID="{521A78D7-A1BD-4D2D-803F-A63927733F2B}" presName="parTx" presStyleLbl="revTx" presStyleIdx="3" presStyleCnt="4">
        <dgm:presLayoutVars>
          <dgm:chMax val="0"/>
          <dgm:chPref val="0"/>
        </dgm:presLayoutVars>
      </dgm:prSet>
      <dgm:spPr/>
    </dgm:pt>
  </dgm:ptLst>
  <dgm:cxnLst>
    <dgm:cxn modelId="{2A2CB927-7E5E-4C2D-886B-79D6E2D57EB2}" srcId="{43ABAE51-3F94-440A-9571-361AD3FEAEFF}" destId="{2E96F58E-6DF8-43FB-99D4-30951C8E8F8C}" srcOrd="0" destOrd="0" parTransId="{A5C6A69E-6BC4-4665-AABA-1D8AA3B9D4E8}" sibTransId="{4980ACC5-2BA0-4E66-BBC7-602D8F7EA25E}"/>
    <dgm:cxn modelId="{B2F8A92F-1579-4A4E-A63D-732AEF26D981}" srcId="{43ABAE51-3F94-440A-9571-361AD3FEAEFF}" destId="{6C3A5D14-7F98-493E-94EC-1CD5E18AEE7B}" srcOrd="1" destOrd="0" parTransId="{81BE693F-1763-436B-8590-C0BCA3B6F41D}" sibTransId="{F2B7D3EB-DE68-41E0-A30A-DB982B33CB62}"/>
    <dgm:cxn modelId="{EB7CE344-215B-416A-AB22-D6D6DF7979CB}" type="presOf" srcId="{43ABAE51-3F94-440A-9571-361AD3FEAEFF}" destId="{8904C3E7-20A1-4DFE-9AFE-AB8276DCE5F4}" srcOrd="0" destOrd="0" presId="urn:microsoft.com/office/officeart/2018/2/layout/IconVerticalSolidList"/>
    <dgm:cxn modelId="{C828CC87-FFC8-4958-B9A8-A9118B45D2C5}" type="presOf" srcId="{6C3A5D14-7F98-493E-94EC-1CD5E18AEE7B}" destId="{AFFD6CFC-0608-4E81-B7D0-832415468A04}" srcOrd="0" destOrd="0" presId="urn:microsoft.com/office/officeart/2018/2/layout/IconVerticalSolidList"/>
    <dgm:cxn modelId="{64C99796-B9EB-4742-A644-05B0D37FC17B}" type="presOf" srcId="{521A78D7-A1BD-4D2D-803F-A63927733F2B}" destId="{49263DF8-BA88-44E9-9544-C1B3F9772CDE}" srcOrd="0" destOrd="0" presId="urn:microsoft.com/office/officeart/2018/2/layout/IconVerticalSolidList"/>
    <dgm:cxn modelId="{26C422A0-FB29-4C2C-9660-9A198426B257}" type="presOf" srcId="{2E96F58E-6DF8-43FB-99D4-30951C8E8F8C}" destId="{72B03C51-AD31-405D-BD7E-27D1D872785A}" srcOrd="0" destOrd="0" presId="urn:microsoft.com/office/officeart/2018/2/layout/IconVerticalSolidList"/>
    <dgm:cxn modelId="{AB6BB8C1-E576-4F0A-AB0D-B07E195BFC06}" srcId="{43ABAE51-3F94-440A-9571-361AD3FEAEFF}" destId="{F34CB95E-4C06-4D42-A6D2-0CB01AE24FB7}" srcOrd="2" destOrd="0" parTransId="{228AB173-7E88-4F00-B3F6-DB5020253971}" sibTransId="{24AB5647-9BE5-489B-96A2-7433BBF37B78}"/>
    <dgm:cxn modelId="{9DE0DBD0-F6BB-4DD5-8184-53E99D2EF49B}" srcId="{43ABAE51-3F94-440A-9571-361AD3FEAEFF}" destId="{521A78D7-A1BD-4D2D-803F-A63927733F2B}" srcOrd="3" destOrd="0" parTransId="{60D441AF-A48B-401E-B126-D5056F6FD197}" sibTransId="{415277F2-081C-41F0-865D-F947FE2D40D5}"/>
    <dgm:cxn modelId="{00C528F8-CD62-4FFD-94A0-BC40A973F307}" type="presOf" srcId="{F34CB95E-4C06-4D42-A6D2-0CB01AE24FB7}" destId="{4A46CF1E-044A-4A1D-92B9-DC43429BAC21}" srcOrd="0" destOrd="0" presId="urn:microsoft.com/office/officeart/2018/2/layout/IconVerticalSolidList"/>
    <dgm:cxn modelId="{DF15712A-C3AF-4542-9BE2-8C0EF114510F}" type="presParOf" srcId="{8904C3E7-20A1-4DFE-9AFE-AB8276DCE5F4}" destId="{445B9BE7-636D-4FA7-82D0-B5D82F6B8C8A}" srcOrd="0" destOrd="0" presId="urn:microsoft.com/office/officeart/2018/2/layout/IconVerticalSolidList"/>
    <dgm:cxn modelId="{89A029DC-2FC1-4858-8E4C-070BCDD89C29}" type="presParOf" srcId="{445B9BE7-636D-4FA7-82D0-B5D82F6B8C8A}" destId="{89610C3E-B6D4-41E0-B0C3-870F62A2B6AF}" srcOrd="0" destOrd="0" presId="urn:microsoft.com/office/officeart/2018/2/layout/IconVerticalSolidList"/>
    <dgm:cxn modelId="{4850EAA1-FE37-4D0B-8F7C-8B6E50EB11E3}" type="presParOf" srcId="{445B9BE7-636D-4FA7-82D0-B5D82F6B8C8A}" destId="{3F212E0A-777B-480C-BEA9-676CAE48753B}" srcOrd="1" destOrd="0" presId="urn:microsoft.com/office/officeart/2018/2/layout/IconVerticalSolidList"/>
    <dgm:cxn modelId="{40BA7F0C-B10E-45DC-AAE0-E28DB8AD5967}" type="presParOf" srcId="{445B9BE7-636D-4FA7-82D0-B5D82F6B8C8A}" destId="{931DB454-DBDE-43B2-8710-CC9F189BB315}" srcOrd="2" destOrd="0" presId="urn:microsoft.com/office/officeart/2018/2/layout/IconVerticalSolidList"/>
    <dgm:cxn modelId="{4E0384BB-77CC-4981-BBC0-307E5C7CCD6E}" type="presParOf" srcId="{445B9BE7-636D-4FA7-82D0-B5D82F6B8C8A}" destId="{72B03C51-AD31-405D-BD7E-27D1D872785A}" srcOrd="3" destOrd="0" presId="urn:microsoft.com/office/officeart/2018/2/layout/IconVerticalSolidList"/>
    <dgm:cxn modelId="{35DF01A4-4886-49EF-8F4E-A828A8E243FD}" type="presParOf" srcId="{8904C3E7-20A1-4DFE-9AFE-AB8276DCE5F4}" destId="{E07BCE5C-7E29-4B83-B410-42AE43517AC7}" srcOrd="1" destOrd="0" presId="urn:microsoft.com/office/officeart/2018/2/layout/IconVerticalSolidList"/>
    <dgm:cxn modelId="{FADF7659-33C9-4A43-8616-2099DDFA8D30}" type="presParOf" srcId="{8904C3E7-20A1-4DFE-9AFE-AB8276DCE5F4}" destId="{98C50966-31E9-46AE-90B6-43FEF16B3FCF}" srcOrd="2" destOrd="0" presId="urn:microsoft.com/office/officeart/2018/2/layout/IconVerticalSolidList"/>
    <dgm:cxn modelId="{74B6AB8B-02C1-48F3-8401-B0CF0D9F05DC}" type="presParOf" srcId="{98C50966-31E9-46AE-90B6-43FEF16B3FCF}" destId="{56178BFE-C2CC-48A8-8A29-2F5E8A3E8D8F}" srcOrd="0" destOrd="0" presId="urn:microsoft.com/office/officeart/2018/2/layout/IconVerticalSolidList"/>
    <dgm:cxn modelId="{1610A124-C4C5-4035-8A78-341D0BCD6D6F}" type="presParOf" srcId="{98C50966-31E9-46AE-90B6-43FEF16B3FCF}" destId="{A820FDA5-B9D4-405F-AD11-2B73B5F59C44}" srcOrd="1" destOrd="0" presId="urn:microsoft.com/office/officeart/2018/2/layout/IconVerticalSolidList"/>
    <dgm:cxn modelId="{75E40E14-C31B-4424-BBC0-6017A673D2C8}" type="presParOf" srcId="{98C50966-31E9-46AE-90B6-43FEF16B3FCF}" destId="{7CE47CCD-0AEF-47BF-A7AA-354EDFA7B8BD}" srcOrd="2" destOrd="0" presId="urn:microsoft.com/office/officeart/2018/2/layout/IconVerticalSolidList"/>
    <dgm:cxn modelId="{8E37DB5C-466A-4EEB-A688-2BDE37CA22C8}" type="presParOf" srcId="{98C50966-31E9-46AE-90B6-43FEF16B3FCF}" destId="{AFFD6CFC-0608-4E81-B7D0-832415468A04}" srcOrd="3" destOrd="0" presId="urn:microsoft.com/office/officeart/2018/2/layout/IconVerticalSolidList"/>
    <dgm:cxn modelId="{E71A7A9A-796C-44BF-98E4-54D87C9D123E}" type="presParOf" srcId="{8904C3E7-20A1-4DFE-9AFE-AB8276DCE5F4}" destId="{87D34029-586C-484F-ABAE-05D2A1A46D52}" srcOrd="3" destOrd="0" presId="urn:microsoft.com/office/officeart/2018/2/layout/IconVerticalSolidList"/>
    <dgm:cxn modelId="{993ED24B-CF52-43F3-96F8-92170F256F3D}" type="presParOf" srcId="{8904C3E7-20A1-4DFE-9AFE-AB8276DCE5F4}" destId="{906BE7FA-42A6-4DF8-8B8D-C829ADEC7EA8}" srcOrd="4" destOrd="0" presId="urn:microsoft.com/office/officeart/2018/2/layout/IconVerticalSolidList"/>
    <dgm:cxn modelId="{4CCBC65E-77BF-4868-B1D4-BDB34C56D7EB}" type="presParOf" srcId="{906BE7FA-42A6-4DF8-8B8D-C829ADEC7EA8}" destId="{9DDD407A-91CB-496D-907B-82FB267DE181}" srcOrd="0" destOrd="0" presId="urn:microsoft.com/office/officeart/2018/2/layout/IconVerticalSolidList"/>
    <dgm:cxn modelId="{45AB3B26-A7D3-4C6B-B5AF-0EF3D9BE0F29}" type="presParOf" srcId="{906BE7FA-42A6-4DF8-8B8D-C829ADEC7EA8}" destId="{6927EC98-5F9C-4559-B00D-AAF5ADC0393E}" srcOrd="1" destOrd="0" presId="urn:microsoft.com/office/officeart/2018/2/layout/IconVerticalSolidList"/>
    <dgm:cxn modelId="{79A0E61D-3527-4DB0-8DDD-BB8AFA3B428D}" type="presParOf" srcId="{906BE7FA-42A6-4DF8-8B8D-C829ADEC7EA8}" destId="{D9EE4D82-59F9-44D0-BF40-B1DEF41C4F48}" srcOrd="2" destOrd="0" presId="urn:microsoft.com/office/officeart/2018/2/layout/IconVerticalSolidList"/>
    <dgm:cxn modelId="{18D999AD-7C7D-409B-B661-748EA8384A6E}" type="presParOf" srcId="{906BE7FA-42A6-4DF8-8B8D-C829ADEC7EA8}" destId="{4A46CF1E-044A-4A1D-92B9-DC43429BAC21}" srcOrd="3" destOrd="0" presId="urn:microsoft.com/office/officeart/2018/2/layout/IconVerticalSolidList"/>
    <dgm:cxn modelId="{0C5193AB-DF29-469D-8945-9554AB862A8B}" type="presParOf" srcId="{8904C3E7-20A1-4DFE-9AFE-AB8276DCE5F4}" destId="{A7202FE4-D40B-42DA-8EF9-690CBE37B49D}" srcOrd="5" destOrd="0" presId="urn:microsoft.com/office/officeart/2018/2/layout/IconVerticalSolidList"/>
    <dgm:cxn modelId="{364B20E2-CA4A-4B95-A2A2-613511688A9B}" type="presParOf" srcId="{8904C3E7-20A1-4DFE-9AFE-AB8276DCE5F4}" destId="{5E407D5D-CF6B-4745-8C8A-1B9A3DB6C3CF}" srcOrd="6" destOrd="0" presId="urn:microsoft.com/office/officeart/2018/2/layout/IconVerticalSolidList"/>
    <dgm:cxn modelId="{EFD1C635-6F40-4B8C-A8A7-A8FB5D35DF72}" type="presParOf" srcId="{5E407D5D-CF6B-4745-8C8A-1B9A3DB6C3CF}" destId="{96DAAB7F-5D43-43B7-8470-A0BEE2CC727A}" srcOrd="0" destOrd="0" presId="urn:microsoft.com/office/officeart/2018/2/layout/IconVerticalSolidList"/>
    <dgm:cxn modelId="{0EC9B178-978E-4A31-B653-36ED1F4900FC}" type="presParOf" srcId="{5E407D5D-CF6B-4745-8C8A-1B9A3DB6C3CF}" destId="{1666D113-122C-4646-AD67-71071A4518DF}" srcOrd="1" destOrd="0" presId="urn:microsoft.com/office/officeart/2018/2/layout/IconVerticalSolidList"/>
    <dgm:cxn modelId="{65D0FBF0-F106-4A3E-A498-E8ECD42556F4}" type="presParOf" srcId="{5E407D5D-CF6B-4745-8C8A-1B9A3DB6C3CF}" destId="{86BE3FA6-174F-49BD-A624-0E81A7EB135C}" srcOrd="2" destOrd="0" presId="urn:microsoft.com/office/officeart/2018/2/layout/IconVerticalSolidList"/>
    <dgm:cxn modelId="{614D69CD-837F-405A-82B9-309FF96D9B4B}" type="presParOf" srcId="{5E407D5D-CF6B-4745-8C8A-1B9A3DB6C3CF}" destId="{49263DF8-BA88-44E9-9544-C1B3F9772C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52442D-680E-4701-A7BC-554DFAF511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3E05C0-6851-49FF-AE41-954BD8DF7D73}">
      <dgm:prSet/>
      <dgm:spPr/>
      <dgm:t>
        <a:bodyPr/>
        <a:lstStyle/>
        <a:p>
          <a:pPr>
            <a:lnSpc>
              <a:spcPct val="100000"/>
            </a:lnSpc>
          </a:pPr>
          <a:r>
            <a:rPr lang="en-GB"/>
            <a:t>User to User through Followers, Following</a:t>
          </a:r>
          <a:endParaRPr lang="en-US"/>
        </a:p>
      </dgm:t>
    </dgm:pt>
    <dgm:pt modelId="{04F3CA1A-022F-4162-AD4F-CE934A8F3B61}" type="parTrans" cxnId="{77125086-61FF-4FE8-AED1-1A5B64EEE3A9}">
      <dgm:prSet/>
      <dgm:spPr/>
      <dgm:t>
        <a:bodyPr/>
        <a:lstStyle/>
        <a:p>
          <a:endParaRPr lang="en-US"/>
        </a:p>
      </dgm:t>
    </dgm:pt>
    <dgm:pt modelId="{A3D428BC-47AB-4F38-B134-23467E9FB2F0}" type="sibTrans" cxnId="{77125086-61FF-4FE8-AED1-1A5B64EEE3A9}">
      <dgm:prSet/>
      <dgm:spPr/>
      <dgm:t>
        <a:bodyPr/>
        <a:lstStyle/>
        <a:p>
          <a:endParaRPr lang="en-US"/>
        </a:p>
      </dgm:t>
    </dgm:pt>
    <dgm:pt modelId="{9F9DCF89-9947-4D1A-88F3-95683A737FDC}">
      <dgm:prSet/>
      <dgm:spPr/>
      <dgm:t>
        <a:bodyPr/>
        <a:lstStyle/>
        <a:p>
          <a:pPr>
            <a:lnSpc>
              <a:spcPct val="100000"/>
            </a:lnSpc>
          </a:pPr>
          <a:r>
            <a:rPr lang="en-GB"/>
            <a:t>Content to Content through Genre, Language, Ratings, Cast, Creator</a:t>
          </a:r>
          <a:endParaRPr lang="en-US"/>
        </a:p>
      </dgm:t>
    </dgm:pt>
    <dgm:pt modelId="{C380382E-1527-4E68-AED8-6B5653412E4F}" type="parTrans" cxnId="{435D6897-F3A1-4A0B-B468-81FD8973D948}">
      <dgm:prSet/>
      <dgm:spPr/>
      <dgm:t>
        <a:bodyPr/>
        <a:lstStyle/>
        <a:p>
          <a:endParaRPr lang="en-US"/>
        </a:p>
      </dgm:t>
    </dgm:pt>
    <dgm:pt modelId="{38B1C324-DCA5-4903-A0C1-FC63B0A65689}" type="sibTrans" cxnId="{435D6897-F3A1-4A0B-B468-81FD8973D948}">
      <dgm:prSet/>
      <dgm:spPr/>
      <dgm:t>
        <a:bodyPr/>
        <a:lstStyle/>
        <a:p>
          <a:endParaRPr lang="en-US"/>
        </a:p>
      </dgm:t>
    </dgm:pt>
    <dgm:pt modelId="{755C876E-961C-4630-BB85-1E06A56DA78E}">
      <dgm:prSet/>
      <dgm:spPr/>
      <dgm:t>
        <a:bodyPr/>
        <a:lstStyle/>
        <a:p>
          <a:pPr>
            <a:lnSpc>
              <a:spcPct val="100000"/>
            </a:lnSpc>
          </a:pPr>
          <a:r>
            <a:rPr lang="en-GB"/>
            <a:t>Content to Cast</a:t>
          </a:r>
          <a:endParaRPr lang="en-US"/>
        </a:p>
      </dgm:t>
    </dgm:pt>
    <dgm:pt modelId="{BC709F27-AEA7-4062-9599-6B0531C0E8B8}" type="parTrans" cxnId="{6CC18C3F-6296-4DA2-9E4A-467CD7E9F627}">
      <dgm:prSet/>
      <dgm:spPr/>
      <dgm:t>
        <a:bodyPr/>
        <a:lstStyle/>
        <a:p>
          <a:endParaRPr lang="en-US"/>
        </a:p>
      </dgm:t>
    </dgm:pt>
    <dgm:pt modelId="{0845BFA5-F1D3-4571-9272-77A7668AAF16}" type="sibTrans" cxnId="{6CC18C3F-6296-4DA2-9E4A-467CD7E9F627}">
      <dgm:prSet/>
      <dgm:spPr/>
      <dgm:t>
        <a:bodyPr/>
        <a:lstStyle/>
        <a:p>
          <a:endParaRPr lang="en-US"/>
        </a:p>
      </dgm:t>
    </dgm:pt>
    <dgm:pt modelId="{13AC217D-E405-49F7-A72E-C2E220463839}">
      <dgm:prSet/>
      <dgm:spPr/>
      <dgm:t>
        <a:bodyPr/>
        <a:lstStyle/>
        <a:p>
          <a:pPr>
            <a:lnSpc>
              <a:spcPct val="100000"/>
            </a:lnSpc>
          </a:pPr>
          <a:r>
            <a:rPr lang="en-GB"/>
            <a:t>Content to Creator</a:t>
          </a:r>
          <a:endParaRPr lang="en-US"/>
        </a:p>
      </dgm:t>
    </dgm:pt>
    <dgm:pt modelId="{65B3D7CE-81F7-426F-BF43-D41DFC70166F}" type="parTrans" cxnId="{F6B0F82E-C2B2-4C3F-ADC3-8F5C38635A32}">
      <dgm:prSet/>
      <dgm:spPr/>
      <dgm:t>
        <a:bodyPr/>
        <a:lstStyle/>
        <a:p>
          <a:endParaRPr lang="en-US"/>
        </a:p>
      </dgm:t>
    </dgm:pt>
    <dgm:pt modelId="{C451E9D1-7160-4E3D-B891-A4CCE7E8BE59}" type="sibTrans" cxnId="{F6B0F82E-C2B2-4C3F-ADC3-8F5C38635A32}">
      <dgm:prSet/>
      <dgm:spPr/>
      <dgm:t>
        <a:bodyPr/>
        <a:lstStyle/>
        <a:p>
          <a:endParaRPr lang="en-US"/>
        </a:p>
      </dgm:t>
    </dgm:pt>
    <dgm:pt modelId="{C47800F0-959B-4B87-A12E-86CFC6287D1B}" type="pres">
      <dgm:prSet presAssocID="{5252442D-680E-4701-A7BC-554DFAF5119F}" presName="root" presStyleCnt="0">
        <dgm:presLayoutVars>
          <dgm:dir/>
          <dgm:resizeHandles val="exact"/>
        </dgm:presLayoutVars>
      </dgm:prSet>
      <dgm:spPr/>
    </dgm:pt>
    <dgm:pt modelId="{539D723D-D192-41AE-8E8D-096E2D90EB55}" type="pres">
      <dgm:prSet presAssocID="{133E05C0-6851-49FF-AE41-954BD8DF7D73}" presName="compNode" presStyleCnt="0"/>
      <dgm:spPr/>
    </dgm:pt>
    <dgm:pt modelId="{52FE12EB-6208-4D06-B7A7-E42FDD392683}" type="pres">
      <dgm:prSet presAssocID="{133E05C0-6851-49FF-AE41-954BD8DF7D73}" presName="bgRect" presStyleLbl="bgShp" presStyleIdx="0" presStyleCnt="4"/>
      <dgm:spPr/>
    </dgm:pt>
    <dgm:pt modelId="{93E8CD84-A3F9-4902-9959-51A7194111E5}" type="pres">
      <dgm:prSet presAssocID="{133E05C0-6851-49FF-AE41-954BD8DF7D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D41A158A-B708-4ECB-B6CF-FF11D0AC5D7D}" type="pres">
      <dgm:prSet presAssocID="{133E05C0-6851-49FF-AE41-954BD8DF7D73}" presName="spaceRect" presStyleCnt="0"/>
      <dgm:spPr/>
    </dgm:pt>
    <dgm:pt modelId="{35CE7FB9-69F7-464E-89CB-90CBE961E68A}" type="pres">
      <dgm:prSet presAssocID="{133E05C0-6851-49FF-AE41-954BD8DF7D73}" presName="parTx" presStyleLbl="revTx" presStyleIdx="0" presStyleCnt="4">
        <dgm:presLayoutVars>
          <dgm:chMax val="0"/>
          <dgm:chPref val="0"/>
        </dgm:presLayoutVars>
      </dgm:prSet>
      <dgm:spPr/>
    </dgm:pt>
    <dgm:pt modelId="{D199BBC5-A271-4818-8108-725BB87126B5}" type="pres">
      <dgm:prSet presAssocID="{A3D428BC-47AB-4F38-B134-23467E9FB2F0}" presName="sibTrans" presStyleCnt="0"/>
      <dgm:spPr/>
    </dgm:pt>
    <dgm:pt modelId="{8BB1F407-BD58-4BBF-80C3-FBE19F8A412F}" type="pres">
      <dgm:prSet presAssocID="{9F9DCF89-9947-4D1A-88F3-95683A737FDC}" presName="compNode" presStyleCnt="0"/>
      <dgm:spPr/>
    </dgm:pt>
    <dgm:pt modelId="{80BF957C-084F-4A03-8139-A3D8BFF5A7C9}" type="pres">
      <dgm:prSet presAssocID="{9F9DCF89-9947-4D1A-88F3-95683A737FDC}" presName="bgRect" presStyleLbl="bgShp" presStyleIdx="1" presStyleCnt="4"/>
      <dgm:spPr/>
    </dgm:pt>
    <dgm:pt modelId="{C6A90140-D9BF-4E9F-B0BE-D3C9536B1DB7}" type="pres">
      <dgm:prSet presAssocID="{9F9DCF89-9947-4D1A-88F3-95683A737F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reel"/>
        </a:ext>
      </dgm:extLst>
    </dgm:pt>
    <dgm:pt modelId="{7EE841B8-C9C1-4202-A7F8-057FD7F9B8F7}" type="pres">
      <dgm:prSet presAssocID="{9F9DCF89-9947-4D1A-88F3-95683A737FDC}" presName="spaceRect" presStyleCnt="0"/>
      <dgm:spPr/>
    </dgm:pt>
    <dgm:pt modelId="{38BAA50B-24AF-449E-923F-77724D1F324C}" type="pres">
      <dgm:prSet presAssocID="{9F9DCF89-9947-4D1A-88F3-95683A737FDC}" presName="parTx" presStyleLbl="revTx" presStyleIdx="1" presStyleCnt="4">
        <dgm:presLayoutVars>
          <dgm:chMax val="0"/>
          <dgm:chPref val="0"/>
        </dgm:presLayoutVars>
      </dgm:prSet>
      <dgm:spPr/>
    </dgm:pt>
    <dgm:pt modelId="{6355043E-7E43-4AC8-BA42-D73E090F3662}" type="pres">
      <dgm:prSet presAssocID="{38B1C324-DCA5-4903-A0C1-FC63B0A65689}" presName="sibTrans" presStyleCnt="0"/>
      <dgm:spPr/>
    </dgm:pt>
    <dgm:pt modelId="{444BBF19-1312-47BC-B45E-155C35C84449}" type="pres">
      <dgm:prSet presAssocID="{755C876E-961C-4630-BB85-1E06A56DA78E}" presName="compNode" presStyleCnt="0"/>
      <dgm:spPr/>
    </dgm:pt>
    <dgm:pt modelId="{D2C63045-94E8-464B-B523-AE9836186D50}" type="pres">
      <dgm:prSet presAssocID="{755C876E-961C-4630-BB85-1E06A56DA78E}" presName="bgRect" presStyleLbl="bgShp" presStyleIdx="2" presStyleCnt="4"/>
      <dgm:spPr/>
    </dgm:pt>
    <dgm:pt modelId="{470E5FAD-2018-403B-A329-EFABE4FD8DE6}" type="pres">
      <dgm:prSet presAssocID="{755C876E-961C-4630-BB85-1E06A56DA7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AEB686AE-F8E9-4B18-891F-74EF4EB4A96F}" type="pres">
      <dgm:prSet presAssocID="{755C876E-961C-4630-BB85-1E06A56DA78E}" presName="spaceRect" presStyleCnt="0"/>
      <dgm:spPr/>
    </dgm:pt>
    <dgm:pt modelId="{F6883931-FED2-4910-856F-E01E979AA5D6}" type="pres">
      <dgm:prSet presAssocID="{755C876E-961C-4630-BB85-1E06A56DA78E}" presName="parTx" presStyleLbl="revTx" presStyleIdx="2" presStyleCnt="4">
        <dgm:presLayoutVars>
          <dgm:chMax val="0"/>
          <dgm:chPref val="0"/>
        </dgm:presLayoutVars>
      </dgm:prSet>
      <dgm:spPr/>
    </dgm:pt>
    <dgm:pt modelId="{E0983C56-D606-4A9D-8074-1B772C62F791}" type="pres">
      <dgm:prSet presAssocID="{0845BFA5-F1D3-4571-9272-77A7668AAF16}" presName="sibTrans" presStyleCnt="0"/>
      <dgm:spPr/>
    </dgm:pt>
    <dgm:pt modelId="{212D1AE2-E98C-483D-8FAC-593F0FFEB49C}" type="pres">
      <dgm:prSet presAssocID="{13AC217D-E405-49F7-A72E-C2E220463839}" presName="compNode" presStyleCnt="0"/>
      <dgm:spPr/>
    </dgm:pt>
    <dgm:pt modelId="{052BE98D-9E50-46C2-8B5A-C33BB980F3FC}" type="pres">
      <dgm:prSet presAssocID="{13AC217D-E405-49F7-A72E-C2E220463839}" presName="bgRect" presStyleLbl="bgShp" presStyleIdx="3" presStyleCnt="4"/>
      <dgm:spPr/>
    </dgm:pt>
    <dgm:pt modelId="{69306595-972C-41A9-87FE-2320D64FCEA2}" type="pres">
      <dgm:prSet presAssocID="{13AC217D-E405-49F7-A72E-C2E2204638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1EF227FF-0291-4E4B-9472-4D58FD15F670}" type="pres">
      <dgm:prSet presAssocID="{13AC217D-E405-49F7-A72E-C2E220463839}" presName="spaceRect" presStyleCnt="0"/>
      <dgm:spPr/>
    </dgm:pt>
    <dgm:pt modelId="{68E954AE-9C91-4D46-8265-61CCA1213D19}" type="pres">
      <dgm:prSet presAssocID="{13AC217D-E405-49F7-A72E-C2E220463839}" presName="parTx" presStyleLbl="revTx" presStyleIdx="3" presStyleCnt="4">
        <dgm:presLayoutVars>
          <dgm:chMax val="0"/>
          <dgm:chPref val="0"/>
        </dgm:presLayoutVars>
      </dgm:prSet>
      <dgm:spPr/>
    </dgm:pt>
  </dgm:ptLst>
  <dgm:cxnLst>
    <dgm:cxn modelId="{F6B0F82E-C2B2-4C3F-ADC3-8F5C38635A32}" srcId="{5252442D-680E-4701-A7BC-554DFAF5119F}" destId="{13AC217D-E405-49F7-A72E-C2E220463839}" srcOrd="3" destOrd="0" parTransId="{65B3D7CE-81F7-426F-BF43-D41DFC70166F}" sibTransId="{C451E9D1-7160-4E3D-B891-A4CCE7E8BE59}"/>
    <dgm:cxn modelId="{6CC18C3F-6296-4DA2-9E4A-467CD7E9F627}" srcId="{5252442D-680E-4701-A7BC-554DFAF5119F}" destId="{755C876E-961C-4630-BB85-1E06A56DA78E}" srcOrd="2" destOrd="0" parTransId="{BC709F27-AEA7-4062-9599-6B0531C0E8B8}" sibTransId="{0845BFA5-F1D3-4571-9272-77A7668AAF16}"/>
    <dgm:cxn modelId="{E93BA940-1A70-41BD-AF16-25D626392CDC}" type="presOf" srcId="{755C876E-961C-4630-BB85-1E06A56DA78E}" destId="{F6883931-FED2-4910-856F-E01E979AA5D6}" srcOrd="0" destOrd="0" presId="urn:microsoft.com/office/officeart/2018/2/layout/IconVerticalSolidList"/>
    <dgm:cxn modelId="{77125086-61FF-4FE8-AED1-1A5B64EEE3A9}" srcId="{5252442D-680E-4701-A7BC-554DFAF5119F}" destId="{133E05C0-6851-49FF-AE41-954BD8DF7D73}" srcOrd="0" destOrd="0" parTransId="{04F3CA1A-022F-4162-AD4F-CE934A8F3B61}" sibTransId="{A3D428BC-47AB-4F38-B134-23467E9FB2F0}"/>
    <dgm:cxn modelId="{146E7B88-59E6-4FC3-8275-E21468A053E9}" type="presOf" srcId="{5252442D-680E-4701-A7BC-554DFAF5119F}" destId="{C47800F0-959B-4B87-A12E-86CFC6287D1B}" srcOrd="0" destOrd="0" presId="urn:microsoft.com/office/officeart/2018/2/layout/IconVerticalSolidList"/>
    <dgm:cxn modelId="{435D6897-F3A1-4A0B-B468-81FD8973D948}" srcId="{5252442D-680E-4701-A7BC-554DFAF5119F}" destId="{9F9DCF89-9947-4D1A-88F3-95683A737FDC}" srcOrd="1" destOrd="0" parTransId="{C380382E-1527-4E68-AED8-6B5653412E4F}" sibTransId="{38B1C324-DCA5-4903-A0C1-FC63B0A65689}"/>
    <dgm:cxn modelId="{95451EAD-F0C4-4509-88EB-DA8461CAEF98}" type="presOf" srcId="{9F9DCF89-9947-4D1A-88F3-95683A737FDC}" destId="{38BAA50B-24AF-449E-923F-77724D1F324C}" srcOrd="0" destOrd="0" presId="urn:microsoft.com/office/officeart/2018/2/layout/IconVerticalSolidList"/>
    <dgm:cxn modelId="{0B8A92E8-E3ED-4702-B166-FDFBD4EED595}" type="presOf" srcId="{13AC217D-E405-49F7-A72E-C2E220463839}" destId="{68E954AE-9C91-4D46-8265-61CCA1213D19}" srcOrd="0" destOrd="0" presId="urn:microsoft.com/office/officeart/2018/2/layout/IconVerticalSolidList"/>
    <dgm:cxn modelId="{20E132FD-17DB-4836-B495-34E0F3E6D3E3}" type="presOf" srcId="{133E05C0-6851-49FF-AE41-954BD8DF7D73}" destId="{35CE7FB9-69F7-464E-89CB-90CBE961E68A}" srcOrd="0" destOrd="0" presId="urn:microsoft.com/office/officeart/2018/2/layout/IconVerticalSolidList"/>
    <dgm:cxn modelId="{E384209B-FB26-4F64-B2BA-21CDD192F3C2}" type="presParOf" srcId="{C47800F0-959B-4B87-A12E-86CFC6287D1B}" destId="{539D723D-D192-41AE-8E8D-096E2D90EB55}" srcOrd="0" destOrd="0" presId="urn:microsoft.com/office/officeart/2018/2/layout/IconVerticalSolidList"/>
    <dgm:cxn modelId="{B5BAA2AE-0F0B-416E-B432-1EB1E42DACA4}" type="presParOf" srcId="{539D723D-D192-41AE-8E8D-096E2D90EB55}" destId="{52FE12EB-6208-4D06-B7A7-E42FDD392683}" srcOrd="0" destOrd="0" presId="urn:microsoft.com/office/officeart/2018/2/layout/IconVerticalSolidList"/>
    <dgm:cxn modelId="{5E9AC1A0-9E3C-4906-A2C2-3D6FED2AC842}" type="presParOf" srcId="{539D723D-D192-41AE-8E8D-096E2D90EB55}" destId="{93E8CD84-A3F9-4902-9959-51A7194111E5}" srcOrd="1" destOrd="0" presId="urn:microsoft.com/office/officeart/2018/2/layout/IconVerticalSolidList"/>
    <dgm:cxn modelId="{6839219E-752B-4DBC-A0B6-4BBBDEFDB776}" type="presParOf" srcId="{539D723D-D192-41AE-8E8D-096E2D90EB55}" destId="{D41A158A-B708-4ECB-B6CF-FF11D0AC5D7D}" srcOrd="2" destOrd="0" presId="urn:microsoft.com/office/officeart/2018/2/layout/IconVerticalSolidList"/>
    <dgm:cxn modelId="{199D777E-DDCA-4150-A641-9AE8011E62BE}" type="presParOf" srcId="{539D723D-D192-41AE-8E8D-096E2D90EB55}" destId="{35CE7FB9-69F7-464E-89CB-90CBE961E68A}" srcOrd="3" destOrd="0" presId="urn:microsoft.com/office/officeart/2018/2/layout/IconVerticalSolidList"/>
    <dgm:cxn modelId="{6D9154FE-EE04-47DF-B605-02C9C99F4703}" type="presParOf" srcId="{C47800F0-959B-4B87-A12E-86CFC6287D1B}" destId="{D199BBC5-A271-4818-8108-725BB87126B5}" srcOrd="1" destOrd="0" presId="urn:microsoft.com/office/officeart/2018/2/layout/IconVerticalSolidList"/>
    <dgm:cxn modelId="{1D1B3B3D-0218-4C7C-A909-F1D918B370C7}" type="presParOf" srcId="{C47800F0-959B-4B87-A12E-86CFC6287D1B}" destId="{8BB1F407-BD58-4BBF-80C3-FBE19F8A412F}" srcOrd="2" destOrd="0" presId="urn:microsoft.com/office/officeart/2018/2/layout/IconVerticalSolidList"/>
    <dgm:cxn modelId="{84029FD0-53DC-4EC8-8481-A241B7D3F709}" type="presParOf" srcId="{8BB1F407-BD58-4BBF-80C3-FBE19F8A412F}" destId="{80BF957C-084F-4A03-8139-A3D8BFF5A7C9}" srcOrd="0" destOrd="0" presId="urn:microsoft.com/office/officeart/2018/2/layout/IconVerticalSolidList"/>
    <dgm:cxn modelId="{DA73B524-F39C-4137-8713-513C5D18C609}" type="presParOf" srcId="{8BB1F407-BD58-4BBF-80C3-FBE19F8A412F}" destId="{C6A90140-D9BF-4E9F-B0BE-D3C9536B1DB7}" srcOrd="1" destOrd="0" presId="urn:microsoft.com/office/officeart/2018/2/layout/IconVerticalSolidList"/>
    <dgm:cxn modelId="{FB17CA7C-7CCC-4468-BCAA-A26468839243}" type="presParOf" srcId="{8BB1F407-BD58-4BBF-80C3-FBE19F8A412F}" destId="{7EE841B8-C9C1-4202-A7F8-057FD7F9B8F7}" srcOrd="2" destOrd="0" presId="urn:microsoft.com/office/officeart/2018/2/layout/IconVerticalSolidList"/>
    <dgm:cxn modelId="{4E0CBB9F-83FA-472C-BF27-10F1641AC344}" type="presParOf" srcId="{8BB1F407-BD58-4BBF-80C3-FBE19F8A412F}" destId="{38BAA50B-24AF-449E-923F-77724D1F324C}" srcOrd="3" destOrd="0" presId="urn:microsoft.com/office/officeart/2018/2/layout/IconVerticalSolidList"/>
    <dgm:cxn modelId="{27856A0B-9B9F-42AA-A914-445063C558D5}" type="presParOf" srcId="{C47800F0-959B-4B87-A12E-86CFC6287D1B}" destId="{6355043E-7E43-4AC8-BA42-D73E090F3662}" srcOrd="3" destOrd="0" presId="urn:microsoft.com/office/officeart/2018/2/layout/IconVerticalSolidList"/>
    <dgm:cxn modelId="{B5E12DF3-ECE7-433F-A11D-3E6047C89DF0}" type="presParOf" srcId="{C47800F0-959B-4B87-A12E-86CFC6287D1B}" destId="{444BBF19-1312-47BC-B45E-155C35C84449}" srcOrd="4" destOrd="0" presId="urn:microsoft.com/office/officeart/2018/2/layout/IconVerticalSolidList"/>
    <dgm:cxn modelId="{DBC52D72-33C1-4FC8-A7C4-4363EBDF63B5}" type="presParOf" srcId="{444BBF19-1312-47BC-B45E-155C35C84449}" destId="{D2C63045-94E8-464B-B523-AE9836186D50}" srcOrd="0" destOrd="0" presId="urn:microsoft.com/office/officeart/2018/2/layout/IconVerticalSolidList"/>
    <dgm:cxn modelId="{89E3378A-1D9C-4338-B98A-8EB119417913}" type="presParOf" srcId="{444BBF19-1312-47BC-B45E-155C35C84449}" destId="{470E5FAD-2018-403B-A329-EFABE4FD8DE6}" srcOrd="1" destOrd="0" presId="urn:microsoft.com/office/officeart/2018/2/layout/IconVerticalSolidList"/>
    <dgm:cxn modelId="{C7AEC5BF-53A3-4BBB-B5E6-14D32B554921}" type="presParOf" srcId="{444BBF19-1312-47BC-B45E-155C35C84449}" destId="{AEB686AE-F8E9-4B18-891F-74EF4EB4A96F}" srcOrd="2" destOrd="0" presId="urn:microsoft.com/office/officeart/2018/2/layout/IconVerticalSolidList"/>
    <dgm:cxn modelId="{E4DFE06E-E5A4-47A0-AC35-70945E5DEE48}" type="presParOf" srcId="{444BBF19-1312-47BC-B45E-155C35C84449}" destId="{F6883931-FED2-4910-856F-E01E979AA5D6}" srcOrd="3" destOrd="0" presId="urn:microsoft.com/office/officeart/2018/2/layout/IconVerticalSolidList"/>
    <dgm:cxn modelId="{13043DB4-16C0-45A6-A7DF-263497E57696}" type="presParOf" srcId="{C47800F0-959B-4B87-A12E-86CFC6287D1B}" destId="{E0983C56-D606-4A9D-8074-1B772C62F791}" srcOrd="5" destOrd="0" presId="urn:microsoft.com/office/officeart/2018/2/layout/IconVerticalSolidList"/>
    <dgm:cxn modelId="{9B7D864E-A440-4264-92EE-A52DF5FB9AD9}" type="presParOf" srcId="{C47800F0-959B-4B87-A12E-86CFC6287D1B}" destId="{212D1AE2-E98C-483D-8FAC-593F0FFEB49C}" srcOrd="6" destOrd="0" presId="urn:microsoft.com/office/officeart/2018/2/layout/IconVerticalSolidList"/>
    <dgm:cxn modelId="{A576157F-32AB-4B45-8DE4-585D70054049}" type="presParOf" srcId="{212D1AE2-E98C-483D-8FAC-593F0FFEB49C}" destId="{052BE98D-9E50-46C2-8B5A-C33BB980F3FC}" srcOrd="0" destOrd="0" presId="urn:microsoft.com/office/officeart/2018/2/layout/IconVerticalSolidList"/>
    <dgm:cxn modelId="{0A3B7D35-B19E-4C0C-B815-192E6AA35724}" type="presParOf" srcId="{212D1AE2-E98C-483D-8FAC-593F0FFEB49C}" destId="{69306595-972C-41A9-87FE-2320D64FCEA2}" srcOrd="1" destOrd="0" presId="urn:microsoft.com/office/officeart/2018/2/layout/IconVerticalSolidList"/>
    <dgm:cxn modelId="{38FB727A-8A5D-4FF1-AEF4-43232B21A8BE}" type="presParOf" srcId="{212D1AE2-E98C-483D-8FAC-593F0FFEB49C}" destId="{1EF227FF-0291-4E4B-9472-4D58FD15F670}" srcOrd="2" destOrd="0" presId="urn:microsoft.com/office/officeart/2018/2/layout/IconVerticalSolidList"/>
    <dgm:cxn modelId="{2D9FBFB1-F705-4CAC-8427-C07BA9F7F408}" type="presParOf" srcId="{212D1AE2-E98C-483D-8FAC-593F0FFEB49C}" destId="{68E954AE-9C91-4D46-8265-61CCA1213D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5B3D14-EEA4-4DD6-AAB5-75124AD32C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EB1130-5290-4BAD-AB9C-6940EEC020A1}">
      <dgm:prSet/>
      <dgm:spPr/>
      <dgm:t>
        <a:bodyPr/>
        <a:lstStyle/>
        <a:p>
          <a:pPr>
            <a:lnSpc>
              <a:spcPct val="100000"/>
            </a:lnSpc>
          </a:pPr>
          <a:r>
            <a:rPr lang="en-US"/>
            <a:t>Incorporates a generalization relationship for user access, where individuals signing in are classified into two distinct roles: "Users" and "Moderators," based on their provided username and password credentials. </a:t>
          </a:r>
        </a:p>
      </dgm:t>
    </dgm:pt>
    <dgm:pt modelId="{DB7F07A9-192B-40DE-9ACC-AF1BEE6A6975}" type="parTrans" cxnId="{ADACDD61-0FFC-4526-9DBC-B704AA34ED5F}">
      <dgm:prSet/>
      <dgm:spPr/>
      <dgm:t>
        <a:bodyPr/>
        <a:lstStyle/>
        <a:p>
          <a:endParaRPr lang="en-US"/>
        </a:p>
      </dgm:t>
    </dgm:pt>
    <dgm:pt modelId="{FA8BCF71-273A-4715-8392-095AB7D8C0A6}" type="sibTrans" cxnId="{ADACDD61-0FFC-4526-9DBC-B704AA34ED5F}">
      <dgm:prSet/>
      <dgm:spPr/>
      <dgm:t>
        <a:bodyPr/>
        <a:lstStyle/>
        <a:p>
          <a:endParaRPr lang="en-US"/>
        </a:p>
      </dgm:t>
    </dgm:pt>
    <dgm:pt modelId="{339161D7-5F08-4D76-9D6B-92A48D06152A}">
      <dgm:prSet/>
      <dgm:spPr/>
      <dgm:t>
        <a:bodyPr/>
        <a:lstStyle/>
        <a:p>
          <a:pPr>
            <a:lnSpc>
              <a:spcPct val="100000"/>
            </a:lnSpc>
          </a:pPr>
          <a:r>
            <a:rPr lang="en-US"/>
            <a:t>This hierarchical structure ensures that users enjoy personalized interactions with their preferred content, while moderators, equipped with additional privileges, can effectively manage requests, reports, and content moderation</a:t>
          </a:r>
        </a:p>
      </dgm:t>
    </dgm:pt>
    <dgm:pt modelId="{4F59AEA8-B578-4CD0-854B-3D5F9DA63E15}" type="parTrans" cxnId="{93FAF4C4-EEB0-4370-89E5-7A17145D057B}">
      <dgm:prSet/>
      <dgm:spPr/>
      <dgm:t>
        <a:bodyPr/>
        <a:lstStyle/>
        <a:p>
          <a:endParaRPr lang="en-US"/>
        </a:p>
      </dgm:t>
    </dgm:pt>
    <dgm:pt modelId="{0BC04CCA-B38F-47A9-993E-06AF3A1C4AC5}" type="sibTrans" cxnId="{93FAF4C4-EEB0-4370-89E5-7A17145D057B}">
      <dgm:prSet/>
      <dgm:spPr/>
      <dgm:t>
        <a:bodyPr/>
        <a:lstStyle/>
        <a:p>
          <a:endParaRPr lang="en-US"/>
        </a:p>
      </dgm:t>
    </dgm:pt>
    <dgm:pt modelId="{0578F539-B02F-44AB-B7D9-08D7B9DED42B}" type="pres">
      <dgm:prSet presAssocID="{A05B3D14-EEA4-4DD6-AAB5-75124AD32CB2}" presName="root" presStyleCnt="0">
        <dgm:presLayoutVars>
          <dgm:dir/>
          <dgm:resizeHandles val="exact"/>
        </dgm:presLayoutVars>
      </dgm:prSet>
      <dgm:spPr/>
    </dgm:pt>
    <dgm:pt modelId="{4C4B4191-5B85-455A-9115-F3911DC12306}" type="pres">
      <dgm:prSet presAssocID="{BEEB1130-5290-4BAD-AB9C-6940EEC020A1}" presName="compNode" presStyleCnt="0"/>
      <dgm:spPr/>
    </dgm:pt>
    <dgm:pt modelId="{19AA29FD-6763-4C8A-909E-3F5182FBD584}" type="pres">
      <dgm:prSet presAssocID="{BEEB1130-5290-4BAD-AB9C-6940EEC020A1}" presName="bgRect" presStyleLbl="bgShp" presStyleIdx="0" presStyleCnt="2"/>
      <dgm:spPr/>
    </dgm:pt>
    <dgm:pt modelId="{FF317211-65F2-4885-B28A-191132E5D538}" type="pres">
      <dgm:prSet presAssocID="{BEEB1130-5290-4BAD-AB9C-6940EEC020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2AD81E93-B3EF-44DB-B5FD-0FA5EDF6789D}" type="pres">
      <dgm:prSet presAssocID="{BEEB1130-5290-4BAD-AB9C-6940EEC020A1}" presName="spaceRect" presStyleCnt="0"/>
      <dgm:spPr/>
    </dgm:pt>
    <dgm:pt modelId="{87EA6F09-F50C-4CA4-AF25-A0999E9A8006}" type="pres">
      <dgm:prSet presAssocID="{BEEB1130-5290-4BAD-AB9C-6940EEC020A1}" presName="parTx" presStyleLbl="revTx" presStyleIdx="0" presStyleCnt="2">
        <dgm:presLayoutVars>
          <dgm:chMax val="0"/>
          <dgm:chPref val="0"/>
        </dgm:presLayoutVars>
      </dgm:prSet>
      <dgm:spPr/>
    </dgm:pt>
    <dgm:pt modelId="{4D3CF30D-FB59-4428-BF09-B5CD0887BC1D}" type="pres">
      <dgm:prSet presAssocID="{FA8BCF71-273A-4715-8392-095AB7D8C0A6}" presName="sibTrans" presStyleCnt="0"/>
      <dgm:spPr/>
    </dgm:pt>
    <dgm:pt modelId="{4681E910-DE02-4366-B348-1179FC5C83E9}" type="pres">
      <dgm:prSet presAssocID="{339161D7-5F08-4D76-9D6B-92A48D06152A}" presName="compNode" presStyleCnt="0"/>
      <dgm:spPr/>
    </dgm:pt>
    <dgm:pt modelId="{6C2E26E5-E177-4890-94AB-0746BC71F71C}" type="pres">
      <dgm:prSet presAssocID="{339161D7-5F08-4D76-9D6B-92A48D06152A}" presName="bgRect" presStyleLbl="bgShp" presStyleIdx="1" presStyleCnt="2"/>
      <dgm:spPr/>
    </dgm:pt>
    <dgm:pt modelId="{67230262-F4B4-4F8C-AE01-1267232D9F12}" type="pres">
      <dgm:prSet presAssocID="{339161D7-5F08-4D76-9D6B-92A48D0615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857EF894-9C8A-444B-8BC9-2713B0B6EF5F}" type="pres">
      <dgm:prSet presAssocID="{339161D7-5F08-4D76-9D6B-92A48D06152A}" presName="spaceRect" presStyleCnt="0"/>
      <dgm:spPr/>
    </dgm:pt>
    <dgm:pt modelId="{AC3BF6E7-EE2E-4897-B431-809871A01587}" type="pres">
      <dgm:prSet presAssocID="{339161D7-5F08-4D76-9D6B-92A48D06152A}" presName="parTx" presStyleLbl="revTx" presStyleIdx="1" presStyleCnt="2">
        <dgm:presLayoutVars>
          <dgm:chMax val="0"/>
          <dgm:chPref val="0"/>
        </dgm:presLayoutVars>
      </dgm:prSet>
      <dgm:spPr/>
    </dgm:pt>
  </dgm:ptLst>
  <dgm:cxnLst>
    <dgm:cxn modelId="{ADACDD61-0FFC-4526-9DBC-B704AA34ED5F}" srcId="{A05B3D14-EEA4-4DD6-AAB5-75124AD32CB2}" destId="{BEEB1130-5290-4BAD-AB9C-6940EEC020A1}" srcOrd="0" destOrd="0" parTransId="{DB7F07A9-192B-40DE-9ACC-AF1BEE6A6975}" sibTransId="{FA8BCF71-273A-4715-8392-095AB7D8C0A6}"/>
    <dgm:cxn modelId="{25510073-C368-4AB0-B94E-16A6C6EC8704}" type="presOf" srcId="{339161D7-5F08-4D76-9D6B-92A48D06152A}" destId="{AC3BF6E7-EE2E-4897-B431-809871A01587}" srcOrd="0" destOrd="0" presId="urn:microsoft.com/office/officeart/2018/2/layout/IconVerticalSolidList"/>
    <dgm:cxn modelId="{93FAF4C4-EEB0-4370-89E5-7A17145D057B}" srcId="{A05B3D14-EEA4-4DD6-AAB5-75124AD32CB2}" destId="{339161D7-5F08-4D76-9D6B-92A48D06152A}" srcOrd="1" destOrd="0" parTransId="{4F59AEA8-B578-4CD0-854B-3D5F9DA63E15}" sibTransId="{0BC04CCA-B38F-47A9-993E-06AF3A1C4AC5}"/>
    <dgm:cxn modelId="{85A65CEE-3D49-4B18-853A-E59B7955A066}" type="presOf" srcId="{BEEB1130-5290-4BAD-AB9C-6940EEC020A1}" destId="{87EA6F09-F50C-4CA4-AF25-A0999E9A8006}" srcOrd="0" destOrd="0" presId="urn:microsoft.com/office/officeart/2018/2/layout/IconVerticalSolidList"/>
    <dgm:cxn modelId="{504052EF-2500-49EC-BFC7-ED1D8FCC2B8B}" type="presOf" srcId="{A05B3D14-EEA4-4DD6-AAB5-75124AD32CB2}" destId="{0578F539-B02F-44AB-B7D9-08D7B9DED42B}" srcOrd="0" destOrd="0" presId="urn:microsoft.com/office/officeart/2018/2/layout/IconVerticalSolidList"/>
    <dgm:cxn modelId="{F7C244AD-ED99-4710-B66C-F3CC85C6DE4F}" type="presParOf" srcId="{0578F539-B02F-44AB-B7D9-08D7B9DED42B}" destId="{4C4B4191-5B85-455A-9115-F3911DC12306}" srcOrd="0" destOrd="0" presId="urn:microsoft.com/office/officeart/2018/2/layout/IconVerticalSolidList"/>
    <dgm:cxn modelId="{4B5CCA44-4CBC-48A2-B2C6-4405C5359D54}" type="presParOf" srcId="{4C4B4191-5B85-455A-9115-F3911DC12306}" destId="{19AA29FD-6763-4C8A-909E-3F5182FBD584}" srcOrd="0" destOrd="0" presId="urn:microsoft.com/office/officeart/2018/2/layout/IconVerticalSolidList"/>
    <dgm:cxn modelId="{3B41BCDE-8CA9-4077-9F7F-BE7DA4A724E8}" type="presParOf" srcId="{4C4B4191-5B85-455A-9115-F3911DC12306}" destId="{FF317211-65F2-4885-B28A-191132E5D538}" srcOrd="1" destOrd="0" presId="urn:microsoft.com/office/officeart/2018/2/layout/IconVerticalSolidList"/>
    <dgm:cxn modelId="{7FF7A005-9EE8-4BB1-B36F-4068C03E2CD8}" type="presParOf" srcId="{4C4B4191-5B85-455A-9115-F3911DC12306}" destId="{2AD81E93-B3EF-44DB-B5FD-0FA5EDF6789D}" srcOrd="2" destOrd="0" presId="urn:microsoft.com/office/officeart/2018/2/layout/IconVerticalSolidList"/>
    <dgm:cxn modelId="{C4140BE1-539C-4EE1-938B-EA8FA9FE1226}" type="presParOf" srcId="{4C4B4191-5B85-455A-9115-F3911DC12306}" destId="{87EA6F09-F50C-4CA4-AF25-A0999E9A8006}" srcOrd="3" destOrd="0" presId="urn:microsoft.com/office/officeart/2018/2/layout/IconVerticalSolidList"/>
    <dgm:cxn modelId="{85A941DA-F143-4FB1-8870-2F4F54EFA6D3}" type="presParOf" srcId="{0578F539-B02F-44AB-B7D9-08D7B9DED42B}" destId="{4D3CF30D-FB59-4428-BF09-B5CD0887BC1D}" srcOrd="1" destOrd="0" presId="urn:microsoft.com/office/officeart/2018/2/layout/IconVerticalSolidList"/>
    <dgm:cxn modelId="{7DD393FB-25DB-4B6C-AAB0-1EBBA9083911}" type="presParOf" srcId="{0578F539-B02F-44AB-B7D9-08D7B9DED42B}" destId="{4681E910-DE02-4366-B348-1179FC5C83E9}" srcOrd="2" destOrd="0" presId="urn:microsoft.com/office/officeart/2018/2/layout/IconVerticalSolidList"/>
    <dgm:cxn modelId="{5C1B8477-F4A2-4804-9B4E-0FF4306ED3DC}" type="presParOf" srcId="{4681E910-DE02-4366-B348-1179FC5C83E9}" destId="{6C2E26E5-E177-4890-94AB-0746BC71F71C}" srcOrd="0" destOrd="0" presId="urn:microsoft.com/office/officeart/2018/2/layout/IconVerticalSolidList"/>
    <dgm:cxn modelId="{6484005A-E2A6-41D9-8627-040DEB35F96D}" type="presParOf" srcId="{4681E910-DE02-4366-B348-1179FC5C83E9}" destId="{67230262-F4B4-4F8C-AE01-1267232D9F12}" srcOrd="1" destOrd="0" presId="urn:microsoft.com/office/officeart/2018/2/layout/IconVerticalSolidList"/>
    <dgm:cxn modelId="{FD2F4F36-2153-4CF1-8BF1-6C1D0DA0072C}" type="presParOf" srcId="{4681E910-DE02-4366-B348-1179FC5C83E9}" destId="{857EF894-9C8A-444B-8BC9-2713B0B6EF5F}" srcOrd="2" destOrd="0" presId="urn:microsoft.com/office/officeart/2018/2/layout/IconVerticalSolidList"/>
    <dgm:cxn modelId="{FDB2CEE6-95FC-4EA7-9021-9561FC8BB083}" type="presParOf" srcId="{4681E910-DE02-4366-B348-1179FC5C83E9}" destId="{AC3BF6E7-EE2E-4897-B431-809871A015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D20B8-2F7B-4E06-9592-82DAFB0BB82C}">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FA3706-A84B-40BB-96CE-25183993F47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cs typeface="Calibri"/>
            </a:rPr>
            <a:t>Our project, titled "Fiction Profile," is a dynamic platform designed for users to engage with diverse media content including books, fiction, series, and movies. It offers a vast user experience allowing interaction based on preferences in Cast, Rating, Language, and Genre. Users can access content using Favorite Content ID, Language, and Title parameters, ensuring seamless content exploration.</a:t>
          </a:r>
        </a:p>
      </dsp:txBody>
      <dsp:txXfrm>
        <a:off x="608661" y="692298"/>
        <a:ext cx="4508047" cy="2799040"/>
      </dsp:txXfrm>
    </dsp:sp>
    <dsp:sp modelId="{A822D48A-A9CA-4048-A392-CF9A3A0C937A}">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45A33-6C0B-457F-B765-A9E5665AF9E9}">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a:cs typeface="Calibri"/>
            </a:rPr>
            <a:t>The platform also supports complex queries, empowering users to filter fiction by genre, sort by ratings, and easily identify creator IDs, enhancing the depth of user engagement.</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2407B-1E6E-41F3-A1AF-C54B55DE7BF8}">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A201D-A50A-4CC1-A05B-60E5A0E28C09}">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120B9-03CE-4E96-A533-CF58651D9A11}">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GB" sz="1900" kern="1200"/>
            <a:t>Request, Review, Post, Report, Comment to User</a:t>
          </a:r>
          <a:endParaRPr lang="en-US" sz="1900" kern="1200"/>
        </a:p>
      </dsp:txBody>
      <dsp:txXfrm>
        <a:off x="1129902" y="4592"/>
        <a:ext cx="5171698" cy="978270"/>
      </dsp:txXfrm>
    </dsp:sp>
    <dsp:sp modelId="{5C91A7CD-164F-41C3-A10D-73141333D014}">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17EC2-ADB7-470D-9F0E-6DE56EF08C60}">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2D05A-15CC-4329-B435-649A6CA92B09}">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GB" sz="1900" kern="1200"/>
            <a:t>User-Request, Report to Admin</a:t>
          </a:r>
          <a:endParaRPr lang="en-US" sz="1900" kern="1200"/>
        </a:p>
      </dsp:txBody>
      <dsp:txXfrm>
        <a:off x="1129902" y="1227431"/>
        <a:ext cx="5171698" cy="978270"/>
      </dsp:txXfrm>
    </dsp:sp>
    <dsp:sp modelId="{61EA2A24-64E4-4FC8-B81F-22A9A5BD0609}">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730D0-B55C-4F35-AB8E-3112A4ED8F5D}">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7357E-0C42-4E6C-94D0-9CEE58AEDC07}">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GB" sz="1900" kern="1200"/>
            <a:t>Review to Books, Movies, Series</a:t>
          </a:r>
          <a:endParaRPr lang="en-US" sz="1900" kern="1200"/>
        </a:p>
      </dsp:txBody>
      <dsp:txXfrm>
        <a:off x="1129902" y="2450269"/>
        <a:ext cx="5171698" cy="978270"/>
      </dsp:txXfrm>
    </dsp:sp>
    <dsp:sp modelId="{C84E5B5F-6365-4DE2-A432-01B8BEAEE844}">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4AE83-7DEF-41DB-837E-97411DCD5272}">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E293E-4969-46A3-9105-B8413E01630A}">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GB" sz="1900" kern="1200"/>
            <a:t>Comment to Post</a:t>
          </a:r>
          <a:endParaRPr lang="en-US" sz="1900" kern="1200"/>
        </a:p>
      </dsp:txBody>
      <dsp:txXfrm>
        <a:off x="1129902" y="3673107"/>
        <a:ext cx="5171698" cy="978270"/>
      </dsp:txXfrm>
    </dsp:sp>
    <dsp:sp modelId="{033EDC81-107F-4B4F-8A2E-48634D845440}">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3A7EE-A0BC-4FD3-8B3B-FFC2211C4FC1}">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8AB27A-0488-40FB-B12A-8A9180E4B2E9}">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100000"/>
            </a:lnSpc>
            <a:spcBef>
              <a:spcPct val="0"/>
            </a:spcBef>
            <a:spcAft>
              <a:spcPct val="35000"/>
            </a:spcAft>
            <a:buNone/>
          </a:pPr>
          <a:r>
            <a:rPr lang="en-GB" sz="1900" kern="1200"/>
            <a:t>Book/Series/Movie to User</a:t>
          </a:r>
          <a:endParaRPr lang="en-US" sz="1900" kern="1200"/>
        </a:p>
      </dsp:txBody>
      <dsp:txXfrm>
        <a:off x="1129902" y="4895945"/>
        <a:ext cx="5171698" cy="978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10C3E-B6D4-41E0-B0C3-870F62A2B6AF}">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12E0A-777B-480C-BEA9-676CAE48753B}">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B03C51-AD31-405D-BD7E-27D1D872785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User, Post to Comment</a:t>
          </a:r>
          <a:endParaRPr lang="en-US" sz="2200" kern="1200"/>
        </a:p>
      </dsp:txBody>
      <dsp:txXfrm>
        <a:off x="1428292" y="2439"/>
        <a:ext cx="4873308" cy="1236616"/>
      </dsp:txXfrm>
    </dsp:sp>
    <dsp:sp modelId="{56178BFE-C2CC-48A8-8A29-2F5E8A3E8D8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0FDA5-B9D4-405F-AD11-2B73B5F59C4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D6CFC-0608-4E81-B7D0-832415468A04}">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Books, Movies, Series to Ratings, Reviews</a:t>
          </a:r>
          <a:endParaRPr lang="en-US" sz="2200" kern="1200"/>
        </a:p>
      </dsp:txBody>
      <dsp:txXfrm>
        <a:off x="1428292" y="1548210"/>
        <a:ext cx="4873308" cy="1236616"/>
      </dsp:txXfrm>
    </dsp:sp>
    <dsp:sp modelId="{9DDD407A-91CB-496D-907B-82FB267DE181}">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7EC98-5F9C-4559-B00D-AAF5ADC0393E}">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6CF1E-044A-4A1D-92B9-DC43429BAC21}">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User to Request, Review, Post, Report, Comment</a:t>
          </a:r>
          <a:endParaRPr lang="en-US" sz="2200" kern="1200"/>
        </a:p>
      </dsp:txBody>
      <dsp:txXfrm>
        <a:off x="1428292" y="3093981"/>
        <a:ext cx="4873308" cy="1236616"/>
      </dsp:txXfrm>
    </dsp:sp>
    <dsp:sp modelId="{96DAAB7F-5D43-43B7-8470-A0BEE2CC727A}">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6D113-122C-4646-AD67-71071A4518DF}">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63DF8-BA88-44E9-9544-C1B3F9772CDE}">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User to favorites (Books, Movies, Series)</a:t>
          </a:r>
          <a:endParaRPr lang="en-US" sz="2200" kern="1200"/>
        </a:p>
      </dsp:txBody>
      <dsp:txXfrm>
        <a:off x="1428292" y="4639752"/>
        <a:ext cx="4873308" cy="1236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E12EB-6208-4D06-B7A7-E42FDD392683}">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8CD84-A3F9-4902-9959-51A7194111E5}">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CE7FB9-69F7-464E-89CB-90CBE961E68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User to User through Followers, Following</a:t>
          </a:r>
          <a:endParaRPr lang="en-US" sz="2200" kern="1200"/>
        </a:p>
      </dsp:txBody>
      <dsp:txXfrm>
        <a:off x="1428292" y="2439"/>
        <a:ext cx="4873308" cy="1236616"/>
      </dsp:txXfrm>
    </dsp:sp>
    <dsp:sp modelId="{80BF957C-084F-4A03-8139-A3D8BFF5A7C9}">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90140-D9BF-4E9F-B0BE-D3C9536B1DB7}">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BAA50B-24AF-449E-923F-77724D1F324C}">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Content to Content through Genre, Language, Ratings, Cast, Creator</a:t>
          </a:r>
          <a:endParaRPr lang="en-US" sz="2200" kern="1200"/>
        </a:p>
      </dsp:txBody>
      <dsp:txXfrm>
        <a:off x="1428292" y="1548210"/>
        <a:ext cx="4873308" cy="1236616"/>
      </dsp:txXfrm>
    </dsp:sp>
    <dsp:sp modelId="{D2C63045-94E8-464B-B523-AE9836186D50}">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E5FAD-2018-403B-A329-EFABE4FD8DE6}">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883931-FED2-4910-856F-E01E979AA5D6}">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Content to Cast</a:t>
          </a:r>
          <a:endParaRPr lang="en-US" sz="2200" kern="1200"/>
        </a:p>
      </dsp:txBody>
      <dsp:txXfrm>
        <a:off x="1428292" y="3093981"/>
        <a:ext cx="4873308" cy="1236616"/>
      </dsp:txXfrm>
    </dsp:sp>
    <dsp:sp modelId="{052BE98D-9E50-46C2-8B5A-C33BB980F3FC}">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306595-972C-41A9-87FE-2320D64FCEA2}">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E954AE-9C91-4D46-8265-61CCA1213D19}">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100000"/>
            </a:lnSpc>
            <a:spcBef>
              <a:spcPct val="0"/>
            </a:spcBef>
            <a:spcAft>
              <a:spcPct val="35000"/>
            </a:spcAft>
            <a:buNone/>
          </a:pPr>
          <a:r>
            <a:rPr lang="en-GB" sz="2200" kern="1200"/>
            <a:t>Content to Creator</a:t>
          </a:r>
          <a:endParaRPr lang="en-US" sz="2200" kern="1200"/>
        </a:p>
      </dsp:txBody>
      <dsp:txXfrm>
        <a:off x="1428292" y="4639752"/>
        <a:ext cx="4873308" cy="1236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A29FD-6763-4C8A-909E-3F5182FBD584}">
      <dsp:nvSpPr>
        <dsp:cNvPr id="0" name=""/>
        <dsp:cNvSpPr/>
      </dsp:nvSpPr>
      <dsp:spPr>
        <a:xfrm>
          <a:off x="0" y="571942"/>
          <a:ext cx="4986303" cy="11376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17211-65F2-4885-B28A-191132E5D538}">
      <dsp:nvSpPr>
        <dsp:cNvPr id="0" name=""/>
        <dsp:cNvSpPr/>
      </dsp:nvSpPr>
      <dsp:spPr>
        <a:xfrm>
          <a:off x="344139" y="827914"/>
          <a:ext cx="626319" cy="625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A6F09-F50C-4CA4-AF25-A0999E9A8006}">
      <dsp:nvSpPr>
        <dsp:cNvPr id="0" name=""/>
        <dsp:cNvSpPr/>
      </dsp:nvSpPr>
      <dsp:spPr>
        <a:xfrm>
          <a:off x="1314599" y="571942"/>
          <a:ext cx="3533277" cy="138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39" tIns="146739" rIns="146739" bIns="146739" numCol="1" spcCol="1270" anchor="ctr" anchorCtr="0">
          <a:noAutofit/>
        </a:bodyPr>
        <a:lstStyle/>
        <a:p>
          <a:pPr marL="0" lvl="0" indent="0" algn="l" defTabSz="622300">
            <a:lnSpc>
              <a:spcPct val="100000"/>
            </a:lnSpc>
            <a:spcBef>
              <a:spcPct val="0"/>
            </a:spcBef>
            <a:spcAft>
              <a:spcPct val="35000"/>
            </a:spcAft>
            <a:buNone/>
          </a:pPr>
          <a:r>
            <a:rPr lang="en-US" sz="1400" kern="1200"/>
            <a:t>Incorporates a generalization relationship for user access, where individuals signing in are classified into two distinct roles: "Users" and "Moderators," based on their provided username and password credentials. </a:t>
          </a:r>
        </a:p>
      </dsp:txBody>
      <dsp:txXfrm>
        <a:off x="1314599" y="571942"/>
        <a:ext cx="3533277" cy="1386512"/>
      </dsp:txXfrm>
    </dsp:sp>
    <dsp:sp modelId="{6C2E26E5-E177-4890-94AB-0746BC71F71C}">
      <dsp:nvSpPr>
        <dsp:cNvPr id="0" name=""/>
        <dsp:cNvSpPr/>
      </dsp:nvSpPr>
      <dsp:spPr>
        <a:xfrm>
          <a:off x="0" y="2275372"/>
          <a:ext cx="4986303" cy="11376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30262-F4B4-4F8C-AE01-1267232D9F12}">
      <dsp:nvSpPr>
        <dsp:cNvPr id="0" name=""/>
        <dsp:cNvSpPr/>
      </dsp:nvSpPr>
      <dsp:spPr>
        <a:xfrm>
          <a:off x="344139" y="2531344"/>
          <a:ext cx="626319" cy="625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BF6E7-EE2E-4897-B431-809871A01587}">
      <dsp:nvSpPr>
        <dsp:cNvPr id="0" name=""/>
        <dsp:cNvSpPr/>
      </dsp:nvSpPr>
      <dsp:spPr>
        <a:xfrm>
          <a:off x="1314599" y="2275372"/>
          <a:ext cx="3533277" cy="1386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39" tIns="146739" rIns="146739" bIns="146739" numCol="1" spcCol="1270" anchor="ctr" anchorCtr="0">
          <a:noAutofit/>
        </a:bodyPr>
        <a:lstStyle/>
        <a:p>
          <a:pPr marL="0" lvl="0" indent="0" algn="l" defTabSz="622300">
            <a:lnSpc>
              <a:spcPct val="100000"/>
            </a:lnSpc>
            <a:spcBef>
              <a:spcPct val="0"/>
            </a:spcBef>
            <a:spcAft>
              <a:spcPct val="35000"/>
            </a:spcAft>
            <a:buNone/>
          </a:pPr>
          <a:r>
            <a:rPr lang="en-US" sz="1400" kern="1200"/>
            <a:t>This hierarchical structure ensures that users enjoy personalized interactions with their preferred content, while moderators, equipped with additional privileges, can effectively manage requests, reports, and content moderation</a:t>
          </a:r>
        </a:p>
      </dsp:txBody>
      <dsp:txXfrm>
        <a:off x="1314599" y="2275372"/>
        <a:ext cx="3533277" cy="13865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13/12/2023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dMlEMzKCJZDXzWfwW42GIlMKARpDcSgg/view?usp=shari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8783" y="1300963"/>
            <a:ext cx="4620584" cy="2548634"/>
          </a:xfrm>
        </p:spPr>
        <p:txBody>
          <a:bodyPr>
            <a:normAutofit/>
          </a:bodyPr>
          <a:lstStyle/>
          <a:p>
            <a:pPr algn="l"/>
            <a:r>
              <a:rPr lang="en-GB" sz="4800" u="sng" dirty="0">
                <a:solidFill>
                  <a:srgbClr val="E7E6E6"/>
                </a:solidFill>
                <a:latin typeface="Times New Roman"/>
                <a:ea typeface="Calibri Light"/>
                <a:cs typeface="Calibri Light"/>
              </a:rPr>
              <a:t>Fiction Profile </a:t>
            </a:r>
            <a:br>
              <a:rPr lang="en-GB" sz="4400" dirty="0">
                <a:latin typeface="Times New Roman"/>
                <a:ea typeface="Calibri Light"/>
                <a:cs typeface="Calibri Light"/>
              </a:rPr>
            </a:br>
            <a:br>
              <a:rPr lang="en-GB" sz="4400" dirty="0">
                <a:latin typeface="Times New Roman"/>
                <a:ea typeface="Calibri Light"/>
                <a:cs typeface="Calibri Light"/>
              </a:rPr>
            </a:br>
            <a:r>
              <a:rPr lang="en-GB" sz="2800" dirty="0">
                <a:solidFill>
                  <a:srgbClr val="E7E6E6"/>
                </a:solidFill>
                <a:latin typeface="Times New Roman"/>
                <a:ea typeface="Calibri Light"/>
                <a:cs typeface="Calibri Light"/>
              </a:rPr>
              <a:t>Project Overview &amp;</a:t>
            </a:r>
            <a:br>
              <a:rPr lang="en-GB" sz="2800" dirty="0">
                <a:latin typeface="Times New Roman"/>
                <a:ea typeface="Calibri Light"/>
                <a:cs typeface="Calibri Light"/>
              </a:rPr>
            </a:br>
            <a:r>
              <a:rPr lang="en-GB" sz="2800" dirty="0">
                <a:solidFill>
                  <a:srgbClr val="E7E6E6"/>
                </a:solidFill>
                <a:latin typeface="Times New Roman"/>
                <a:ea typeface="Calibri Light"/>
                <a:cs typeface="Calibri"/>
              </a:rPr>
              <a:t>ER</a:t>
            </a:r>
            <a:r>
              <a:rPr lang="en-GB" sz="2800" dirty="0">
                <a:solidFill>
                  <a:srgbClr val="E7E6E6"/>
                </a:solidFill>
                <a:latin typeface="Times New Roman"/>
                <a:ea typeface="Calibri"/>
                <a:cs typeface="Calibri"/>
              </a:rPr>
              <a:t> Diagram Presentation</a:t>
            </a:r>
            <a:endParaRPr lang="en-GB" sz="2800" dirty="0">
              <a:latin typeface="Times New Roman"/>
              <a:ea typeface="Calibri"/>
              <a:cs typeface="Calibri"/>
            </a:endParaRPr>
          </a:p>
        </p:txBody>
      </p:sp>
      <p:pic>
        <p:nvPicPr>
          <p:cNvPr id="57" name="Picture 56" descr="Top view of cubes connected with black lines">
            <a:extLst>
              <a:ext uri="{FF2B5EF4-FFF2-40B4-BE49-F238E27FC236}">
                <a16:creationId xmlns:a16="http://schemas.microsoft.com/office/drawing/2014/main" id="{689A7081-A188-612C-75BB-B1BC83716842}"/>
              </a:ext>
            </a:extLst>
          </p:cNvPr>
          <p:cNvPicPr>
            <a:picLocks noChangeAspect="1"/>
          </p:cNvPicPr>
          <p:nvPr/>
        </p:nvPicPr>
        <p:blipFill rotWithShape="1">
          <a:blip r:embed="rId2"/>
          <a:srcRect l="15142" r="12226"/>
          <a:stretch/>
        </p:blipFill>
        <p:spPr>
          <a:xfrm>
            <a:off x="5550849" y="10"/>
            <a:ext cx="6641756" cy="6858264"/>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4" name="Rectangle 109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Freeform: Shape 110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4" name="Rectangle 110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7BD6E-E98F-DAD1-185D-53783C09CEC0}"/>
              </a:ext>
            </a:extLst>
          </p:cNvPr>
          <p:cNvSpPr>
            <a:spLocks noGrp="1"/>
          </p:cNvSpPr>
          <p:nvPr>
            <p:ph type="title"/>
          </p:nvPr>
        </p:nvSpPr>
        <p:spPr>
          <a:xfrm>
            <a:off x="124718" y="580052"/>
            <a:ext cx="3772203" cy="3054122"/>
          </a:xfrm>
        </p:spPr>
        <p:txBody>
          <a:bodyPr vert="horz" lIns="91440" tIns="45720" rIns="91440" bIns="45720" rtlCol="0" anchor="b">
            <a:normAutofit/>
          </a:bodyPr>
          <a:lstStyle/>
          <a:p>
            <a:pPr algn="ctr"/>
            <a:r>
              <a:rPr lang="en-US" sz="4000" b="1">
                <a:solidFill>
                  <a:srgbClr val="FFFFFF"/>
                </a:solidFill>
              </a:rPr>
              <a:t>Movies </a:t>
            </a:r>
            <a:br>
              <a:rPr lang="en-US" sz="4000" b="1">
                <a:solidFill>
                  <a:srgbClr val="FFFFFF"/>
                </a:solidFill>
              </a:rPr>
            </a:br>
            <a:r>
              <a:rPr lang="en-US" sz="4000" b="1" kern="1200">
                <a:solidFill>
                  <a:srgbClr val="FFFFFF"/>
                </a:solidFill>
                <a:latin typeface="+mj-lt"/>
                <a:ea typeface="+mj-ea"/>
                <a:cs typeface="+mj-cs"/>
              </a:rPr>
              <a:t>Entity Set</a:t>
            </a:r>
            <a:endParaRPr lang="en-US" sz="4000" b="1" kern="1200">
              <a:solidFill>
                <a:srgbClr val="FFFFFF"/>
              </a:solidFill>
              <a:latin typeface="+mj-lt"/>
              <a:cs typeface="Calibri Light"/>
            </a:endParaRPr>
          </a:p>
        </p:txBody>
      </p:sp>
      <p:sp>
        <p:nvSpPr>
          <p:cNvPr id="3" name="TextBox 2">
            <a:extLst>
              <a:ext uri="{FF2B5EF4-FFF2-40B4-BE49-F238E27FC236}">
                <a16:creationId xmlns:a16="http://schemas.microsoft.com/office/drawing/2014/main" id="{915B4BDA-47AC-D293-F363-244BD447BF46}"/>
              </a:ext>
            </a:extLst>
          </p:cNvPr>
          <p:cNvSpPr txBox="1"/>
          <p:nvPr/>
        </p:nvSpPr>
        <p:spPr>
          <a:xfrm>
            <a:off x="4191435" y="649480"/>
            <a:ext cx="380588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a:t>The Movie entity set encompasses key details and attributes related to films. It includes fields such as Movie ID, Title, Genre, Release Date, Director, Cast, Rating, Language, and Description.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These attributes encapsulate essential information about each movie, including its genre, release details, notable cast and crew, viewer ratings, and a brief overview of the movie's plot or theme.</a:t>
            </a:r>
            <a:endParaRPr lang="en-US"/>
          </a:p>
        </p:txBody>
      </p:sp>
      <p:pic>
        <p:nvPicPr>
          <p:cNvPr id="1028" name="Picture 4">
            <a:extLst>
              <a:ext uri="{FF2B5EF4-FFF2-40B4-BE49-F238E27FC236}">
                <a16:creationId xmlns:a16="http://schemas.microsoft.com/office/drawing/2014/main" id="{9DEFF390-04D6-4534-8277-FC6C944B14E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937" t="6861" r="8201" b="7376"/>
          <a:stretch/>
        </p:blipFill>
        <p:spPr bwMode="auto">
          <a:xfrm>
            <a:off x="8109502" y="580003"/>
            <a:ext cx="3615776" cy="570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81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FE072-C827-E0F3-E387-5907CF0DAB23}"/>
              </a:ext>
            </a:extLst>
          </p:cNvPr>
          <p:cNvSpPr>
            <a:spLocks noGrp="1"/>
          </p:cNvSpPr>
          <p:nvPr>
            <p:ph type="title"/>
          </p:nvPr>
        </p:nvSpPr>
        <p:spPr>
          <a:xfrm>
            <a:off x="17687" y="586855"/>
            <a:ext cx="3650401" cy="3387497"/>
          </a:xfrm>
        </p:spPr>
        <p:txBody>
          <a:bodyPr anchor="b">
            <a:normAutofit/>
          </a:bodyPr>
          <a:lstStyle/>
          <a:p>
            <a:pPr algn="ctr"/>
            <a:r>
              <a:rPr lang="en-US" sz="4000" b="1">
                <a:solidFill>
                  <a:srgbClr val="FFFFFF"/>
                </a:solidFill>
                <a:ea typeface="Calibri Light"/>
                <a:cs typeface="Calibri Light"/>
              </a:rPr>
              <a:t>Series</a:t>
            </a:r>
            <a:br>
              <a:rPr lang="en-US" sz="4000" b="1">
                <a:solidFill>
                  <a:srgbClr val="FFFFFF"/>
                </a:solidFill>
                <a:ea typeface="Calibri Light"/>
                <a:cs typeface="Calibri Light"/>
              </a:rPr>
            </a:br>
            <a:r>
              <a:rPr lang="en-US" sz="4000" b="1">
                <a:solidFill>
                  <a:srgbClr val="FFFFFF"/>
                </a:solidFill>
                <a:ea typeface="Calibri Light"/>
                <a:cs typeface="Calibri Light"/>
              </a:rPr>
              <a:t> Entity Set</a:t>
            </a:r>
            <a:endParaRPr lang="en-US" sz="4000" b="1">
              <a:solidFill>
                <a:srgbClr val="FFFFFF"/>
              </a:solidFill>
              <a:cs typeface="Calibri Light"/>
            </a:endParaRPr>
          </a:p>
        </p:txBody>
      </p:sp>
      <p:sp>
        <p:nvSpPr>
          <p:cNvPr id="3" name="Content Placeholder 2">
            <a:extLst>
              <a:ext uri="{FF2B5EF4-FFF2-40B4-BE49-F238E27FC236}">
                <a16:creationId xmlns:a16="http://schemas.microsoft.com/office/drawing/2014/main" id="{D1F4DC8B-DAA7-310B-3F51-FD2854F9A996}"/>
              </a:ext>
            </a:extLst>
          </p:cNvPr>
          <p:cNvSpPr>
            <a:spLocks noGrp="1"/>
          </p:cNvSpPr>
          <p:nvPr>
            <p:ph idx="1"/>
          </p:nvPr>
        </p:nvSpPr>
        <p:spPr>
          <a:xfrm>
            <a:off x="4191435" y="668065"/>
            <a:ext cx="4855960" cy="5536754"/>
          </a:xfrm>
        </p:spPr>
        <p:txBody>
          <a:bodyPr vert="horz" lIns="91440" tIns="45720" rIns="91440" bIns="45720" rtlCol="0" anchor="ctr">
            <a:normAutofit/>
          </a:bodyPr>
          <a:lstStyle/>
          <a:p>
            <a:pPr marL="0" indent="0" algn="just">
              <a:spcBef>
                <a:spcPts val="0"/>
              </a:spcBef>
              <a:spcAft>
                <a:spcPts val="600"/>
              </a:spcAft>
              <a:buNone/>
            </a:pPr>
            <a:endParaRPr lang="en-US" sz="2000" b="1">
              <a:latin typeface="Calibri"/>
              <a:ea typeface="Calibri"/>
              <a:cs typeface="Arial"/>
            </a:endParaRPr>
          </a:p>
          <a:p>
            <a:pPr algn="just">
              <a:spcBef>
                <a:spcPts val="0"/>
              </a:spcBef>
              <a:spcAft>
                <a:spcPts val="600"/>
              </a:spcAft>
              <a:buFont typeface="Arial,Sans-Serif" panose="020B0604020202020204" pitchFamily="34" charset="0"/>
            </a:pPr>
            <a:r>
              <a:rPr lang="en-US" sz="2000">
                <a:latin typeface="Calibri"/>
                <a:cs typeface="Arial"/>
              </a:rPr>
              <a:t>The Series entity set represents serialized content, typically TV series or shows. It comprises attributes such as Series ID, Title, Genre, Release Date, Director, Cast, Rating, Language, and Description.</a:t>
            </a:r>
            <a:endParaRPr lang="en-US" sz="2000">
              <a:latin typeface="Calibri"/>
              <a:ea typeface="Calibri"/>
              <a:cs typeface="Arial"/>
            </a:endParaRPr>
          </a:p>
          <a:p>
            <a:pPr algn="just">
              <a:spcBef>
                <a:spcPts val="0"/>
              </a:spcBef>
              <a:spcAft>
                <a:spcPts val="600"/>
              </a:spcAft>
              <a:buFont typeface="Arial,Sans-Serif" panose="020B0604020202020204" pitchFamily="34" charset="0"/>
            </a:pPr>
            <a:endParaRPr lang="en-US" sz="2000">
              <a:latin typeface="Calibri"/>
              <a:cs typeface="Arial"/>
            </a:endParaRPr>
          </a:p>
          <a:p>
            <a:pPr algn="just">
              <a:spcBef>
                <a:spcPts val="0"/>
              </a:spcBef>
              <a:spcAft>
                <a:spcPts val="600"/>
              </a:spcAft>
              <a:buFont typeface="Arial,Sans-Serif" panose="020B0604020202020204" pitchFamily="34" charset="0"/>
            </a:pPr>
            <a:r>
              <a:rPr lang="en-US" sz="2000">
                <a:latin typeface="Calibri"/>
                <a:cs typeface="Arial"/>
              </a:rPr>
              <a:t>Similar to movies, these attributes offer crucial details about TV series, including their genre, release specifics, directorial information, cast members, audience ratings, and a brief summary of the series' premise or storyline.</a:t>
            </a:r>
            <a:endParaRPr lang="en-US" sz="2000">
              <a:ea typeface="Calibri"/>
              <a:cs typeface="Calibri"/>
            </a:endParaRPr>
          </a:p>
          <a:p>
            <a:pPr algn="just"/>
            <a:endParaRPr lang="en-US" sz="2000">
              <a:ea typeface="Calibri"/>
              <a:cs typeface="Calibri"/>
            </a:endParaRPr>
          </a:p>
        </p:txBody>
      </p:sp>
      <p:pic>
        <p:nvPicPr>
          <p:cNvPr id="1026" name="Picture 2">
            <a:extLst>
              <a:ext uri="{FF2B5EF4-FFF2-40B4-BE49-F238E27FC236}">
                <a16:creationId xmlns:a16="http://schemas.microsoft.com/office/drawing/2014/main" id="{986B9A06-4697-434D-8714-62CEA767FB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32" t="6074" r="6024" b="6667"/>
          <a:stretch/>
        </p:blipFill>
        <p:spPr bwMode="auto">
          <a:xfrm>
            <a:off x="9218579" y="669364"/>
            <a:ext cx="2651217" cy="54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9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788BF-A3DF-07EA-96AF-0790F1D7B7E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ctr"/>
            <a:r>
              <a:rPr lang="en-US" sz="4000" b="1" kern="1200">
                <a:solidFill>
                  <a:srgbClr val="FFFFFF"/>
                </a:solidFill>
                <a:latin typeface="+mj-lt"/>
                <a:ea typeface="+mj-ea"/>
                <a:cs typeface="+mj-cs"/>
              </a:rPr>
              <a:t>Book </a:t>
            </a:r>
            <a:br>
              <a:rPr lang="en-US" sz="4000" b="1">
                <a:solidFill>
                  <a:srgbClr val="FFFFFF"/>
                </a:solidFill>
              </a:rPr>
            </a:br>
            <a:r>
              <a:rPr lang="en-US" sz="4000" b="1" kern="1200">
                <a:solidFill>
                  <a:srgbClr val="FFFFFF"/>
                </a:solidFill>
                <a:latin typeface="+mj-lt"/>
                <a:ea typeface="+mj-ea"/>
                <a:cs typeface="+mj-cs"/>
              </a:rPr>
              <a:t>Entity Set</a:t>
            </a:r>
            <a:endParaRPr lang="en-US" sz="4000" b="1" kern="1200">
              <a:solidFill>
                <a:srgbClr val="FFFFFF"/>
              </a:solidFill>
              <a:latin typeface="+mj-lt"/>
              <a:cs typeface="Calibri Light"/>
            </a:endParaRPr>
          </a:p>
        </p:txBody>
      </p:sp>
      <p:sp>
        <p:nvSpPr>
          <p:cNvPr id="7" name="TextBox 6">
            <a:extLst>
              <a:ext uri="{FF2B5EF4-FFF2-40B4-BE49-F238E27FC236}">
                <a16:creationId xmlns:a16="http://schemas.microsoft.com/office/drawing/2014/main" id="{A0A70618-CEFF-276B-5A03-46A5CB183370}"/>
              </a:ext>
            </a:extLst>
          </p:cNvPr>
          <p:cNvSpPr txBox="1"/>
          <p:nvPr/>
        </p:nvSpPr>
        <p:spPr>
          <a:xfrm>
            <a:off x="4210020" y="649480"/>
            <a:ext cx="3397010"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Represents individual books within the platform.</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Attributes include </a:t>
            </a:r>
            <a:r>
              <a:rPr lang="en-US" sz="2000" err="1"/>
              <a:t>BookID</a:t>
            </a:r>
            <a:r>
              <a:rPr lang="en-US" sz="2000"/>
              <a:t>, Title, Author, Genre, Publication Date, Language, and Description.</a:t>
            </a:r>
            <a:endParaRPr lang="en-US" sz="2000">
              <a:ea typeface="Calibri"/>
              <a:cs typeface="Calibri"/>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Stores vital book details like author information, genre categorization, publication specifics, and a brief overview of the book's content.</a:t>
            </a:r>
            <a:endParaRPr lang="en-US" sz="200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Enables users to explore, engage with, and review books based on diverse preferences.</a:t>
            </a:r>
            <a:endParaRPr lang="en-US" sz="2000">
              <a:ea typeface="Calibri"/>
              <a:cs typeface="Calibri"/>
            </a:endParaRPr>
          </a:p>
        </p:txBody>
      </p:sp>
      <p:pic>
        <p:nvPicPr>
          <p:cNvPr id="4" name="Content Placeholder 3" descr="A screenshot of a list of text&#10;&#10;Description automatically generated">
            <a:extLst>
              <a:ext uri="{FF2B5EF4-FFF2-40B4-BE49-F238E27FC236}">
                <a16:creationId xmlns:a16="http://schemas.microsoft.com/office/drawing/2014/main" id="{495D0064-1204-FF85-6C73-C673DC6D4186}"/>
              </a:ext>
            </a:extLst>
          </p:cNvPr>
          <p:cNvPicPr>
            <a:picLocks noGrp="1" noChangeAspect="1"/>
          </p:cNvPicPr>
          <p:nvPr>
            <p:ph idx="1"/>
          </p:nvPr>
        </p:nvPicPr>
        <p:blipFill>
          <a:blip r:embed="rId2"/>
          <a:stretch>
            <a:fillRect/>
          </a:stretch>
        </p:blipFill>
        <p:spPr>
          <a:xfrm>
            <a:off x="8109502" y="565275"/>
            <a:ext cx="3615776" cy="5739328"/>
          </a:xfrm>
          <a:prstGeom prst="rect">
            <a:avLst/>
          </a:prstGeom>
        </p:spPr>
      </p:pic>
    </p:spTree>
    <p:extLst>
      <p:ext uri="{BB962C8B-B14F-4D97-AF65-F5344CB8AC3E}">
        <p14:creationId xmlns:p14="http://schemas.microsoft.com/office/powerpoint/2010/main" val="253308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84C0E8-95A3-867C-3259-17321CEB000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ctr"/>
            <a:r>
              <a:rPr lang="en-US" sz="4000" b="1" kern="1200">
                <a:solidFill>
                  <a:srgbClr val="FFFFFF"/>
                </a:solidFill>
                <a:latin typeface="+mj-lt"/>
                <a:ea typeface="+mj-ea"/>
                <a:cs typeface="+mj-cs"/>
              </a:rPr>
              <a:t>Comics </a:t>
            </a:r>
            <a:br>
              <a:rPr lang="en-US" sz="4000" b="1">
                <a:solidFill>
                  <a:srgbClr val="FFFFFF"/>
                </a:solidFill>
              </a:rPr>
            </a:br>
            <a:r>
              <a:rPr lang="en-US" sz="4000" b="1" kern="1200">
                <a:solidFill>
                  <a:srgbClr val="FFFFFF"/>
                </a:solidFill>
                <a:latin typeface="+mj-lt"/>
                <a:ea typeface="+mj-ea"/>
                <a:cs typeface="+mj-cs"/>
              </a:rPr>
              <a:t>Entity Set</a:t>
            </a:r>
            <a:endParaRPr lang="en-US" sz="4000" b="1" kern="1200">
              <a:solidFill>
                <a:srgbClr val="FFFFFF"/>
              </a:solidFill>
              <a:latin typeface="+mj-lt"/>
              <a:cs typeface="Calibri Light"/>
            </a:endParaRPr>
          </a:p>
        </p:txBody>
      </p:sp>
      <p:sp>
        <p:nvSpPr>
          <p:cNvPr id="8" name="TextBox 7">
            <a:extLst>
              <a:ext uri="{FF2B5EF4-FFF2-40B4-BE49-F238E27FC236}">
                <a16:creationId xmlns:a16="http://schemas.microsoft.com/office/drawing/2014/main" id="{FFDFCDEE-74C7-4668-A26D-DB8B7B3D5514}"/>
              </a:ext>
            </a:extLst>
          </p:cNvPr>
          <p:cNvSpPr txBox="1"/>
          <p:nvPr/>
        </p:nvSpPr>
        <p:spPr>
          <a:xfrm>
            <a:off x="4219313" y="649480"/>
            <a:ext cx="3647912"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Represents comic books or graphic novels in the database.</a:t>
            </a:r>
          </a:p>
          <a:p>
            <a:pPr marL="285750" indent="-228600">
              <a:lnSpc>
                <a:spcPct val="90000"/>
              </a:lnSpc>
              <a:spcAft>
                <a:spcPts val="600"/>
              </a:spcAft>
              <a:buFont typeface="Arial" panose="020B0604020202020204" pitchFamily="34" charset="0"/>
              <a:buChar char="•"/>
            </a:pPr>
            <a:r>
              <a:rPr lang="en-US" sz="2000"/>
              <a:t>Attributes include </a:t>
            </a:r>
            <a:r>
              <a:rPr lang="en-US" sz="2000" err="1"/>
              <a:t>ComicID</a:t>
            </a:r>
            <a:r>
              <a:rPr lang="en-US" sz="2000"/>
              <a:t>, Title, Artist/Writer, Genre, Release Date, Language, and Synopsis.</a:t>
            </a:r>
          </a:p>
          <a:p>
            <a:pPr marL="285750" indent="-228600">
              <a:lnSpc>
                <a:spcPct val="90000"/>
              </a:lnSpc>
              <a:spcAft>
                <a:spcPts val="600"/>
              </a:spcAft>
              <a:buFont typeface="Arial" panose="020B0604020202020204" pitchFamily="34" charset="0"/>
              <a:buChar char="•"/>
            </a:pPr>
            <a:r>
              <a:rPr lang="en-US" sz="2000"/>
              <a:t>Stores details such as artist/writer information, genre classification, release specifics, and a brief summary of the comic's storyline.</a:t>
            </a:r>
          </a:p>
          <a:p>
            <a:pPr marL="285750" indent="-228600">
              <a:lnSpc>
                <a:spcPct val="90000"/>
              </a:lnSpc>
              <a:spcAft>
                <a:spcPts val="600"/>
              </a:spcAft>
              <a:buFont typeface="Arial" panose="020B0604020202020204" pitchFamily="34" charset="0"/>
              <a:buChar char="•"/>
            </a:pPr>
            <a:r>
              <a:rPr lang="en-US" sz="2000"/>
              <a:t>Facilitates user exploration, interaction, and review of comics based on varied preferences.</a:t>
            </a:r>
          </a:p>
          <a:p>
            <a:pPr indent="-228600">
              <a:lnSpc>
                <a:spcPct val="90000"/>
              </a:lnSpc>
              <a:spcAft>
                <a:spcPts val="600"/>
              </a:spcAft>
              <a:buFont typeface="Arial" panose="020B0604020202020204" pitchFamily="34" charset="0"/>
              <a:buChar char="•"/>
            </a:pPr>
            <a:endParaRPr lang="en-US" sz="2000"/>
          </a:p>
        </p:txBody>
      </p:sp>
      <p:pic>
        <p:nvPicPr>
          <p:cNvPr id="9" name="Picture 8" descr="A screenshot of a phone&#10;&#10;Description automatically generated">
            <a:extLst>
              <a:ext uri="{FF2B5EF4-FFF2-40B4-BE49-F238E27FC236}">
                <a16:creationId xmlns:a16="http://schemas.microsoft.com/office/drawing/2014/main" id="{A55D2EFD-B805-30BC-11C5-E9F1ABB13096}"/>
              </a:ext>
            </a:extLst>
          </p:cNvPr>
          <p:cNvPicPr>
            <a:picLocks noChangeAspect="1"/>
          </p:cNvPicPr>
          <p:nvPr/>
        </p:nvPicPr>
        <p:blipFill>
          <a:blip r:embed="rId2"/>
          <a:stretch>
            <a:fillRect/>
          </a:stretch>
        </p:blipFill>
        <p:spPr>
          <a:xfrm>
            <a:off x="8156012" y="590062"/>
            <a:ext cx="3187362" cy="5541107"/>
          </a:xfrm>
          <a:prstGeom prst="rect">
            <a:avLst/>
          </a:prstGeom>
        </p:spPr>
      </p:pic>
      <p:sp>
        <p:nvSpPr>
          <p:cNvPr id="11" name="Content Placeholder 10">
            <a:extLst>
              <a:ext uri="{FF2B5EF4-FFF2-40B4-BE49-F238E27FC236}">
                <a16:creationId xmlns:a16="http://schemas.microsoft.com/office/drawing/2014/main" id="{EC7B0C5F-59EE-BDA3-EB9D-50BD15EFE601}"/>
              </a:ext>
            </a:extLst>
          </p:cNvPr>
          <p:cNvSpPr>
            <a:spLocks noGrp="1"/>
          </p:cNvSpPr>
          <p:nvPr>
            <p:ph idx="1"/>
          </p:nvPr>
        </p:nvSpPr>
        <p:spPr>
          <a:xfrm>
            <a:off x="1606713" y="7035881"/>
            <a:ext cx="10515600" cy="4351338"/>
          </a:xfrm>
        </p:spPr>
        <p:txBody>
          <a:bodyPr vert="horz" lIns="91440" tIns="45720" rIns="91440" bIns="45720" rtlCol="0" anchor="t">
            <a:normAutofit/>
          </a:bodyPr>
          <a:lstStyle/>
          <a:p>
            <a:pPr marL="0" indent="0">
              <a:buNone/>
            </a:pPr>
            <a:endParaRPr lang="en-US">
              <a:cs typeface="Calibri" panose="020F0502020204030204"/>
            </a:endParaRPr>
          </a:p>
        </p:txBody>
      </p:sp>
    </p:spTree>
    <p:extLst>
      <p:ext uri="{BB962C8B-B14F-4D97-AF65-F5344CB8AC3E}">
        <p14:creationId xmlns:p14="http://schemas.microsoft.com/office/powerpoint/2010/main" val="45264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43553-C7E8-018B-4F2B-F068DDDA9F97}"/>
              </a:ext>
            </a:extLst>
          </p:cNvPr>
          <p:cNvSpPr>
            <a:spLocks noGrp="1"/>
          </p:cNvSpPr>
          <p:nvPr>
            <p:ph type="title"/>
          </p:nvPr>
        </p:nvSpPr>
        <p:spPr>
          <a:xfrm>
            <a:off x="330651" y="586855"/>
            <a:ext cx="3337437" cy="3387497"/>
          </a:xfrm>
        </p:spPr>
        <p:txBody>
          <a:bodyPr vert="horz" lIns="91440" tIns="45720" rIns="91440" bIns="45720" rtlCol="0" anchor="b">
            <a:normAutofit/>
          </a:bodyPr>
          <a:lstStyle/>
          <a:p>
            <a:pPr algn="ctr"/>
            <a:r>
              <a:rPr lang="en-US" sz="3700" b="1" kern="1200">
                <a:solidFill>
                  <a:srgbClr val="FFFFFF"/>
                </a:solidFill>
                <a:latin typeface="+mj-lt"/>
                <a:ea typeface="+mj-ea"/>
                <a:cs typeface="+mj-cs"/>
              </a:rPr>
              <a:t>Actor/</a:t>
            </a:r>
            <a:r>
              <a:rPr lang="en-US" sz="3700" b="1">
                <a:solidFill>
                  <a:srgbClr val="FFFFFF"/>
                </a:solidFill>
              </a:rPr>
              <a:t>Performer</a:t>
            </a:r>
            <a:r>
              <a:rPr lang="en-US" sz="3700" b="1" kern="1200">
                <a:solidFill>
                  <a:srgbClr val="FFFFFF"/>
                </a:solidFill>
                <a:latin typeface="+mj-lt"/>
                <a:ea typeface="+mj-ea"/>
                <a:cs typeface="+mj-cs"/>
              </a:rPr>
              <a:t> Entity Set</a:t>
            </a:r>
            <a:endParaRPr lang="en-US" b="1">
              <a:ea typeface="Calibri Light"/>
              <a:cs typeface="Calibri Light"/>
            </a:endParaRPr>
          </a:p>
        </p:txBody>
      </p:sp>
      <p:sp>
        <p:nvSpPr>
          <p:cNvPr id="9" name="TextBox 8">
            <a:extLst>
              <a:ext uri="{FF2B5EF4-FFF2-40B4-BE49-F238E27FC236}">
                <a16:creationId xmlns:a16="http://schemas.microsoft.com/office/drawing/2014/main" id="{16B63C26-1CC1-014B-9D64-6752EE1580BD}"/>
              </a:ext>
            </a:extLst>
          </p:cNvPr>
          <p:cNvSpPr txBox="1"/>
          <p:nvPr/>
        </p:nvSpPr>
        <p:spPr>
          <a:xfrm>
            <a:off x="4256484" y="649480"/>
            <a:ext cx="380588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Represents individuals involved in performances.</a:t>
            </a:r>
          </a:p>
          <a:p>
            <a:pPr indent="-228600">
              <a:lnSpc>
                <a:spcPct val="90000"/>
              </a:lnSpc>
              <a:spcAft>
                <a:spcPts val="600"/>
              </a:spcAft>
              <a:buFont typeface="Arial" panose="020B0604020202020204" pitchFamily="34" charset="0"/>
              <a:buChar char="•"/>
            </a:pPr>
            <a:r>
              <a:rPr lang="en-US" sz="2000"/>
              <a:t>Attributes: ActorID, Name, Date of Birth, Nationality, Bio.</a:t>
            </a:r>
          </a:p>
          <a:p>
            <a:pPr indent="-228600">
              <a:lnSpc>
                <a:spcPct val="90000"/>
              </a:lnSpc>
              <a:spcAft>
                <a:spcPts val="600"/>
              </a:spcAft>
              <a:buFont typeface="Arial" panose="020B0604020202020204" pitchFamily="34" charset="0"/>
              <a:buChar char="•"/>
            </a:pPr>
            <a:r>
              <a:rPr lang="en-US" sz="2000"/>
              <a:t>Stores details such as birthdate, nationality, and a brief biography of the performer.</a:t>
            </a:r>
          </a:p>
          <a:p>
            <a:pPr indent="-228600">
              <a:lnSpc>
                <a:spcPct val="90000"/>
              </a:lnSpc>
              <a:spcAft>
                <a:spcPts val="600"/>
              </a:spcAft>
              <a:buFont typeface="Arial" panose="020B0604020202020204" pitchFamily="34" charset="0"/>
              <a:buChar char="•"/>
            </a:pPr>
            <a:r>
              <a:rPr lang="en-US" sz="2000"/>
              <a:t>Links performers to movies, series, or other productions for association and categorization purposes.</a:t>
            </a:r>
          </a:p>
        </p:txBody>
      </p:sp>
      <p:pic>
        <p:nvPicPr>
          <p:cNvPr id="7" name="Content Placeholder 6" descr="A list of names on a paper&#10;&#10;Description automatically generated">
            <a:extLst>
              <a:ext uri="{FF2B5EF4-FFF2-40B4-BE49-F238E27FC236}">
                <a16:creationId xmlns:a16="http://schemas.microsoft.com/office/drawing/2014/main" id="{24B866B4-B566-C27A-539F-1E24A4F9B23B}"/>
              </a:ext>
            </a:extLst>
          </p:cNvPr>
          <p:cNvPicPr>
            <a:picLocks noGrp="1" noChangeAspect="1"/>
          </p:cNvPicPr>
          <p:nvPr>
            <p:ph idx="1"/>
          </p:nvPr>
        </p:nvPicPr>
        <p:blipFill>
          <a:blip r:embed="rId2"/>
          <a:stretch>
            <a:fillRect/>
          </a:stretch>
        </p:blipFill>
        <p:spPr>
          <a:xfrm>
            <a:off x="8449974" y="585166"/>
            <a:ext cx="3027759" cy="5327840"/>
          </a:xfrm>
          <a:prstGeom prst="rect">
            <a:avLst/>
          </a:prstGeom>
        </p:spPr>
      </p:pic>
    </p:spTree>
    <p:extLst>
      <p:ext uri="{BB962C8B-B14F-4D97-AF65-F5344CB8AC3E}">
        <p14:creationId xmlns:p14="http://schemas.microsoft.com/office/powerpoint/2010/main" val="202103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E8CB-6E9F-AF84-3EAE-B2E8627E09E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ctr"/>
            <a:r>
              <a:rPr lang="en-US" sz="4000" b="1" kern="1200">
                <a:solidFill>
                  <a:srgbClr val="FFFFFF"/>
                </a:solidFill>
                <a:latin typeface="+mj-lt"/>
                <a:ea typeface="+mj-ea"/>
                <a:cs typeface="+mj-cs"/>
              </a:rPr>
              <a:t>Character Entity Set</a:t>
            </a:r>
            <a:endParaRPr lang="en-US" sz="4000" b="1" kern="1200">
              <a:solidFill>
                <a:srgbClr val="FFFFFF"/>
              </a:solidFill>
              <a:latin typeface="+mj-lt"/>
              <a:ea typeface="Calibri Light"/>
              <a:cs typeface="Calibri Light"/>
            </a:endParaRPr>
          </a:p>
        </p:txBody>
      </p:sp>
      <p:sp>
        <p:nvSpPr>
          <p:cNvPr id="5" name="TextBox 4">
            <a:extLst>
              <a:ext uri="{FF2B5EF4-FFF2-40B4-BE49-F238E27FC236}">
                <a16:creationId xmlns:a16="http://schemas.microsoft.com/office/drawing/2014/main" id="{054B0570-18B3-7736-8908-238AFEC51153}"/>
              </a:ext>
            </a:extLst>
          </p:cNvPr>
          <p:cNvSpPr txBox="1"/>
          <p:nvPr/>
        </p:nvSpPr>
        <p:spPr>
          <a:xfrm>
            <a:off x="4135679" y="649480"/>
            <a:ext cx="3815180"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Represents personas or roles within media content.</a:t>
            </a:r>
          </a:p>
          <a:p>
            <a:pPr marL="285750" indent="-228600">
              <a:lnSpc>
                <a:spcPct val="90000"/>
              </a:lnSpc>
              <a:spcAft>
                <a:spcPts val="600"/>
              </a:spcAft>
              <a:buFont typeface="Arial" panose="020B0604020202020204" pitchFamily="34" charset="0"/>
              <a:buChar char="•"/>
            </a:pPr>
            <a:r>
              <a:rPr lang="en-US" sz="2000"/>
              <a:t>Attributes: CharacterID, Name, Description, Origin.</a:t>
            </a:r>
          </a:p>
          <a:p>
            <a:pPr marL="285750" indent="-228600">
              <a:lnSpc>
                <a:spcPct val="90000"/>
              </a:lnSpc>
              <a:spcAft>
                <a:spcPts val="600"/>
              </a:spcAft>
              <a:buFont typeface="Arial" panose="020B0604020202020204" pitchFamily="34" charset="0"/>
              <a:buChar char="•"/>
            </a:pPr>
            <a:r>
              <a:rPr lang="en-US" sz="2000"/>
              <a:t>Contains details like character names, descriptions, and origins.</a:t>
            </a:r>
          </a:p>
          <a:p>
            <a:pPr marL="285750" indent="-228600">
              <a:lnSpc>
                <a:spcPct val="90000"/>
              </a:lnSpc>
              <a:spcAft>
                <a:spcPts val="600"/>
              </a:spcAft>
              <a:buFont typeface="Arial" panose="020B0604020202020204" pitchFamily="34" charset="0"/>
              <a:buChar char="•"/>
            </a:pPr>
            <a:r>
              <a:rPr lang="en-US" sz="2000"/>
              <a:t>Associates characters with specific books, movies, series, or comics for identification and categorization purposes.</a:t>
            </a:r>
          </a:p>
          <a:p>
            <a:pPr indent="-228600">
              <a:lnSpc>
                <a:spcPct val="90000"/>
              </a:lnSpc>
              <a:spcAft>
                <a:spcPts val="600"/>
              </a:spcAft>
              <a:buFont typeface="Arial" panose="020B0604020202020204" pitchFamily="34" charset="0"/>
              <a:buChar char="•"/>
            </a:pPr>
            <a:endParaRPr lang="en-US" sz="2000"/>
          </a:p>
        </p:txBody>
      </p:sp>
      <p:pic>
        <p:nvPicPr>
          <p:cNvPr id="8" name="Content Placeholder 7" descr="A screenshot of a phone&#10;&#10;Description automatically generated">
            <a:extLst>
              <a:ext uri="{FF2B5EF4-FFF2-40B4-BE49-F238E27FC236}">
                <a16:creationId xmlns:a16="http://schemas.microsoft.com/office/drawing/2014/main" id="{1099D29E-B6CC-9E1C-AB4D-AC75689232E2}"/>
              </a:ext>
            </a:extLst>
          </p:cNvPr>
          <p:cNvPicPr>
            <a:picLocks noGrp="1" noChangeAspect="1"/>
          </p:cNvPicPr>
          <p:nvPr>
            <p:ph idx="1"/>
          </p:nvPr>
        </p:nvPicPr>
        <p:blipFill>
          <a:blip r:embed="rId2"/>
          <a:stretch>
            <a:fillRect/>
          </a:stretch>
        </p:blipFill>
        <p:spPr>
          <a:xfrm>
            <a:off x="8109502" y="1094631"/>
            <a:ext cx="3615776" cy="4680616"/>
          </a:xfrm>
          <a:prstGeom prst="rect">
            <a:avLst/>
          </a:prstGeom>
        </p:spPr>
      </p:pic>
    </p:spTree>
    <p:extLst>
      <p:ext uri="{BB962C8B-B14F-4D97-AF65-F5344CB8AC3E}">
        <p14:creationId xmlns:p14="http://schemas.microsoft.com/office/powerpoint/2010/main" val="2484860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6" name="Rectangle 820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424D3A-0D3A-4B46-A14E-03CF8D802A78}"/>
              </a:ext>
            </a:extLst>
          </p:cNvPr>
          <p:cNvSpPr>
            <a:spLocks noGrp="1"/>
          </p:cNvSpPr>
          <p:nvPr>
            <p:ph type="title"/>
          </p:nvPr>
        </p:nvSpPr>
        <p:spPr>
          <a:xfrm>
            <a:off x="783912" y="433039"/>
            <a:ext cx="4784796" cy="1330840"/>
          </a:xfrm>
        </p:spPr>
        <p:txBody>
          <a:bodyPr>
            <a:normAutofit/>
          </a:bodyPr>
          <a:lstStyle/>
          <a:p>
            <a:pPr algn="ctr"/>
            <a:r>
              <a:rPr lang="en-US" b="1">
                <a:ea typeface="Calibri Light"/>
                <a:cs typeface="Calibri Light"/>
              </a:rPr>
              <a:t>Authentication Process</a:t>
            </a:r>
            <a:endParaRPr lang="en-US"/>
          </a:p>
        </p:txBody>
      </p:sp>
      <p:graphicFrame>
        <p:nvGraphicFramePr>
          <p:cNvPr id="8215" name="Content Placeholder 2">
            <a:extLst>
              <a:ext uri="{FF2B5EF4-FFF2-40B4-BE49-F238E27FC236}">
                <a16:creationId xmlns:a16="http://schemas.microsoft.com/office/drawing/2014/main" id="{D52F0EEC-88AD-0056-D07A-134FC0C7635F}"/>
              </a:ext>
            </a:extLst>
          </p:cNvPr>
          <p:cNvGraphicFramePr>
            <a:graphicFrameLocks noGrp="1"/>
          </p:cNvGraphicFramePr>
          <p:nvPr>
            <p:ph idx="1"/>
            <p:extLst>
              <p:ext uri="{D42A27DB-BD31-4B8C-83A1-F6EECF244321}">
                <p14:modId xmlns:p14="http://schemas.microsoft.com/office/powerpoint/2010/main" val="2683888421"/>
              </p:ext>
            </p:extLst>
          </p:nvPr>
        </p:nvGraphicFramePr>
        <p:xfrm>
          <a:off x="783913" y="1868859"/>
          <a:ext cx="4986303" cy="423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a:extLst>
              <a:ext uri="{FF2B5EF4-FFF2-40B4-BE49-F238E27FC236}">
                <a16:creationId xmlns:a16="http://schemas.microsoft.com/office/drawing/2014/main" id="{5ADA0444-FB39-435D-99F1-7BBC8EA329B2}"/>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619925" y="1095912"/>
            <a:ext cx="5499650" cy="538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35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6805A-0471-AF0D-99D2-62A11FF4B4FA}"/>
              </a:ext>
            </a:extLst>
          </p:cNvPr>
          <p:cNvSpPr>
            <a:spLocks noGrp="1"/>
          </p:cNvSpPr>
          <p:nvPr>
            <p:ph type="title"/>
          </p:nvPr>
        </p:nvSpPr>
        <p:spPr>
          <a:xfrm>
            <a:off x="1136397" y="502020"/>
            <a:ext cx="5323715" cy="1642970"/>
          </a:xfrm>
        </p:spPr>
        <p:txBody>
          <a:bodyPr anchor="b">
            <a:normAutofit/>
          </a:bodyPr>
          <a:lstStyle/>
          <a:p>
            <a:pPr algn="ctr"/>
            <a:r>
              <a:rPr lang="en-GB" sz="4000" b="1">
                <a:latin typeface="Arial"/>
                <a:ea typeface="Calibri Light"/>
                <a:cs typeface="Arial"/>
              </a:rPr>
              <a:t>User Interaction:</a:t>
            </a:r>
            <a:endParaRPr lang="en-US" sz="4000" b="1">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C1BE455F-7A3A-B30A-AB0B-DF22CA462205}"/>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r>
              <a:rPr lang="en-GB" sz="2000">
                <a:latin typeface="Arial"/>
                <a:cs typeface="Arial"/>
              </a:rPr>
              <a:t>- Users can engage with books, fiction, series, and movies based on Cast, Rating, Language, and Genre preferences.</a:t>
            </a:r>
            <a:br>
              <a:rPr lang="en-GB" sz="2000">
                <a:latin typeface="Arial"/>
                <a:cs typeface="Arial"/>
              </a:rPr>
            </a:br>
            <a:r>
              <a:rPr lang="en-GB" sz="2000">
                <a:latin typeface="Arial"/>
                <a:cs typeface="Arial"/>
              </a:rPr>
              <a:t>  - Access to items is facilitated via Favorite Content ID, Language, and Title, allowing for versatile access to content.</a:t>
            </a:r>
            <a:br>
              <a:rPr lang="en-GB" sz="2000">
                <a:latin typeface="Arial"/>
                <a:cs typeface="Arial"/>
              </a:rPr>
            </a:br>
            <a:r>
              <a:rPr lang="en-GB" sz="2000">
                <a:latin typeface="Arial"/>
                <a:cs typeface="Arial"/>
              </a:rPr>
              <a:t>  - Complex queries are supported, enabling users to filter fiction by genre, then further sort by ratings and identify the creator ID.</a:t>
            </a:r>
            <a:endParaRPr lang="en-GB" sz="2000">
              <a:ea typeface="Calibri" panose="020F0502020204030204"/>
              <a:cs typeface="Calibri" panose="020F0502020204030204"/>
            </a:endParaRPr>
          </a:p>
          <a:p>
            <a:pPr marL="0" indent="0">
              <a:buNone/>
            </a:pPr>
            <a:endParaRPr lang="en-GB" sz="2000">
              <a:ea typeface="Calibri" panose="020F0502020204030204"/>
              <a:cs typeface="Calibri" panose="020F0502020204030204"/>
            </a:endParaRPr>
          </a:p>
        </p:txBody>
      </p:sp>
      <p:sp>
        <p:nvSpPr>
          <p:cNvPr id="52" name="Rectangle 5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heatre">
            <a:extLst>
              <a:ext uri="{FF2B5EF4-FFF2-40B4-BE49-F238E27FC236}">
                <a16:creationId xmlns:a16="http://schemas.microsoft.com/office/drawing/2014/main" id="{2A4A0385-36A2-5E71-4DEA-0B9815FA40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352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accent1">
              <a:lumMod val="50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4CF73-7B66-2BC6-8539-D142F9E95F7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Post - Comments</a:t>
            </a:r>
          </a:p>
        </p:txBody>
      </p:sp>
      <p:pic>
        <p:nvPicPr>
          <p:cNvPr id="3076" name="Picture 4">
            <a:extLst>
              <a:ext uri="{FF2B5EF4-FFF2-40B4-BE49-F238E27FC236}">
                <a16:creationId xmlns:a16="http://schemas.microsoft.com/office/drawing/2014/main" id="{BB0A77BF-79B2-48EF-A764-EA72398429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16369" y="2100"/>
            <a:ext cx="7763278" cy="42747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22EDC1-397C-8346-EF60-CD4ADDC71F20}"/>
              </a:ext>
            </a:extLst>
          </p:cNvPr>
          <p:cNvSpPr txBox="1"/>
          <p:nvPr/>
        </p:nvSpPr>
        <p:spPr>
          <a:xfrm>
            <a:off x="4221176" y="3425763"/>
            <a:ext cx="4159634"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600"/>
              </a:spcAft>
              <a:buFont typeface="Arial"/>
              <a:buChar char="•"/>
            </a:pPr>
            <a:r>
              <a:rPr lang="en-GB">
                <a:ea typeface="+mn-lt"/>
                <a:cs typeface="+mn-lt"/>
              </a:rPr>
              <a:t>Facilitates user engagement by allowing individuals to create posts and share their thoughts on various content. </a:t>
            </a:r>
            <a:endParaRPr lang="en-US">
              <a:ea typeface="+mn-lt"/>
              <a:cs typeface="+mn-lt"/>
            </a:endParaRPr>
          </a:p>
          <a:p>
            <a:pPr marL="285750" indent="-285750" algn="just">
              <a:spcAft>
                <a:spcPts val="600"/>
              </a:spcAft>
              <a:buFont typeface="Arial"/>
              <a:buChar char="•"/>
            </a:pPr>
            <a:r>
              <a:rPr lang="en-GB">
                <a:ea typeface="+mn-lt"/>
                <a:cs typeface="+mn-lt"/>
              </a:rPr>
              <a:t>The relational structure ensures that users can view and comment on posts, with the added capability of nesting comments in a graphical structure.</a:t>
            </a:r>
            <a:endParaRPr lang="en-GB">
              <a:ea typeface="Calibri"/>
              <a:cs typeface="Calibri"/>
            </a:endParaRPr>
          </a:p>
          <a:p>
            <a:pPr marL="285750" indent="-285750" algn="just">
              <a:spcAft>
                <a:spcPts val="600"/>
              </a:spcAft>
              <a:buFont typeface="Arial"/>
              <a:buChar char="•"/>
            </a:pPr>
            <a:r>
              <a:rPr lang="en-GB">
                <a:ea typeface="+mn-lt"/>
                <a:cs typeface="+mn-lt"/>
              </a:rPr>
              <a:t>Promotes interactive discussions and a dynamic community experience.</a:t>
            </a:r>
            <a:endParaRPr lang="en-GB">
              <a:ea typeface="Calibri"/>
              <a:cs typeface="Calibri"/>
            </a:endParaRPr>
          </a:p>
        </p:txBody>
      </p:sp>
      <p:pic>
        <p:nvPicPr>
          <p:cNvPr id="7" name="Graphic 6" descr="Subtitles">
            <a:extLst>
              <a:ext uri="{FF2B5EF4-FFF2-40B4-BE49-F238E27FC236}">
                <a16:creationId xmlns:a16="http://schemas.microsoft.com/office/drawing/2014/main" id="{3FBE0744-9A09-1306-DD12-08439D6F76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4691" y="4626158"/>
            <a:ext cx="1584679" cy="1584679"/>
          </a:xfrm>
          <a:prstGeom prst="rect">
            <a:avLst/>
          </a:prstGeom>
        </p:spPr>
      </p:pic>
    </p:spTree>
    <p:extLst>
      <p:ext uri="{BB962C8B-B14F-4D97-AF65-F5344CB8AC3E}">
        <p14:creationId xmlns:p14="http://schemas.microsoft.com/office/powerpoint/2010/main" val="254496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B57D4-01B9-DC93-1C48-BCD983B32EED}"/>
              </a:ext>
            </a:extLst>
          </p:cNvPr>
          <p:cNvSpPr>
            <a:spLocks noGrp="1"/>
          </p:cNvSpPr>
          <p:nvPr>
            <p:ph type="title"/>
          </p:nvPr>
        </p:nvSpPr>
        <p:spPr>
          <a:xfrm>
            <a:off x="454044" y="632717"/>
            <a:ext cx="3605892" cy="1725875"/>
          </a:xfrm>
        </p:spPr>
        <p:txBody>
          <a:bodyPr anchor="b">
            <a:normAutofit/>
          </a:bodyPr>
          <a:lstStyle/>
          <a:p>
            <a:r>
              <a:rPr lang="en-GB" sz="4200" b="1">
                <a:ea typeface="Calibri Light"/>
                <a:cs typeface="Calibri Light"/>
              </a:rPr>
              <a:t>Review/Ratings</a:t>
            </a:r>
            <a:endParaRPr lang="en-US" sz="4200"/>
          </a:p>
        </p:txBody>
      </p:sp>
      <p:sp>
        <p:nvSpPr>
          <p:cNvPr id="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6CCAF-0D80-682A-F454-F672ADDB648C}"/>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GB" sz="1700">
                <a:ea typeface="+mn-lt"/>
                <a:cs typeface="+mn-lt"/>
              </a:rPr>
              <a:t>The "Review, Ratings" relationship among all fictions in various media types, including movies, comics, books, and series allows users to contribute reviews and ratings across diverse content. Users have the flexibility to express their opinions on movies, series, books, and comics, contributing to a comprehensive and collective evaluation system. </a:t>
            </a:r>
            <a:endParaRPr lang="en-GB" sz="1700">
              <a:ea typeface="Calibri"/>
              <a:cs typeface="Calibri"/>
            </a:endParaRPr>
          </a:p>
        </p:txBody>
      </p:sp>
      <p:pic>
        <p:nvPicPr>
          <p:cNvPr id="4" name="Picture 3" descr="A screenshot of a diagram&#10;&#10;Description automatically generated">
            <a:extLst>
              <a:ext uri="{FF2B5EF4-FFF2-40B4-BE49-F238E27FC236}">
                <a16:creationId xmlns:a16="http://schemas.microsoft.com/office/drawing/2014/main" id="{85CE9865-028A-7492-96A6-6B29504031CF}"/>
              </a:ext>
            </a:extLst>
          </p:cNvPr>
          <p:cNvPicPr>
            <a:picLocks noChangeAspect="1"/>
          </p:cNvPicPr>
          <p:nvPr/>
        </p:nvPicPr>
        <p:blipFill>
          <a:blip r:embed="rId2"/>
          <a:stretch>
            <a:fillRect/>
          </a:stretch>
        </p:blipFill>
        <p:spPr>
          <a:xfrm>
            <a:off x="4286904" y="1493486"/>
            <a:ext cx="7896211" cy="4068332"/>
          </a:xfrm>
          <a:prstGeom prst="rect">
            <a:avLst/>
          </a:prstGeom>
        </p:spPr>
      </p:pic>
    </p:spTree>
    <p:extLst>
      <p:ext uri="{BB962C8B-B14F-4D97-AF65-F5344CB8AC3E}">
        <p14:creationId xmlns:p14="http://schemas.microsoft.com/office/powerpoint/2010/main" val="182074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9A5C17-B381-F519-F408-0E70EC94C840}"/>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ctr"/>
            <a:r>
              <a:rPr lang="en-US" sz="4000">
                <a:solidFill>
                  <a:srgbClr val="FFFFFF"/>
                </a:solidFill>
              </a:rPr>
              <a:t>Meet Our Team</a:t>
            </a:r>
            <a:endParaRPr lang="en-US"/>
          </a:p>
        </p:txBody>
      </p:sp>
      <p:sp>
        <p:nvSpPr>
          <p:cNvPr id="6" name="TextBox 5">
            <a:extLst>
              <a:ext uri="{FF2B5EF4-FFF2-40B4-BE49-F238E27FC236}">
                <a16:creationId xmlns:a16="http://schemas.microsoft.com/office/drawing/2014/main" id="{28C32714-6FD1-4BF9-B549-1F0902C03098}"/>
              </a:ext>
            </a:extLst>
          </p:cNvPr>
          <p:cNvSpPr txBox="1"/>
          <p:nvPr/>
        </p:nvSpPr>
        <p:spPr>
          <a:xfrm>
            <a:off x="9430327" y="5084618"/>
            <a:ext cx="1441420" cy="707886"/>
          </a:xfrm>
          <a:prstGeom prst="rect">
            <a:avLst/>
          </a:prstGeom>
          <a:noFill/>
        </p:spPr>
        <p:txBody>
          <a:bodyPr wrap="none" rtlCol="0">
            <a:spAutoFit/>
          </a:bodyPr>
          <a:lstStyle/>
          <a:p>
            <a:r>
              <a:rPr lang="en-US" sz="2000"/>
              <a:t>Dipit Saha</a:t>
            </a:r>
          </a:p>
          <a:p>
            <a:r>
              <a:rPr lang="en-US" sz="2000"/>
              <a:t>ID: 2105050</a:t>
            </a:r>
          </a:p>
        </p:txBody>
      </p:sp>
      <p:sp>
        <p:nvSpPr>
          <p:cNvPr id="12" name="TextBox 11">
            <a:extLst>
              <a:ext uri="{FF2B5EF4-FFF2-40B4-BE49-F238E27FC236}">
                <a16:creationId xmlns:a16="http://schemas.microsoft.com/office/drawing/2014/main" id="{235B0DC7-07E6-41C7-B6D0-9CF41D8528F8}"/>
              </a:ext>
            </a:extLst>
          </p:cNvPr>
          <p:cNvSpPr txBox="1"/>
          <p:nvPr/>
        </p:nvSpPr>
        <p:spPr>
          <a:xfrm>
            <a:off x="4225516" y="5049134"/>
            <a:ext cx="3623434" cy="735764"/>
          </a:xfrm>
          <a:prstGeom prst="rect">
            <a:avLst/>
          </a:prstGeom>
          <a:noFill/>
        </p:spPr>
        <p:txBody>
          <a:bodyPr wrap="square" lIns="91440" tIns="45720" rIns="91440" bIns="45720" rtlCol="0" anchor="t">
            <a:spAutoFit/>
          </a:bodyPr>
          <a:lstStyle/>
          <a:p>
            <a:pPr algn="ctr"/>
            <a:r>
              <a:rPr lang="en-US" sz="2000"/>
              <a:t>Shah Mohammad Abdul Mannan</a:t>
            </a:r>
            <a:endParaRPr lang="en-US"/>
          </a:p>
          <a:p>
            <a:pPr algn="ctr"/>
            <a:r>
              <a:rPr lang="en-US" sz="2000"/>
              <a:t>ID: 2105056</a:t>
            </a:r>
            <a:endParaRPr lang="en-US" sz="2000">
              <a:ea typeface="Calibri" panose="020F0502020204030204"/>
              <a:cs typeface="Calibri" panose="020F0502020204030204"/>
            </a:endParaRPr>
          </a:p>
        </p:txBody>
      </p:sp>
      <p:pic>
        <p:nvPicPr>
          <p:cNvPr id="3" name="Picture 2" descr="A person wearing glasses and a backpack&#10;&#10;Description automatically generated">
            <a:extLst>
              <a:ext uri="{FF2B5EF4-FFF2-40B4-BE49-F238E27FC236}">
                <a16:creationId xmlns:a16="http://schemas.microsoft.com/office/drawing/2014/main" id="{8659326C-ADA9-7B38-CB6A-1829DC4BE8E7}"/>
              </a:ext>
            </a:extLst>
          </p:cNvPr>
          <p:cNvPicPr>
            <a:picLocks noChangeAspect="1"/>
          </p:cNvPicPr>
          <p:nvPr/>
        </p:nvPicPr>
        <p:blipFill>
          <a:blip r:embed="rId2"/>
          <a:stretch>
            <a:fillRect/>
          </a:stretch>
        </p:blipFill>
        <p:spPr>
          <a:xfrm>
            <a:off x="4141080" y="1557070"/>
            <a:ext cx="3389972" cy="3399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A person smiling for the camera&#10;&#10;Description automatically generated">
            <a:extLst>
              <a:ext uri="{FF2B5EF4-FFF2-40B4-BE49-F238E27FC236}">
                <a16:creationId xmlns:a16="http://schemas.microsoft.com/office/drawing/2014/main" id="{288A89CF-7D99-5E1E-07B1-F1CF5FD6FEA5}"/>
              </a:ext>
            </a:extLst>
          </p:cNvPr>
          <p:cNvPicPr>
            <a:picLocks noChangeAspect="1"/>
          </p:cNvPicPr>
          <p:nvPr/>
        </p:nvPicPr>
        <p:blipFill>
          <a:blip r:embed="rId3"/>
          <a:stretch>
            <a:fillRect/>
          </a:stretch>
        </p:blipFill>
        <p:spPr>
          <a:xfrm>
            <a:off x="8413595" y="1385985"/>
            <a:ext cx="3653882" cy="4894492"/>
          </a:xfrm>
          <a:prstGeom prst="rect">
            <a:avLst/>
          </a:prstGeom>
        </p:spPr>
      </p:pic>
    </p:spTree>
    <p:extLst>
      <p:ext uri="{BB962C8B-B14F-4D97-AF65-F5344CB8AC3E}">
        <p14:creationId xmlns:p14="http://schemas.microsoft.com/office/powerpoint/2010/main" val="191052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68" name="Rectangle 416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FF404-7E7F-41CD-C4DD-39A9C80FF5A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Moderator- Request/Report Handling</a:t>
            </a:r>
            <a:endParaRPr lang="en-US" sz="3800" kern="1200">
              <a:solidFill>
                <a:schemeClr val="tx1"/>
              </a:solidFill>
              <a:latin typeface="+mj-lt"/>
              <a:ea typeface="+mj-ea"/>
              <a:cs typeface="+mj-cs"/>
            </a:endParaRPr>
          </a:p>
        </p:txBody>
      </p:sp>
      <p:sp>
        <p:nvSpPr>
          <p:cNvPr id="417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68CCD9-D943-A431-9DA8-F210433B8D18}"/>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Plays a crucial role in managing user interactions. This entity establishes relationships with both the "User" and "Fiction" entities, allowing moderators to efficiently handle user-generated requests and reports related to various functions on the platform.</a:t>
            </a:r>
          </a:p>
        </p:txBody>
      </p:sp>
      <p:pic>
        <p:nvPicPr>
          <p:cNvPr id="4102" name="Picture 6">
            <a:extLst>
              <a:ext uri="{FF2B5EF4-FFF2-40B4-BE49-F238E27FC236}">
                <a16:creationId xmlns:a16="http://schemas.microsoft.com/office/drawing/2014/main" id="{1E0555F0-636C-408A-81CB-B4D7AE92E4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5" t="1777" r="-357" b="-2031"/>
          <a:stretch/>
        </p:blipFill>
        <p:spPr bwMode="auto">
          <a:xfrm>
            <a:off x="4654296" y="1604885"/>
            <a:ext cx="6903720" cy="364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52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8" name="Rectangle 514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50365-0225-0F9D-4B48-7D51B81C1D60}"/>
              </a:ext>
            </a:extLst>
          </p:cNvPr>
          <p:cNvSpPr>
            <a:spLocks noGrp="1"/>
          </p:cNvSpPr>
          <p:nvPr>
            <p:ph type="title"/>
          </p:nvPr>
        </p:nvSpPr>
        <p:spPr>
          <a:xfrm>
            <a:off x="589560" y="856180"/>
            <a:ext cx="4560584" cy="1128068"/>
          </a:xfrm>
        </p:spPr>
        <p:txBody>
          <a:bodyPr anchor="ctr">
            <a:normAutofit/>
          </a:bodyPr>
          <a:lstStyle/>
          <a:p>
            <a:pPr algn="ctr"/>
            <a:r>
              <a:rPr lang="en-GB" sz="4000" b="1">
                <a:ea typeface="Calibri Light"/>
                <a:cs typeface="Calibri Light"/>
              </a:rPr>
              <a:t>Creator</a:t>
            </a:r>
            <a:endParaRPr lang="en-GB" sz="4000" b="1">
              <a:cs typeface="Calibri Light"/>
            </a:endParaRPr>
          </a:p>
        </p:txBody>
      </p:sp>
      <p:grpSp>
        <p:nvGrpSpPr>
          <p:cNvPr id="5149" name="Group 514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54" name="Rectangle 51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0" name="Rectangle 51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52" name="Rectangle 515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03A195-1191-E923-BD9A-B7C990824D6A}"/>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GB" sz="2000">
                <a:ea typeface="+mn-lt"/>
                <a:cs typeface="+mn-lt"/>
              </a:rPr>
              <a:t>This entity establishes connections with various fictions, linking creators to the content they have contributed to. </a:t>
            </a:r>
          </a:p>
          <a:p>
            <a:r>
              <a:rPr lang="en-GB" sz="2000">
                <a:ea typeface="+mn-lt"/>
                <a:cs typeface="+mn-lt"/>
              </a:rPr>
              <a:t>Users can utilize the global search functionality to explore and search for creators, facilitating easy access to a creator's body of work across movies, series, books, and comics.</a:t>
            </a:r>
            <a:endParaRPr lang="en-GB" sz="2000">
              <a:ea typeface="Calibri"/>
              <a:cs typeface="Calibri"/>
            </a:endParaRPr>
          </a:p>
        </p:txBody>
      </p:sp>
      <p:sp>
        <p:nvSpPr>
          <p:cNvPr id="5156" name="Rectangle 515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Rectangle 5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E0CEA31-638B-40D1-9AE0-8E49902A36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4" b="1"/>
          <a:stretch/>
        </p:blipFill>
        <p:spPr bwMode="auto">
          <a:xfrm>
            <a:off x="5977788" y="799352"/>
            <a:ext cx="5425410" cy="525929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75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351CA-4255-B842-E9D7-5781B50823F4}"/>
              </a:ext>
            </a:extLst>
          </p:cNvPr>
          <p:cNvSpPr>
            <a:spLocks noGrp="1"/>
          </p:cNvSpPr>
          <p:nvPr>
            <p:ph type="title"/>
          </p:nvPr>
        </p:nvSpPr>
        <p:spPr>
          <a:xfrm>
            <a:off x="589560" y="856180"/>
            <a:ext cx="4560584" cy="1128068"/>
          </a:xfrm>
        </p:spPr>
        <p:txBody>
          <a:bodyPr anchor="ctr">
            <a:normAutofit/>
          </a:bodyPr>
          <a:lstStyle/>
          <a:p>
            <a:pPr algn="ctr"/>
            <a:r>
              <a:rPr lang="en-GB" sz="3700" b="1">
                <a:cs typeface="Calibri Light"/>
              </a:rPr>
              <a:t>Production/Publication Company</a:t>
            </a:r>
            <a:endParaRPr lang="en-GB" sz="3700" b="1">
              <a:ea typeface="Calibri Light"/>
              <a:cs typeface="Calibri Light"/>
            </a:endParaRPr>
          </a:p>
        </p:txBody>
      </p:sp>
      <p:grpSp>
        <p:nvGrpSpPr>
          <p:cNvPr id="6160" name="Group 61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62" name="Rectangle 616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9" name="Rectangle 61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B44813-25B6-2534-4572-BE141A9F19F8}"/>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GB" sz="2000">
                <a:ea typeface="+mn-lt"/>
                <a:cs typeface="+mn-lt"/>
              </a:rPr>
              <a:t>Represents content-producing or publishing entities.</a:t>
            </a:r>
            <a:endParaRPr lang="en-GB" sz="2000">
              <a:ea typeface="Calibri" panose="020F0502020204030204"/>
              <a:cs typeface="Calibri" panose="020F0502020204030204"/>
            </a:endParaRPr>
          </a:p>
          <a:p>
            <a:r>
              <a:rPr lang="en-GB" sz="2000">
                <a:ea typeface="+mn-lt"/>
                <a:cs typeface="+mn-lt"/>
              </a:rPr>
              <a:t>Contains attributes: </a:t>
            </a:r>
            <a:r>
              <a:rPr lang="en-GB" sz="2000" err="1">
                <a:ea typeface="+mn-lt"/>
                <a:cs typeface="+mn-lt"/>
              </a:rPr>
              <a:t>CompanyID</a:t>
            </a:r>
            <a:r>
              <a:rPr lang="en-GB" sz="2000">
                <a:ea typeface="+mn-lt"/>
                <a:cs typeface="+mn-lt"/>
              </a:rPr>
              <a:t>, Title, Type, Description.</a:t>
            </a:r>
            <a:endParaRPr lang="en-GB" sz="2000"/>
          </a:p>
          <a:p>
            <a:r>
              <a:rPr lang="en-GB" sz="2000">
                <a:ea typeface="+mn-lt"/>
                <a:cs typeface="+mn-lt"/>
              </a:rPr>
              <a:t>Links media content to respective production/publishing sources for categorization and exploration.</a:t>
            </a:r>
            <a:endParaRPr lang="en-GB" sz="2000"/>
          </a:p>
          <a:p>
            <a:endParaRPr lang="en-GB" sz="2000">
              <a:ea typeface="Calibri"/>
              <a:cs typeface="Calibri"/>
            </a:endParaRPr>
          </a:p>
        </p:txBody>
      </p:sp>
      <p:sp>
        <p:nvSpPr>
          <p:cNvPr id="6161" name="Rectangle 616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9B0A98A1-0222-42AD-B913-A098E7485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904"/>
          <a:stretch/>
        </p:blipFill>
        <p:spPr bwMode="auto">
          <a:xfrm>
            <a:off x="5773173" y="799034"/>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26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2EC7FDAF-86FF-4C72-8771-C3BC4471CE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77062" y="0"/>
            <a:ext cx="8736250" cy="65361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DC46B1-A6E5-2474-F716-BA4D9C34456E}"/>
              </a:ext>
            </a:extLst>
          </p:cNvPr>
          <p:cNvSpPr txBox="1"/>
          <p:nvPr/>
        </p:nvSpPr>
        <p:spPr>
          <a:xfrm>
            <a:off x="536373" y="1062432"/>
            <a:ext cx="42497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a:latin typeface="Arial"/>
                <a:cs typeface="Calibri"/>
              </a:rPr>
              <a:t>Wishlist and Favourite Content</a:t>
            </a:r>
            <a:endParaRPr lang="en-GB" sz="3600">
              <a:latin typeface="Arial"/>
              <a:cs typeface="Arial"/>
            </a:endParaRPr>
          </a:p>
        </p:txBody>
      </p:sp>
      <p:sp>
        <p:nvSpPr>
          <p:cNvPr id="3" name="TextBox 2">
            <a:extLst>
              <a:ext uri="{FF2B5EF4-FFF2-40B4-BE49-F238E27FC236}">
                <a16:creationId xmlns:a16="http://schemas.microsoft.com/office/drawing/2014/main" id="{89C86F8D-111A-F319-DE80-333A81DF6788}"/>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Facilitates the favorite list also maintains user wish list accordingly.</a:t>
            </a:r>
          </a:p>
        </p:txBody>
      </p:sp>
    </p:spTree>
    <p:extLst>
      <p:ext uri="{BB962C8B-B14F-4D97-AF65-F5344CB8AC3E}">
        <p14:creationId xmlns:p14="http://schemas.microsoft.com/office/powerpoint/2010/main" val="3433504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E61B4-A728-5CD2-923D-6C9A2436443A}"/>
              </a:ext>
            </a:extLst>
          </p:cNvPr>
          <p:cNvSpPr>
            <a:spLocks noGrp="1"/>
          </p:cNvSpPr>
          <p:nvPr>
            <p:ph type="title"/>
          </p:nvPr>
        </p:nvSpPr>
        <p:spPr>
          <a:xfrm>
            <a:off x="630936" y="639520"/>
            <a:ext cx="3429000" cy="1719072"/>
          </a:xfrm>
        </p:spPr>
        <p:txBody>
          <a:bodyPr anchor="b">
            <a:normAutofit/>
          </a:bodyPr>
          <a:lstStyle/>
          <a:p>
            <a:r>
              <a:rPr lang="en-GB" sz="3400">
                <a:latin typeface="Arial"/>
                <a:cs typeface="Arial"/>
              </a:rPr>
              <a:t>User Reporting, Requesting and Admin Actions:</a:t>
            </a:r>
            <a:endParaRPr lang="en-US" sz="34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4831EB-EDD8-69E1-585C-E403B95EBCB6}"/>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GB" sz="2200">
                <a:latin typeface="Arial"/>
                <a:cs typeface="Arial"/>
              </a:rPr>
              <a:t> - Users have the option to request and report content, directing it to the admin.</a:t>
            </a:r>
            <a:br>
              <a:rPr lang="en-GB" sz="2200">
                <a:latin typeface="Arial"/>
                <a:cs typeface="Arial"/>
              </a:rPr>
            </a:br>
            <a:r>
              <a:rPr lang="en-GB" sz="2200">
                <a:latin typeface="Arial"/>
                <a:cs typeface="Arial"/>
              </a:rPr>
              <a:t>  - Admin can accept and modify requests using queries for efficient content management.</a:t>
            </a:r>
            <a:endParaRPr lang="en-GB" sz="2200">
              <a:ea typeface="Calibri" panose="020F0502020204030204"/>
              <a:cs typeface="Calibri" panose="020F0502020204030204"/>
            </a:endParaRPr>
          </a:p>
        </p:txBody>
      </p:sp>
      <p:pic>
        <p:nvPicPr>
          <p:cNvPr id="4" name="Picture 3" descr="A diagram of a workflow&#10;&#10;Description automatically generated">
            <a:extLst>
              <a:ext uri="{FF2B5EF4-FFF2-40B4-BE49-F238E27FC236}">
                <a16:creationId xmlns:a16="http://schemas.microsoft.com/office/drawing/2014/main" id="{6B9CD4C1-4A74-5882-72CE-FEB0B1D29B80}"/>
              </a:ext>
            </a:extLst>
          </p:cNvPr>
          <p:cNvPicPr>
            <a:picLocks noChangeAspect="1"/>
          </p:cNvPicPr>
          <p:nvPr/>
        </p:nvPicPr>
        <p:blipFill>
          <a:blip r:embed="rId2"/>
          <a:stretch>
            <a:fillRect/>
          </a:stretch>
        </p:blipFill>
        <p:spPr>
          <a:xfrm>
            <a:off x="4172076" y="1430091"/>
            <a:ext cx="7907784" cy="4388817"/>
          </a:xfrm>
          <a:prstGeom prst="rect">
            <a:avLst/>
          </a:prstGeom>
        </p:spPr>
      </p:pic>
    </p:spTree>
    <p:extLst>
      <p:ext uri="{BB962C8B-B14F-4D97-AF65-F5344CB8AC3E}">
        <p14:creationId xmlns:p14="http://schemas.microsoft.com/office/powerpoint/2010/main" val="189208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40DFC-8375-C388-762D-9D9738FC89ED}"/>
              </a:ext>
            </a:extLst>
          </p:cNvPr>
          <p:cNvSpPr>
            <a:spLocks noGrp="1"/>
          </p:cNvSpPr>
          <p:nvPr>
            <p:ph type="title"/>
          </p:nvPr>
        </p:nvSpPr>
        <p:spPr>
          <a:xfrm>
            <a:off x="640228" y="1578081"/>
            <a:ext cx="3419708" cy="808390"/>
          </a:xfrm>
        </p:spPr>
        <p:txBody>
          <a:bodyPr vert="horz" lIns="91440" tIns="45720" rIns="91440" bIns="45720" rtlCol="0" anchor="b">
            <a:normAutofit/>
          </a:bodyPr>
          <a:lstStyle/>
          <a:p>
            <a:r>
              <a:rPr lang="en-US" sz="3000" b="1" kern="1200">
                <a:solidFill>
                  <a:schemeClr val="tx1"/>
                </a:solidFill>
                <a:latin typeface="+mj-lt"/>
                <a:ea typeface="+mj-ea"/>
                <a:cs typeface="+mj-cs"/>
              </a:rPr>
              <a:t>Followers/Following </a:t>
            </a:r>
            <a:endParaRPr lang="en-US" sz="3000" kern="1200">
              <a:solidFill>
                <a:schemeClr val="tx1"/>
              </a:solidFill>
              <a:latin typeface="+mj-lt"/>
              <a:ea typeface="+mj-ea"/>
              <a:cs typeface="+mj-cs"/>
            </a:endParaRPr>
          </a:p>
        </p:txBody>
      </p:sp>
      <p:sp>
        <p:nvSpPr>
          <p:cNvPr id="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B9B88D-6C21-C4C2-926F-D20F519AC7A4}"/>
              </a:ext>
            </a:extLst>
          </p:cNvPr>
          <p:cNvSpPr txBox="1"/>
          <p:nvPr/>
        </p:nvSpPr>
        <p:spPr>
          <a:xfrm>
            <a:off x="426496" y="2816501"/>
            <a:ext cx="4376854" cy="34107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a:t>The "Followers" and "Following" attributes in the User table establish a one-to-many relationship, fostering a social interaction dynamic.</a:t>
            </a:r>
            <a:endParaRPr lang="en-US">
              <a:ea typeface="Calibri"/>
              <a:cs typeface="Calibri"/>
            </a:endParaRPr>
          </a:p>
          <a:p>
            <a:pPr marL="342900" indent="-228600">
              <a:lnSpc>
                <a:spcPct val="90000"/>
              </a:lnSpc>
              <a:spcAft>
                <a:spcPts val="600"/>
              </a:spcAft>
              <a:buFont typeface="Arial" panose="020B0604020202020204" pitchFamily="34" charset="0"/>
              <a:buChar char="•"/>
            </a:pPr>
            <a:r>
              <a:rPr lang="en-US"/>
              <a:t> Users can follow others, creating a connection that enhances their experience by allowing them to engage with and explore the preferred content of those they follow. </a:t>
            </a:r>
            <a:endParaRPr lang="en-US">
              <a:ea typeface="Calibri"/>
              <a:cs typeface="Calibri"/>
            </a:endParaRPr>
          </a:p>
          <a:p>
            <a:pPr marL="342900" indent="-228600">
              <a:lnSpc>
                <a:spcPct val="90000"/>
              </a:lnSpc>
              <a:spcAft>
                <a:spcPts val="600"/>
              </a:spcAft>
              <a:buFont typeface="Arial" panose="020B0604020202020204" pitchFamily="34" charset="0"/>
              <a:buChar char="•"/>
            </a:pPr>
            <a:r>
              <a:rPr lang="en-US"/>
              <a:t>This relational structure facilitates a user-friendly environment for content discovery and interaction within the Fiction Profile platform.</a:t>
            </a:r>
            <a:endParaRPr lang="en-US">
              <a:ea typeface="Calibri"/>
              <a:cs typeface="Calibri"/>
            </a:endParaRPr>
          </a:p>
        </p:txBody>
      </p:sp>
      <p:pic>
        <p:nvPicPr>
          <p:cNvPr id="4" name="Content Placeholder 3">
            <a:extLst>
              <a:ext uri="{FF2B5EF4-FFF2-40B4-BE49-F238E27FC236}">
                <a16:creationId xmlns:a16="http://schemas.microsoft.com/office/drawing/2014/main" id="{DD8365F1-2D4D-09F8-9391-730728805530}"/>
              </a:ext>
            </a:extLst>
          </p:cNvPr>
          <p:cNvPicPr>
            <a:picLocks noGrp="1" noChangeAspect="1"/>
          </p:cNvPicPr>
          <p:nvPr>
            <p:ph idx="1"/>
          </p:nvPr>
        </p:nvPicPr>
        <p:blipFill>
          <a:blip r:embed="rId2"/>
          <a:stretch>
            <a:fillRect/>
          </a:stretch>
        </p:blipFill>
        <p:spPr>
          <a:xfrm>
            <a:off x="5382249" y="1216226"/>
            <a:ext cx="6033254" cy="5113206"/>
          </a:xfrm>
          <a:prstGeom prst="rect">
            <a:avLst/>
          </a:prstGeom>
        </p:spPr>
      </p:pic>
    </p:spTree>
    <p:extLst>
      <p:ext uri="{BB962C8B-B14F-4D97-AF65-F5344CB8AC3E}">
        <p14:creationId xmlns:p14="http://schemas.microsoft.com/office/powerpoint/2010/main" val="1859626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4714F-CBD7-168E-8725-2A976592C214}"/>
              </a:ext>
            </a:extLst>
          </p:cNvPr>
          <p:cNvSpPr>
            <a:spLocks noGrp="1"/>
          </p:cNvSpPr>
          <p:nvPr>
            <p:ph type="title"/>
          </p:nvPr>
        </p:nvSpPr>
        <p:spPr>
          <a:xfrm>
            <a:off x="5297762" y="329184"/>
            <a:ext cx="6251110" cy="1061186"/>
          </a:xfrm>
        </p:spPr>
        <p:txBody>
          <a:bodyPr anchor="b">
            <a:normAutofit/>
          </a:bodyPr>
          <a:lstStyle/>
          <a:p>
            <a:r>
              <a:rPr lang="en-GB" sz="5400">
                <a:latin typeface="Arial"/>
                <a:cs typeface="Arial"/>
              </a:rPr>
              <a:t>Common Attributes:</a:t>
            </a:r>
            <a:endParaRPr lang="en-US" sz="5400"/>
          </a:p>
        </p:txBody>
      </p:sp>
      <p:pic>
        <p:nvPicPr>
          <p:cNvPr id="5" name="Picture 4" descr="One in a crowd">
            <a:extLst>
              <a:ext uri="{FF2B5EF4-FFF2-40B4-BE49-F238E27FC236}">
                <a16:creationId xmlns:a16="http://schemas.microsoft.com/office/drawing/2014/main" id="{3AB2EE09-3DFE-7107-D8D8-1F34DF46F464}"/>
              </a:ext>
            </a:extLst>
          </p:cNvPr>
          <p:cNvPicPr>
            <a:picLocks noChangeAspect="1"/>
          </p:cNvPicPr>
          <p:nvPr/>
        </p:nvPicPr>
        <p:blipFill rotWithShape="1">
          <a:blip r:embed="rId2"/>
          <a:srcRect l="28171" r="20897"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C3DADF-97B0-5096-9355-43946FBFA4AA}"/>
              </a:ext>
            </a:extLst>
          </p:cNvPr>
          <p:cNvSpPr>
            <a:spLocks noGrp="1"/>
          </p:cNvSpPr>
          <p:nvPr>
            <p:ph idx="1"/>
          </p:nvPr>
        </p:nvSpPr>
        <p:spPr>
          <a:xfrm>
            <a:off x="5297762" y="2586309"/>
            <a:ext cx="6732373" cy="3604179"/>
          </a:xfrm>
        </p:spPr>
        <p:txBody>
          <a:bodyPr vert="horz" lIns="91440" tIns="45720" rIns="91440" bIns="45720" rtlCol="0" anchor="t">
            <a:normAutofit lnSpcReduction="10000"/>
          </a:bodyPr>
          <a:lstStyle/>
          <a:p>
            <a:r>
              <a:rPr lang="en-GB" sz="2000">
                <a:ea typeface="+mn-lt"/>
                <a:cs typeface="+mn-lt"/>
              </a:rPr>
              <a:t>The common attributes shared among series, fiction, movies, and books in the Fiction Profile database provide a standardized framework for organizing and presenting diverse content.</a:t>
            </a:r>
            <a:endParaRPr lang="en-US" sz="2000">
              <a:ea typeface="+mn-lt"/>
              <a:cs typeface="+mn-lt"/>
            </a:endParaRPr>
          </a:p>
          <a:p>
            <a:r>
              <a:rPr lang="en-GB" sz="2000">
                <a:ea typeface="+mn-lt"/>
                <a:cs typeface="+mn-lt"/>
              </a:rPr>
              <a:t> Elements such as cast, genre, rating, and language serve as universal data points, ensuring a consistent and coherent structure across various types of content. </a:t>
            </a:r>
            <a:endParaRPr lang="en-US" sz="2000">
              <a:ea typeface="+mn-lt"/>
              <a:cs typeface="+mn-lt"/>
            </a:endParaRPr>
          </a:p>
          <a:p>
            <a:r>
              <a:rPr lang="en-GB" sz="2000">
                <a:ea typeface="+mn-lt"/>
                <a:cs typeface="+mn-lt"/>
              </a:rPr>
              <a:t>This standardization not only simplifies database management but also enhances the user experience by providing a familiar and easily navigable interface for exploring and accessing different forms of entertainment on the platform.</a:t>
            </a:r>
            <a:endParaRPr lang="en-US" sz="2000">
              <a:ea typeface="+mn-lt"/>
              <a:cs typeface="+mn-lt"/>
            </a:endParaRPr>
          </a:p>
          <a:p>
            <a:endParaRPr lang="en-GB" sz="1800">
              <a:solidFill>
                <a:srgbClr val="222222"/>
              </a:solidFill>
              <a:ea typeface="+mn-lt"/>
              <a:cs typeface="+mn-lt"/>
            </a:endParaRPr>
          </a:p>
        </p:txBody>
      </p:sp>
    </p:spTree>
    <p:extLst>
      <p:ext uri="{BB962C8B-B14F-4D97-AF65-F5344CB8AC3E}">
        <p14:creationId xmlns:p14="http://schemas.microsoft.com/office/powerpoint/2010/main" val="136225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50" name="Oval 49">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Oval 52">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C13C9-62A8-111A-B442-56A1C98ACF7C}"/>
              </a:ext>
            </a:extLst>
          </p:cNvPr>
          <p:cNvSpPr>
            <a:spLocks noGrp="1"/>
          </p:cNvSpPr>
          <p:nvPr>
            <p:ph type="title"/>
          </p:nvPr>
        </p:nvSpPr>
        <p:spPr>
          <a:xfrm>
            <a:off x="2342763" y="1893347"/>
            <a:ext cx="4079551" cy="2347950"/>
          </a:xfrm>
        </p:spPr>
        <p:txBody>
          <a:bodyPr vert="horz" lIns="91440" tIns="45720" rIns="91440" bIns="45720" rtlCol="0" anchor="b">
            <a:normAutofit/>
          </a:bodyPr>
          <a:lstStyle/>
          <a:p>
            <a:pPr algn="ctr"/>
            <a:r>
              <a:rPr lang="en-US" sz="5400" b="1" kern="1200">
                <a:solidFill>
                  <a:schemeClr val="bg1"/>
                </a:solidFill>
                <a:latin typeface="+mj-lt"/>
                <a:ea typeface="+mj-ea"/>
                <a:cs typeface="+mj-cs"/>
              </a:rPr>
              <a:t>Thank You</a:t>
            </a:r>
            <a:endParaRPr lang="en-US" sz="5400" kern="1200">
              <a:solidFill>
                <a:schemeClr val="bg1"/>
              </a:solidFill>
              <a:latin typeface="+mj-lt"/>
              <a:ea typeface="+mj-ea"/>
              <a:cs typeface="+mj-cs"/>
            </a:endParaRPr>
          </a:p>
        </p:txBody>
      </p:sp>
      <p:grpSp>
        <p:nvGrpSpPr>
          <p:cNvPr id="55" name="Group 54">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56" name="Freeform: Shape 55">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7" name="Freeform: Shape 56">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6" name="Graphic 5" descr="Handshake">
            <a:extLst>
              <a:ext uri="{FF2B5EF4-FFF2-40B4-BE49-F238E27FC236}">
                <a16:creationId xmlns:a16="http://schemas.microsoft.com/office/drawing/2014/main" id="{34FC8075-AAAF-14D6-25E3-461EF9B9A8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59"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60" name="Freeform: Shape 59">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6" name="Oval 65">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61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E655B-3C69-628F-BB6A-050F95DE980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Project Overview</a:t>
            </a:r>
            <a:endParaRPr lang="en-US" sz="4000">
              <a:solidFill>
                <a:srgbClr val="FFFFFF"/>
              </a:solidFill>
              <a:ea typeface="Calibri Light" panose="020F0302020204030204"/>
              <a:cs typeface="Calibri Light"/>
            </a:endParaRPr>
          </a:p>
        </p:txBody>
      </p:sp>
      <p:graphicFrame>
        <p:nvGraphicFramePr>
          <p:cNvPr id="81" name="Content Placeholder 47">
            <a:extLst>
              <a:ext uri="{FF2B5EF4-FFF2-40B4-BE49-F238E27FC236}">
                <a16:creationId xmlns:a16="http://schemas.microsoft.com/office/drawing/2014/main" id="{5113DE55-3325-2E6F-5A9D-FC8CD8CFB3B2}"/>
              </a:ext>
            </a:extLst>
          </p:cNvPr>
          <p:cNvGraphicFramePr>
            <a:graphicFrameLocks noGrp="1"/>
          </p:cNvGraphicFramePr>
          <p:nvPr>
            <p:ph idx="1"/>
            <p:extLst>
              <p:ext uri="{D42A27DB-BD31-4B8C-83A1-F6EECF244321}">
                <p14:modId xmlns:p14="http://schemas.microsoft.com/office/powerpoint/2010/main" val="42177748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29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1C28B-28DC-7456-E932-858198B1FF3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ER Diagram</a:t>
            </a:r>
          </a:p>
        </p:txBody>
      </p:sp>
      <p:pic>
        <p:nvPicPr>
          <p:cNvPr id="3" name="Picture 2" descr="A diagram of a computer&#10;&#10;Description automatically generated">
            <a:extLst>
              <a:ext uri="{FF2B5EF4-FFF2-40B4-BE49-F238E27FC236}">
                <a16:creationId xmlns:a16="http://schemas.microsoft.com/office/drawing/2014/main" id="{ADA5D810-016C-F4A1-1DDA-F2744D0CD0D5}"/>
              </a:ext>
            </a:extLst>
          </p:cNvPr>
          <p:cNvPicPr>
            <a:picLocks noChangeAspect="1"/>
          </p:cNvPicPr>
          <p:nvPr/>
        </p:nvPicPr>
        <p:blipFill>
          <a:blip r:embed="rId2"/>
          <a:stretch>
            <a:fillRect/>
          </a:stretch>
        </p:blipFill>
        <p:spPr>
          <a:xfrm>
            <a:off x="189755" y="1753843"/>
            <a:ext cx="11657396" cy="5031669"/>
          </a:xfrm>
          <a:prstGeom prst="rect">
            <a:avLst/>
          </a:prstGeom>
        </p:spPr>
      </p:pic>
      <p:sp>
        <p:nvSpPr>
          <p:cNvPr id="5" name="Rectangle 4">
            <a:extLst>
              <a:ext uri="{FF2B5EF4-FFF2-40B4-BE49-F238E27FC236}">
                <a16:creationId xmlns:a16="http://schemas.microsoft.com/office/drawing/2014/main" id="{E139BBB5-26BA-7A90-7886-B690772CDA1A}"/>
              </a:ext>
            </a:extLst>
          </p:cNvPr>
          <p:cNvSpPr/>
          <p:nvPr/>
        </p:nvSpPr>
        <p:spPr>
          <a:xfrm>
            <a:off x="9440995" y="6262152"/>
            <a:ext cx="2351047" cy="3995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6BF92B5-8E80-CC20-027A-1D18B9D9A4E1}"/>
              </a:ext>
            </a:extLst>
          </p:cNvPr>
          <p:cNvSpPr txBox="1"/>
          <p:nvPr/>
        </p:nvSpPr>
        <p:spPr>
          <a:xfrm>
            <a:off x="9128355" y="6294118"/>
            <a:ext cx="2997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b="1">
                <a:solidFill>
                  <a:schemeClr val="bg2"/>
                </a:solidFill>
                <a:cs typeface="Calibri" panose="020F0502020204030204"/>
                <a:hlinkClick r:id="rId3">
                  <a:extLst>
                    <a:ext uri="{A12FA001-AC4F-418D-AE19-62706E023703}">
                      <ahyp:hlinkClr xmlns:ahyp="http://schemas.microsoft.com/office/drawing/2018/hyperlinkcolor" val="tx"/>
                    </a:ext>
                  </a:extLst>
                </a:hlinkClick>
              </a:rPr>
              <a:t>PDF Here</a:t>
            </a:r>
            <a:endParaRPr lang="en-GB" b="1">
              <a:solidFill>
                <a:schemeClr val="bg2"/>
              </a:solidFill>
              <a:cs typeface="Calibri" panose="020F0502020204030204"/>
            </a:endParaRPr>
          </a:p>
        </p:txBody>
      </p:sp>
    </p:spTree>
    <p:extLst>
      <p:ext uri="{BB962C8B-B14F-4D97-AF65-F5344CB8AC3E}">
        <p14:creationId xmlns:p14="http://schemas.microsoft.com/office/powerpoint/2010/main" val="272366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54698-E1D1-5C99-56D0-B090540FB36A}"/>
              </a:ext>
            </a:extLst>
          </p:cNvPr>
          <p:cNvSpPr>
            <a:spLocks noGrp="1"/>
          </p:cNvSpPr>
          <p:nvPr>
            <p:ph type="title"/>
          </p:nvPr>
        </p:nvSpPr>
        <p:spPr>
          <a:xfrm>
            <a:off x="838200" y="1195697"/>
            <a:ext cx="3200400" cy="4238118"/>
          </a:xfrm>
        </p:spPr>
        <p:txBody>
          <a:bodyPr>
            <a:normAutofit/>
          </a:bodyPr>
          <a:lstStyle/>
          <a:p>
            <a:pPr algn="ctr"/>
            <a:r>
              <a:rPr lang="en-GB" sz="3600">
                <a:solidFill>
                  <a:schemeClr val="bg1"/>
                </a:solidFill>
                <a:latin typeface="Calibri"/>
                <a:ea typeface="Calibri"/>
                <a:cs typeface="Calibri"/>
              </a:rPr>
              <a:t>One-to-One Relationships</a:t>
            </a:r>
            <a:endParaRPr lang="en-US" sz="3600">
              <a:solidFill>
                <a:schemeClr val="bg1"/>
              </a:solidFill>
              <a:latin typeface="Calibri"/>
              <a:ea typeface="Calibri"/>
              <a:cs typeface="Calibri"/>
            </a:endParaRPr>
          </a:p>
        </p:txBody>
      </p:sp>
      <p:grpSp>
        <p:nvGrpSpPr>
          <p:cNvPr id="3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6"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37"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38" name="Content Placeholder 2">
            <a:extLst>
              <a:ext uri="{FF2B5EF4-FFF2-40B4-BE49-F238E27FC236}">
                <a16:creationId xmlns:a16="http://schemas.microsoft.com/office/drawing/2014/main" id="{164766E5-216E-9C64-888E-E63815D8E99D}"/>
              </a:ext>
            </a:extLst>
          </p:cNvPr>
          <p:cNvGraphicFramePr>
            <a:graphicFrameLocks noGrp="1"/>
          </p:cNvGraphicFramePr>
          <p:nvPr>
            <p:ph idx="1"/>
            <p:extLst>
              <p:ext uri="{D42A27DB-BD31-4B8C-83A1-F6EECF244321}">
                <p14:modId xmlns:p14="http://schemas.microsoft.com/office/powerpoint/2010/main" val="149025776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69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54698-E1D1-5C99-56D0-B090540FB36A}"/>
              </a:ext>
            </a:extLst>
          </p:cNvPr>
          <p:cNvSpPr>
            <a:spLocks noGrp="1"/>
          </p:cNvSpPr>
          <p:nvPr>
            <p:ph type="title"/>
          </p:nvPr>
        </p:nvSpPr>
        <p:spPr>
          <a:xfrm>
            <a:off x="838200" y="1195697"/>
            <a:ext cx="3200400" cy="4238118"/>
          </a:xfrm>
        </p:spPr>
        <p:txBody>
          <a:bodyPr>
            <a:normAutofit/>
          </a:bodyPr>
          <a:lstStyle/>
          <a:p>
            <a:pPr algn="ctr"/>
            <a:r>
              <a:rPr lang="en-GB" sz="3700">
                <a:solidFill>
                  <a:schemeClr val="bg1"/>
                </a:solidFill>
                <a:latin typeface="Calibri"/>
                <a:ea typeface="Calibri"/>
                <a:cs typeface="Calibri"/>
              </a:rPr>
              <a:t>One-to-Many Relationships</a:t>
            </a:r>
            <a:endParaRPr lang="en-US" sz="3700">
              <a:solidFill>
                <a:schemeClr val="bg1"/>
              </a:solidFill>
              <a:latin typeface="Calibri"/>
              <a:ea typeface="Calibri"/>
              <a:cs typeface="Calibri"/>
            </a:endParaRPr>
          </a:p>
        </p:txBody>
      </p:sp>
      <p:grpSp>
        <p:nvGrpSpPr>
          <p:cNvPr id="6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62"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63" name="Oval 62">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63">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7" name="Rectangle 56">
            <a:extLst>
              <a:ext uri="{FF2B5EF4-FFF2-40B4-BE49-F238E27FC236}">
                <a16:creationId xmlns:a16="http://schemas.microsoft.com/office/drawing/2014/main" id="{E923E453-7AD0-E52C-5A39-FEC9B805E3AC}"/>
              </a:ext>
            </a:extLst>
          </p:cNvPr>
          <p:cNvSpPr/>
          <p:nvPr/>
        </p:nvSpPr>
        <p:spPr>
          <a:xfrm>
            <a:off x="4832474" y="4089"/>
            <a:ext cx="7480609"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Content Placeholder 2">
            <a:extLst>
              <a:ext uri="{FF2B5EF4-FFF2-40B4-BE49-F238E27FC236}">
                <a16:creationId xmlns:a16="http://schemas.microsoft.com/office/drawing/2014/main" id="{F098E5DB-192A-9D6E-2A83-8A37F0E75409}"/>
              </a:ext>
            </a:extLst>
          </p:cNvPr>
          <p:cNvGraphicFramePr>
            <a:graphicFrameLocks noGrp="1"/>
          </p:cNvGraphicFramePr>
          <p:nvPr>
            <p:ph idx="1"/>
            <p:extLst>
              <p:ext uri="{D42A27DB-BD31-4B8C-83A1-F6EECF244321}">
                <p14:modId xmlns:p14="http://schemas.microsoft.com/office/powerpoint/2010/main" val="182989460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2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54698-E1D1-5C99-56D0-B090540FB36A}"/>
              </a:ext>
            </a:extLst>
          </p:cNvPr>
          <p:cNvSpPr>
            <a:spLocks noGrp="1"/>
          </p:cNvSpPr>
          <p:nvPr>
            <p:ph type="title"/>
          </p:nvPr>
        </p:nvSpPr>
        <p:spPr>
          <a:xfrm>
            <a:off x="838200" y="1195697"/>
            <a:ext cx="3200400" cy="4238118"/>
          </a:xfrm>
        </p:spPr>
        <p:txBody>
          <a:bodyPr>
            <a:normAutofit/>
          </a:bodyPr>
          <a:lstStyle/>
          <a:p>
            <a:pPr algn="ctr"/>
            <a:r>
              <a:rPr lang="en-GB" sz="3700">
                <a:solidFill>
                  <a:schemeClr val="bg1"/>
                </a:solidFill>
                <a:latin typeface="Calibri"/>
                <a:ea typeface="Calibri"/>
                <a:cs typeface="Calibri"/>
              </a:rPr>
              <a:t>Many-to-Many Relationships</a:t>
            </a:r>
            <a:endParaRPr lang="en-US" sz="3700">
              <a:solidFill>
                <a:schemeClr val="bg1"/>
              </a:solidFill>
              <a:latin typeface="Calibri"/>
              <a:ea typeface="Calibri"/>
              <a:cs typeface="Calibri"/>
            </a:endParaRP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6775769D-05B8-7647-E05E-6396EC8723A5}"/>
              </a:ext>
            </a:extLst>
          </p:cNvPr>
          <p:cNvSpPr/>
          <p:nvPr/>
        </p:nvSpPr>
        <p:spPr>
          <a:xfrm>
            <a:off x="4832474" y="4089"/>
            <a:ext cx="7480609" cy="6857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Content Placeholder 2">
            <a:extLst>
              <a:ext uri="{FF2B5EF4-FFF2-40B4-BE49-F238E27FC236}">
                <a16:creationId xmlns:a16="http://schemas.microsoft.com/office/drawing/2014/main" id="{A245E54B-DD5E-249E-61F3-F91F71C61160}"/>
              </a:ext>
            </a:extLst>
          </p:cNvPr>
          <p:cNvGraphicFramePr>
            <a:graphicFrameLocks noGrp="1"/>
          </p:cNvGraphicFramePr>
          <p:nvPr>
            <p:ph idx="1"/>
            <p:extLst>
              <p:ext uri="{D42A27DB-BD31-4B8C-83A1-F6EECF244321}">
                <p14:modId xmlns:p14="http://schemas.microsoft.com/office/powerpoint/2010/main" val="12303078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a:extLst>
              <a:ext uri="{FF2B5EF4-FFF2-40B4-BE49-F238E27FC236}">
                <a16:creationId xmlns:a16="http://schemas.microsoft.com/office/drawing/2014/main" id="{9292ABD9-788C-45A9-A0F6-502BF135BE0B}"/>
              </a:ext>
            </a:extLst>
          </p:cNvPr>
          <p:cNvSpPr>
            <a:spLocks noChangeAspect="1" noChangeArrowheads="1"/>
          </p:cNvSpPr>
          <p:nvPr/>
        </p:nvSpPr>
        <p:spPr bwMode="auto">
          <a:xfrm>
            <a:off x="0" y="893763"/>
            <a:ext cx="12192000" cy="5070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64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9" name="Rectangle 209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Rectangle 2099">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1" name="Rectangle 210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Rectangle 210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6E114DC-F241-4E78-9B63-658D4173BE25}"/>
              </a:ext>
            </a:extLst>
          </p:cNvPr>
          <p:cNvSpPr/>
          <p:nvPr/>
        </p:nvSpPr>
        <p:spPr>
          <a:xfrm>
            <a:off x="3330642" y="2743496"/>
            <a:ext cx="4261434" cy="923330"/>
          </a:xfrm>
          <a:prstGeom prst="rect">
            <a:avLst/>
          </a:prstGeom>
          <a:noFill/>
          <a:ln>
            <a:noFill/>
          </a:ln>
          <a:effectLst/>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Entity Sets</a:t>
            </a:r>
          </a:p>
        </p:txBody>
      </p:sp>
      <p:pic>
        <p:nvPicPr>
          <p:cNvPr id="5" name="Picture 4">
            <a:extLst>
              <a:ext uri="{FF2B5EF4-FFF2-40B4-BE49-F238E27FC236}">
                <a16:creationId xmlns:a16="http://schemas.microsoft.com/office/drawing/2014/main" id="{CE1DAA31-85BE-4A77-B6FF-92AE6AA922B6}"/>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142794" y="1489321"/>
            <a:ext cx="2866264" cy="2866264"/>
          </a:xfrm>
          <a:prstGeom prst="rect">
            <a:avLst/>
          </a:prstGeom>
        </p:spPr>
      </p:pic>
    </p:spTree>
    <p:extLst>
      <p:ext uri="{BB962C8B-B14F-4D97-AF65-F5344CB8AC3E}">
        <p14:creationId xmlns:p14="http://schemas.microsoft.com/office/powerpoint/2010/main" val="225342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1" name="Rectangle 207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DDF46-C4DF-E7C9-AF00-0272C3B2A8EB}"/>
              </a:ext>
            </a:extLst>
          </p:cNvPr>
          <p:cNvSpPr>
            <a:spLocks noGrp="1"/>
          </p:cNvSpPr>
          <p:nvPr>
            <p:ph type="title"/>
          </p:nvPr>
        </p:nvSpPr>
        <p:spPr>
          <a:xfrm>
            <a:off x="466722" y="2742757"/>
            <a:ext cx="3201366" cy="850595"/>
          </a:xfrm>
        </p:spPr>
        <p:txBody>
          <a:bodyPr vert="horz" lIns="91440" tIns="45720" rIns="91440" bIns="45720" rtlCol="0" anchor="b">
            <a:normAutofit/>
          </a:bodyPr>
          <a:lstStyle/>
          <a:p>
            <a:pPr algn="ctr"/>
            <a:r>
              <a:rPr lang="en-US" sz="4000" b="1" dirty="0">
                <a:solidFill>
                  <a:srgbClr val="FFFFFF"/>
                </a:solidFill>
              </a:rPr>
              <a:t>User Entity</a:t>
            </a:r>
            <a:endParaRPr lang="en-US" sz="4000" kern="1200" dirty="0">
              <a:solidFill>
                <a:srgbClr val="FFFFFF"/>
              </a:solidFill>
              <a:latin typeface="+mj-lt"/>
              <a:cs typeface="Calibri Light" panose="020F0302020204030204"/>
            </a:endParaRPr>
          </a:p>
        </p:txBody>
      </p:sp>
      <p:sp>
        <p:nvSpPr>
          <p:cNvPr id="16" name="TextBox 15">
            <a:extLst>
              <a:ext uri="{FF2B5EF4-FFF2-40B4-BE49-F238E27FC236}">
                <a16:creationId xmlns:a16="http://schemas.microsoft.com/office/drawing/2014/main" id="{E4F500CC-A6E0-6C1E-DD94-57BA8EB44ADA}"/>
              </a:ext>
            </a:extLst>
          </p:cNvPr>
          <p:cNvSpPr txBox="1"/>
          <p:nvPr/>
        </p:nvSpPr>
        <p:spPr>
          <a:xfrm>
            <a:off x="4200727" y="649480"/>
            <a:ext cx="3666498"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Represents individuals registered within the platform.</a:t>
            </a:r>
            <a:endParaRPr lang="en-US">
              <a:cs typeface="Calibri" panose="020F0502020204030204"/>
            </a:endParaRP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Contains essential details like </a:t>
            </a:r>
            <a:r>
              <a:rPr lang="en-US" sz="2000" err="1"/>
              <a:t>UserID</a:t>
            </a:r>
            <a:r>
              <a:rPr lang="en-US" sz="2000"/>
              <a:t>, Username, Email, and Password.</a:t>
            </a:r>
            <a:endParaRPr lang="en-US" sz="2000">
              <a:cs typeface="Calibri" panose="020F0502020204030204"/>
            </a:endParaRP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Facilitates user authentication and personalization.</a:t>
            </a:r>
            <a:endParaRPr lang="en-US" sz="2000">
              <a:cs typeface="Calibri" panose="020F0502020204030204"/>
            </a:endParaRP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Enables social interactions, content preferences, and engagement.</a:t>
            </a:r>
            <a:endParaRPr lang="en-US" sz="2000">
              <a:cs typeface="Calibri" panose="020F0502020204030204"/>
            </a:endParaRPr>
          </a:p>
        </p:txBody>
      </p:sp>
      <p:pic>
        <p:nvPicPr>
          <p:cNvPr id="1026" name="Picture 2">
            <a:extLst>
              <a:ext uri="{FF2B5EF4-FFF2-40B4-BE49-F238E27FC236}">
                <a16:creationId xmlns:a16="http://schemas.microsoft.com/office/drawing/2014/main" id="{AEE3DFB7-F697-49AB-8ADA-365E41EA37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7893" y="284203"/>
            <a:ext cx="4324108" cy="630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4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1321</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Arial,Sans-Serif</vt:lpstr>
      <vt:lpstr>Calibri</vt:lpstr>
      <vt:lpstr>Calibri Light</vt:lpstr>
      <vt:lpstr>Times New Roman</vt:lpstr>
      <vt:lpstr>office theme</vt:lpstr>
      <vt:lpstr>Fiction Profile   Project Overview &amp; ER Diagram Presentation</vt:lpstr>
      <vt:lpstr>Meet Our Team</vt:lpstr>
      <vt:lpstr>Project Overview</vt:lpstr>
      <vt:lpstr>ER Diagram</vt:lpstr>
      <vt:lpstr>One-to-One Relationships</vt:lpstr>
      <vt:lpstr>One-to-Many Relationships</vt:lpstr>
      <vt:lpstr>Many-to-Many Relationships</vt:lpstr>
      <vt:lpstr>PowerPoint Presentation</vt:lpstr>
      <vt:lpstr>User Entity</vt:lpstr>
      <vt:lpstr>Movies  Entity Set</vt:lpstr>
      <vt:lpstr>Series  Entity Set</vt:lpstr>
      <vt:lpstr>Book  Entity Set</vt:lpstr>
      <vt:lpstr>Comics  Entity Set</vt:lpstr>
      <vt:lpstr>Actor/Performer Entity Set</vt:lpstr>
      <vt:lpstr>Character Entity Set</vt:lpstr>
      <vt:lpstr>Authentication Process</vt:lpstr>
      <vt:lpstr>User Interaction:</vt:lpstr>
      <vt:lpstr>Post - Comments</vt:lpstr>
      <vt:lpstr>Review/Ratings</vt:lpstr>
      <vt:lpstr>Moderator- Request/Report Handling</vt:lpstr>
      <vt:lpstr>Creator</vt:lpstr>
      <vt:lpstr>Production/Publication Company</vt:lpstr>
      <vt:lpstr>PowerPoint Presentation</vt:lpstr>
      <vt:lpstr>User Reporting, Requesting and Admin Actions:</vt:lpstr>
      <vt:lpstr>Followers/Following </vt:lpstr>
      <vt:lpstr>Common Attributes: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2105050 - Dipit Saha</cp:lastModifiedBy>
  <cp:revision>21</cp:revision>
  <dcterms:created xsi:type="dcterms:W3CDTF">2023-12-12T03:14:27Z</dcterms:created>
  <dcterms:modified xsi:type="dcterms:W3CDTF">2023-12-13T03:15:11Z</dcterms:modified>
</cp:coreProperties>
</file>