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97" r:id="rId5"/>
    <p:sldId id="298" r:id="rId6"/>
    <p:sldId id="296" r:id="rId7"/>
    <p:sldId id="281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03" d="100"/>
          <a:sy n="103" d="100"/>
        </p:scale>
        <p:origin x="912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746449"/>
            <a:ext cx="5385816" cy="1225296"/>
          </a:xfrm>
        </p:spPr>
        <p:txBody>
          <a:bodyPr/>
          <a:lstStyle/>
          <a:p>
            <a:r>
              <a:rPr lang="en-US" dirty="0"/>
              <a:t>Fine ART </a:t>
            </a:r>
            <a:br>
              <a:rPr lang="en-US" dirty="0"/>
            </a:br>
            <a:r>
              <a:rPr lang="en-US" dirty="0" err="1"/>
              <a:t>FRenzy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194" y="2295144"/>
            <a:ext cx="5495730" cy="213316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Team Name: </a:t>
            </a:r>
            <a:r>
              <a:rPr lang="en-US" dirty="0">
                <a:solidFill>
                  <a:schemeClr val="tx1"/>
                </a:solidFill>
              </a:rPr>
              <a:t>Hackathon e Hack Kore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Members:   </a:t>
            </a:r>
          </a:p>
          <a:p>
            <a:r>
              <a:rPr lang="en-US" dirty="0" err="1">
                <a:solidFill>
                  <a:schemeClr val="tx1"/>
                </a:solidFill>
              </a:rPr>
              <a:t>Ahnaf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Tahmid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Dipit Saha</a:t>
            </a:r>
          </a:p>
          <a:p>
            <a:r>
              <a:rPr lang="en-US" dirty="0">
                <a:solidFill>
                  <a:schemeClr val="tx1"/>
                </a:solidFill>
              </a:rPr>
              <a:t>Abrar </a:t>
            </a:r>
            <a:r>
              <a:rPr lang="en-US" dirty="0" err="1">
                <a:solidFill>
                  <a:schemeClr val="tx1"/>
                </a:solidFill>
              </a:rPr>
              <a:t>Jahin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901951"/>
            <a:ext cx="7812335" cy="2203517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Topic: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Supply chain application for authentic artworks and premium collectibles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29" y="1782332"/>
            <a:ext cx="7457399" cy="1646667"/>
          </a:xfrm>
        </p:spPr>
        <p:txBody>
          <a:bodyPr/>
          <a:lstStyle/>
          <a:p>
            <a:r>
              <a:rPr lang="en-US" sz="3600" dirty="0"/>
              <a:t>Phase-1</a:t>
            </a:r>
            <a:br>
              <a:rPr lang="en-US" sz="3600" dirty="0"/>
            </a:br>
            <a:r>
              <a:rPr lang="en-US" sz="1800" dirty="0"/>
              <a:t>Implementation of 3 stakeholders to interact with the web application</a:t>
            </a:r>
            <a:br>
              <a:rPr lang="en-US" sz="1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Push the users’ addresses into separate arrays depending on their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Supplier, Verifier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Buyers are kept anonymous, and not kept track for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96A91-54BD-C528-F1E1-4263611A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9" y="1192696"/>
            <a:ext cx="4478693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69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A5894-72BA-5282-BAE1-0559B8DA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9" y="1192696"/>
            <a:ext cx="4478693" cy="44726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5A7257-A35A-2A22-76AD-ED3DFB810221}"/>
              </a:ext>
            </a:extLst>
          </p:cNvPr>
          <p:cNvCxnSpPr>
            <a:cxnSpLocks/>
          </p:cNvCxnSpPr>
          <p:nvPr/>
        </p:nvCxnSpPr>
        <p:spPr>
          <a:xfrm>
            <a:off x="3311546" y="1950097"/>
            <a:ext cx="3033270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49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A5894-72BA-5282-BAE1-0559B8DA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9" y="1192696"/>
            <a:ext cx="4478693" cy="44726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5A7257-A35A-2A22-76AD-ED3DFB810221}"/>
              </a:ext>
            </a:extLst>
          </p:cNvPr>
          <p:cNvCxnSpPr>
            <a:cxnSpLocks/>
          </p:cNvCxnSpPr>
          <p:nvPr/>
        </p:nvCxnSpPr>
        <p:spPr>
          <a:xfrm>
            <a:off x="3311546" y="1950097"/>
            <a:ext cx="3033270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EABEE0B-C620-07AE-2685-9D70E54A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33" y="1340300"/>
            <a:ext cx="4821014" cy="4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59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3794" y="2133724"/>
            <a:ext cx="7386735" cy="3231378"/>
          </a:xfrm>
        </p:spPr>
        <p:txBody>
          <a:bodyPr/>
          <a:lstStyle/>
          <a:p>
            <a:pPr algn="ctr"/>
            <a:r>
              <a:rPr lang="en-US" sz="32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Used: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React.jsx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for frontend works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CSS for styling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Solidity for smart contracts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Hardhat for deploying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Ether.js for linking frontend and backend</a:t>
            </a:r>
          </a:p>
          <a:p>
            <a:pPr algn="ctr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363" y="2992141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{AFB6E570-AE26-4000-BA79-BC766292B15B}tf78438558_win32</Template>
  <TotalTime>93</TotalTime>
  <Words>102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Fine ART  FRenzy</vt:lpstr>
      <vt:lpstr>Topic: Supply chain application for authentic artworks and premium collectibles</vt:lpstr>
      <vt:lpstr>Phase-1 Implementation of 3 stakeholders to interact with the web application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  FRenzy</dc:title>
  <dc:subject/>
  <dc:creator>2105050 - Dipit Saha</dc:creator>
  <cp:lastModifiedBy>2105050 - Dipit Saha</cp:lastModifiedBy>
  <cp:revision>2</cp:revision>
  <dcterms:created xsi:type="dcterms:W3CDTF">2023-07-14T01:50:25Z</dcterms:created>
  <dcterms:modified xsi:type="dcterms:W3CDTF">2023-07-14T03:23:45Z</dcterms:modified>
</cp:coreProperties>
</file>