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07/12/2017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07/12/2017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07/12/2017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07/12/2017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07/12/2017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07/12/2017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07/12/2017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07/12/2017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07/12/2017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07/12/2017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07/12/2017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07/12/2017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12" Type="http://schemas.microsoft.com/office/2007/relationships/hdphoto" Target="../media/hdphoto2.wdp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15.png"/><Relationship Id="rId5" Type="http://schemas.openxmlformats.org/officeDocument/2006/relationships/image" Target="../media/image12.png"/><Relationship Id="rId15" Type="http://schemas.openxmlformats.org/officeDocument/2006/relationships/image" Target="../media/image11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Afficher l'image d'origine"/>
          <p:cNvSpPr>
            <a:spLocks noChangeAspect="1" noChangeArrowheads="1"/>
          </p:cNvSpPr>
          <p:nvPr/>
        </p:nvSpPr>
        <p:spPr bwMode="auto">
          <a:xfrm>
            <a:off x="155575" y="-1508125"/>
            <a:ext cx="5715000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27" name="Picture 3" descr="C:\Users\heurtemattes\Desktop\browser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-27384"/>
            <a:ext cx="1183213" cy="652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7" descr="C:\Users\heurtemattes\Desktop\postgresql_bumper.sh-600x6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6165304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ZoneTexte 38"/>
          <p:cNvSpPr txBox="1"/>
          <p:nvPr/>
        </p:nvSpPr>
        <p:spPr>
          <a:xfrm>
            <a:off x="6043821" y="6525344"/>
            <a:ext cx="6142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Actif </a:t>
            </a:r>
            <a:endParaRPr lang="fr-FR" sz="1600" dirty="0"/>
          </a:p>
        </p:txBody>
      </p:sp>
      <p:sp>
        <p:nvSpPr>
          <p:cNvPr id="44" name="ZoneTexte 43"/>
          <p:cNvSpPr txBox="1"/>
          <p:nvPr/>
        </p:nvSpPr>
        <p:spPr>
          <a:xfrm>
            <a:off x="108003" y="1691516"/>
            <a:ext cx="892477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7" name="Picture 2" descr="C:\Users\heurtemattes\Desktop\apache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56"/>
          <a:stretch/>
        </p:blipFill>
        <p:spPr bwMode="auto">
          <a:xfrm>
            <a:off x="1464737" y="2996952"/>
            <a:ext cx="737215" cy="48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Connecteur droit avec flèche 48"/>
          <p:cNvCxnSpPr/>
          <p:nvPr/>
        </p:nvCxnSpPr>
        <p:spPr>
          <a:xfrm>
            <a:off x="4644008" y="596765"/>
            <a:ext cx="1750" cy="110404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/>
          <p:nvPr/>
        </p:nvCxnSpPr>
        <p:spPr>
          <a:xfrm flipV="1">
            <a:off x="4860032" y="516633"/>
            <a:ext cx="0" cy="11435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593" y="28238"/>
            <a:ext cx="1834767" cy="6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620688"/>
            <a:ext cx="2236270" cy="993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392" y="476672"/>
            <a:ext cx="2213992" cy="1167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ZoneTexte 54"/>
          <p:cNvSpPr txBox="1"/>
          <p:nvPr/>
        </p:nvSpPr>
        <p:spPr>
          <a:xfrm>
            <a:off x="4200809" y="981193"/>
            <a:ext cx="102297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HTTP</a:t>
            </a:r>
            <a:r>
              <a:rPr lang="fr-FR" dirty="0" smtClean="0">
                <a:solidFill>
                  <a:srgbClr val="FF0000"/>
                </a:solidFill>
              </a:rPr>
              <a:t>S</a:t>
            </a:r>
            <a:r>
              <a:rPr lang="fr-FR" dirty="0" smtClean="0"/>
              <a:t>://</a:t>
            </a:r>
            <a:endParaRPr lang="fr-FR" dirty="0"/>
          </a:p>
        </p:txBody>
      </p:sp>
      <p:sp>
        <p:nvSpPr>
          <p:cNvPr id="56" name="ZoneTexte 55"/>
          <p:cNvSpPr txBox="1"/>
          <p:nvPr/>
        </p:nvSpPr>
        <p:spPr>
          <a:xfrm>
            <a:off x="434232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57" name="ZoneTexte 56"/>
          <p:cNvSpPr txBox="1"/>
          <p:nvPr/>
        </p:nvSpPr>
        <p:spPr>
          <a:xfrm>
            <a:off x="1113280" y="2780928"/>
            <a:ext cx="2378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</a:t>
            </a:r>
            <a:r>
              <a:rPr lang="fr-FR" dirty="0" smtClean="0"/>
              <a:t>lise.diplomatie.gouv.fr</a:t>
            </a:r>
            <a:endParaRPr lang="fr-FR" dirty="0"/>
          </a:p>
        </p:txBody>
      </p:sp>
      <p:sp>
        <p:nvSpPr>
          <p:cNvPr id="66" name="ZoneTexte 65"/>
          <p:cNvSpPr txBox="1"/>
          <p:nvPr/>
        </p:nvSpPr>
        <p:spPr>
          <a:xfrm>
            <a:off x="5436096" y="2806027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backend.diplomatie.gouv.fr</a:t>
            </a:r>
            <a:endParaRPr lang="fr-FR" dirty="0"/>
          </a:p>
        </p:txBody>
      </p:sp>
      <p:sp>
        <p:nvSpPr>
          <p:cNvPr id="69" name="ZoneTexte 68"/>
          <p:cNvSpPr txBox="1"/>
          <p:nvPr/>
        </p:nvSpPr>
        <p:spPr>
          <a:xfrm>
            <a:off x="354144" y="153903"/>
            <a:ext cx="3766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https://elise.diplomatie.gouv.fr/sagaie</a:t>
            </a:r>
            <a:endParaRPr lang="fr-FR" dirty="0"/>
          </a:p>
        </p:txBody>
      </p:sp>
      <p:pic>
        <p:nvPicPr>
          <p:cNvPr id="70" name="Picture 2" descr="C:\Users\heurtemattes\Desktop\apache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56"/>
          <a:stretch/>
        </p:blipFill>
        <p:spPr bwMode="auto">
          <a:xfrm>
            <a:off x="2201952" y="2996952"/>
            <a:ext cx="737215" cy="48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Connecteur droit avec flèche 72"/>
          <p:cNvCxnSpPr/>
          <p:nvPr/>
        </p:nvCxnSpPr>
        <p:spPr>
          <a:xfrm flipH="1">
            <a:off x="1866243" y="2499155"/>
            <a:ext cx="330644" cy="3537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Connecteur droit avec flèche 75"/>
          <p:cNvCxnSpPr/>
          <p:nvPr/>
        </p:nvCxnSpPr>
        <p:spPr>
          <a:xfrm>
            <a:off x="2236112" y="2499154"/>
            <a:ext cx="301961" cy="3537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Connecteur droit avec flèche 77"/>
          <p:cNvCxnSpPr/>
          <p:nvPr/>
        </p:nvCxnSpPr>
        <p:spPr>
          <a:xfrm flipH="1">
            <a:off x="6492458" y="2499155"/>
            <a:ext cx="330644" cy="3537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Connecteur droit avec flèche 78"/>
          <p:cNvCxnSpPr/>
          <p:nvPr/>
        </p:nvCxnSpPr>
        <p:spPr>
          <a:xfrm>
            <a:off x="6862327" y="2499154"/>
            <a:ext cx="301961" cy="3537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ZoneTexte 60"/>
          <p:cNvSpPr txBox="1"/>
          <p:nvPr/>
        </p:nvSpPr>
        <p:spPr>
          <a:xfrm>
            <a:off x="35496" y="2492896"/>
            <a:ext cx="1670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/>
              <a:t>Load</a:t>
            </a:r>
            <a:r>
              <a:rPr lang="fr-FR" sz="1600" dirty="0" smtClean="0"/>
              <a:t> </a:t>
            </a:r>
            <a:r>
              <a:rPr lang="fr-FR" sz="1600" dirty="0" err="1" smtClean="0"/>
              <a:t>balancing</a:t>
            </a:r>
            <a:r>
              <a:rPr lang="fr-FR" sz="1600" dirty="0" smtClean="0"/>
              <a:t> F5</a:t>
            </a:r>
            <a:endParaRPr lang="fr-FR" sz="1600" dirty="0"/>
          </a:p>
        </p:txBody>
      </p:sp>
      <p:sp>
        <p:nvSpPr>
          <p:cNvPr id="81" name="ZoneTexte 80"/>
          <p:cNvSpPr txBox="1"/>
          <p:nvPr/>
        </p:nvSpPr>
        <p:spPr>
          <a:xfrm>
            <a:off x="31489" y="3429000"/>
            <a:ext cx="2092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/>
              <a:t>Load</a:t>
            </a:r>
            <a:r>
              <a:rPr lang="fr-FR" sz="1600" dirty="0" smtClean="0"/>
              <a:t> </a:t>
            </a:r>
            <a:r>
              <a:rPr lang="fr-FR" sz="1600" dirty="0" err="1" smtClean="0"/>
              <a:t>balancing</a:t>
            </a:r>
            <a:r>
              <a:rPr lang="fr-FR" sz="1600" dirty="0" smtClean="0"/>
              <a:t> Apache</a:t>
            </a:r>
            <a:endParaRPr lang="fr-FR" sz="1600" dirty="0"/>
          </a:p>
        </p:txBody>
      </p:sp>
      <p:sp>
        <p:nvSpPr>
          <p:cNvPr id="60" name="Rectangle 59"/>
          <p:cNvSpPr/>
          <p:nvPr/>
        </p:nvSpPr>
        <p:spPr>
          <a:xfrm>
            <a:off x="6805729" y="4353020"/>
            <a:ext cx="2250063" cy="166826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dirty="0"/>
          </a:p>
        </p:txBody>
      </p:sp>
      <p:pic>
        <p:nvPicPr>
          <p:cNvPr id="93" name="Picture 37" descr="C:\Users\heurtemattes\Desktop\postgresql_bumper.sh-600x6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345" y="6165304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Rectangle 100"/>
          <p:cNvSpPr/>
          <p:nvPr/>
        </p:nvSpPr>
        <p:spPr>
          <a:xfrm>
            <a:off x="35496" y="3645024"/>
            <a:ext cx="26787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/>
              <a:t>BalancerMember</a:t>
            </a:r>
            <a:r>
              <a:rPr lang="en-US" sz="1000" dirty="0"/>
              <a:t> http</a:t>
            </a:r>
            <a:r>
              <a:rPr lang="en-US" sz="1000" dirty="0" smtClean="0"/>
              <a:t>://</a:t>
            </a:r>
            <a:r>
              <a:rPr lang="en-US" sz="1000" b="1" dirty="0"/>
              <a:t>x</a:t>
            </a:r>
            <a:r>
              <a:rPr lang="en-US" sz="1000" b="1" dirty="0" smtClean="0"/>
              <a:t>.x.x.x:8888</a:t>
            </a:r>
            <a:r>
              <a:rPr lang="en-US" sz="1000" dirty="0" smtClean="0"/>
              <a:t> </a:t>
            </a:r>
            <a:r>
              <a:rPr lang="en-US" sz="1000" dirty="0"/>
              <a:t>route=</a:t>
            </a:r>
            <a:r>
              <a:rPr lang="en-US" sz="1000" b="1" dirty="0">
                <a:solidFill>
                  <a:srgbClr val="FF0000"/>
                </a:solidFill>
              </a:rPr>
              <a:t>js1</a:t>
            </a:r>
            <a:r>
              <a:rPr lang="en-US" sz="1000" dirty="0"/>
              <a:t> retry=30 </a:t>
            </a:r>
            <a:r>
              <a:rPr lang="en-US" sz="1000" dirty="0" err="1"/>
              <a:t>keepalive</a:t>
            </a:r>
            <a:r>
              <a:rPr lang="en-US" sz="1000" dirty="0"/>
              <a:t>=on  </a:t>
            </a:r>
            <a:r>
              <a:rPr lang="en-US" sz="1000" dirty="0" err="1"/>
              <a:t>ttl</a:t>
            </a:r>
            <a:r>
              <a:rPr lang="en-US" sz="1000" dirty="0"/>
              <a:t>=10 </a:t>
            </a:r>
            <a:r>
              <a:rPr lang="en-US" sz="1000" dirty="0" err="1"/>
              <a:t>loadfactor</a:t>
            </a:r>
            <a:r>
              <a:rPr lang="en-US" sz="1000" dirty="0"/>
              <a:t>=3 </a:t>
            </a:r>
            <a:r>
              <a:rPr lang="en-US" sz="1000" dirty="0" err="1"/>
              <a:t>flushpackets</a:t>
            </a:r>
            <a:r>
              <a:rPr lang="en-US" sz="1000" dirty="0"/>
              <a:t>=auto timeout=300</a:t>
            </a:r>
            <a:endParaRPr lang="fr-FR" sz="1000" dirty="0"/>
          </a:p>
        </p:txBody>
      </p:sp>
      <p:sp>
        <p:nvSpPr>
          <p:cNvPr id="127" name="Rectangle 126"/>
          <p:cNvSpPr/>
          <p:nvPr/>
        </p:nvSpPr>
        <p:spPr>
          <a:xfrm>
            <a:off x="108003" y="4746631"/>
            <a:ext cx="2015725" cy="151216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7" name="ZoneTexte 136"/>
          <p:cNvSpPr txBox="1"/>
          <p:nvPr/>
        </p:nvSpPr>
        <p:spPr>
          <a:xfrm>
            <a:off x="108003" y="5970766"/>
            <a:ext cx="20222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Quad Core - 4Go RAM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38" name="Picture 11" descr="C:\Users\heurtemattes\Desktop\nodejs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666" y="5589240"/>
            <a:ext cx="379958" cy="37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ZoneTexte 138"/>
          <p:cNvSpPr txBox="1"/>
          <p:nvPr/>
        </p:nvSpPr>
        <p:spPr>
          <a:xfrm>
            <a:off x="98692" y="5641503"/>
            <a:ext cx="852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Sagaie-</a:t>
            </a:r>
            <a:r>
              <a:rPr lang="fr-FR" sz="1400" b="1" dirty="0" smtClean="0">
                <a:solidFill>
                  <a:srgbClr val="FF0000"/>
                </a:solidFill>
              </a:rPr>
              <a:t>2</a:t>
            </a:r>
            <a:r>
              <a:rPr lang="fr-FR" sz="1400" dirty="0" smtClean="0"/>
              <a:t>-</a:t>
            </a:r>
            <a:endParaRPr lang="fr-FR" sz="1400" dirty="0"/>
          </a:p>
        </p:txBody>
      </p:sp>
      <p:cxnSp>
        <p:nvCxnSpPr>
          <p:cNvPr id="123" name="Connecteur droit 122"/>
          <p:cNvCxnSpPr/>
          <p:nvPr/>
        </p:nvCxnSpPr>
        <p:spPr>
          <a:xfrm>
            <a:off x="1115616" y="5247565"/>
            <a:ext cx="0" cy="828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1" name="Picture 11" descr="C:\Users\heurtemattes\Desktop\nodejs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582" y="5610726"/>
            <a:ext cx="379958" cy="37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" name="ZoneTexte 151"/>
          <p:cNvSpPr txBox="1"/>
          <p:nvPr/>
        </p:nvSpPr>
        <p:spPr>
          <a:xfrm>
            <a:off x="1043608" y="5641503"/>
            <a:ext cx="852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Sagaie-</a:t>
            </a:r>
            <a:r>
              <a:rPr lang="fr-FR" sz="1400" b="1" dirty="0" smtClean="0">
                <a:solidFill>
                  <a:srgbClr val="FF0000"/>
                </a:solidFill>
              </a:rPr>
              <a:t>3</a:t>
            </a:r>
            <a:r>
              <a:rPr lang="fr-FR" sz="1400" dirty="0" smtClean="0"/>
              <a:t>-</a:t>
            </a:r>
            <a:endParaRPr lang="fr-FR" sz="1400" dirty="0"/>
          </a:p>
        </p:txBody>
      </p:sp>
      <p:pic>
        <p:nvPicPr>
          <p:cNvPr id="153" name="Picture 11" descr="C:\Users\heurtemattes\Desktop\nodejs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510" y="5274372"/>
            <a:ext cx="379958" cy="37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4" name="ZoneTexte 153"/>
          <p:cNvSpPr txBox="1"/>
          <p:nvPr/>
        </p:nvSpPr>
        <p:spPr>
          <a:xfrm>
            <a:off x="1043608" y="5302949"/>
            <a:ext cx="852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Sagaie-</a:t>
            </a:r>
            <a:r>
              <a:rPr lang="fr-FR" sz="1400" b="1" dirty="0" smtClean="0">
                <a:solidFill>
                  <a:srgbClr val="FF0000"/>
                </a:solidFill>
              </a:rPr>
              <a:t>1</a:t>
            </a:r>
            <a:r>
              <a:rPr lang="fr-FR" sz="1400" dirty="0" smtClean="0"/>
              <a:t>-</a:t>
            </a:r>
            <a:endParaRPr lang="fr-FR" sz="1400" dirty="0"/>
          </a:p>
        </p:txBody>
      </p:sp>
      <p:sp>
        <p:nvSpPr>
          <p:cNvPr id="155" name="ZoneTexte 154"/>
          <p:cNvSpPr txBox="1"/>
          <p:nvPr/>
        </p:nvSpPr>
        <p:spPr>
          <a:xfrm>
            <a:off x="339313" y="5302949"/>
            <a:ext cx="704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System</a:t>
            </a:r>
            <a:endParaRPr lang="fr-FR" sz="1400" dirty="0"/>
          </a:p>
        </p:txBody>
      </p:sp>
      <p:cxnSp>
        <p:nvCxnSpPr>
          <p:cNvPr id="126" name="Connecteur droit 125"/>
          <p:cNvCxnSpPr/>
          <p:nvPr/>
        </p:nvCxnSpPr>
        <p:spPr>
          <a:xfrm>
            <a:off x="191379" y="5620589"/>
            <a:ext cx="17959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ZoneTexte 159"/>
          <p:cNvSpPr txBox="1"/>
          <p:nvPr/>
        </p:nvSpPr>
        <p:spPr>
          <a:xfrm>
            <a:off x="6965286" y="5754742"/>
            <a:ext cx="20222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Quad Core - 4Go RAM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63" name="Connecteur droit 162"/>
          <p:cNvCxnSpPr/>
          <p:nvPr/>
        </p:nvCxnSpPr>
        <p:spPr>
          <a:xfrm>
            <a:off x="7907386" y="4967153"/>
            <a:ext cx="0" cy="828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ZoneTexte 167"/>
          <p:cNvSpPr txBox="1"/>
          <p:nvPr/>
        </p:nvSpPr>
        <p:spPr>
          <a:xfrm>
            <a:off x="7059075" y="4981347"/>
            <a:ext cx="704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System</a:t>
            </a:r>
            <a:endParaRPr lang="fr-FR" sz="1400" dirty="0"/>
          </a:p>
        </p:txBody>
      </p:sp>
      <p:pic>
        <p:nvPicPr>
          <p:cNvPr id="170" name="Picture 18" descr="C:\Users\heurtemattes\Desktop\tomcat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1160" y="4818638"/>
            <a:ext cx="398274" cy="398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1" name="ZoneTexte 170"/>
          <p:cNvSpPr txBox="1"/>
          <p:nvPr/>
        </p:nvSpPr>
        <p:spPr>
          <a:xfrm>
            <a:off x="8248845" y="4869120"/>
            <a:ext cx="859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Tomcat-</a:t>
            </a:r>
            <a:r>
              <a:rPr lang="fr-FR" sz="1400" b="1" dirty="0" smtClean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p:pic>
        <p:nvPicPr>
          <p:cNvPr id="173" name="Picture 18" descr="C:\Users\heurtemattes\Desktop\tomcat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1160" y="5322694"/>
            <a:ext cx="398274" cy="398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" name="ZoneTexte 173"/>
          <p:cNvSpPr txBox="1"/>
          <p:nvPr/>
        </p:nvSpPr>
        <p:spPr>
          <a:xfrm>
            <a:off x="8248844" y="5373176"/>
            <a:ext cx="859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Tomcat-</a:t>
            </a:r>
            <a:r>
              <a:rPr lang="fr-FR" sz="1400" b="1" dirty="0" smtClean="0">
                <a:solidFill>
                  <a:srgbClr val="FF0000"/>
                </a:solidFill>
              </a:rPr>
              <a:t>3</a:t>
            </a:r>
            <a:endParaRPr lang="fr-FR" sz="1400" b="1" dirty="0">
              <a:solidFill>
                <a:srgbClr val="FF0000"/>
              </a:solidFill>
            </a:endParaRPr>
          </a:p>
        </p:txBody>
      </p:sp>
      <p:pic>
        <p:nvPicPr>
          <p:cNvPr id="176" name="Picture 18" descr="C:\Users\heurtemattes\Desktop\tomcat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266" y="5322694"/>
            <a:ext cx="398274" cy="398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7" name="ZoneTexte 176"/>
          <p:cNvSpPr txBox="1"/>
          <p:nvPr/>
        </p:nvSpPr>
        <p:spPr>
          <a:xfrm>
            <a:off x="7119735" y="5373176"/>
            <a:ext cx="859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Tomcat-</a:t>
            </a:r>
            <a:r>
              <a:rPr lang="fr-FR" sz="1400" b="1" dirty="0" smtClean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78" name="ZoneTexte 177"/>
          <p:cNvSpPr txBox="1"/>
          <p:nvPr/>
        </p:nvSpPr>
        <p:spPr>
          <a:xfrm>
            <a:off x="7663288" y="6525344"/>
            <a:ext cx="653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Passif</a:t>
            </a:r>
            <a:endParaRPr lang="fr-FR" sz="1600" dirty="0"/>
          </a:p>
        </p:txBody>
      </p:sp>
      <p:sp>
        <p:nvSpPr>
          <p:cNvPr id="243" name="Rectangle 242"/>
          <p:cNvSpPr/>
          <p:nvPr/>
        </p:nvSpPr>
        <p:spPr>
          <a:xfrm>
            <a:off x="4507575" y="4342763"/>
            <a:ext cx="2250063" cy="166826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247" name="ZoneTexte 246"/>
          <p:cNvSpPr txBox="1"/>
          <p:nvPr/>
        </p:nvSpPr>
        <p:spPr>
          <a:xfrm>
            <a:off x="4675153" y="5754742"/>
            <a:ext cx="20222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Quad Core - 4Go RAM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48" name="Connecteur droit 247"/>
          <p:cNvCxnSpPr/>
          <p:nvPr/>
        </p:nvCxnSpPr>
        <p:spPr>
          <a:xfrm>
            <a:off x="5609232" y="4956896"/>
            <a:ext cx="0" cy="828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ZoneTexte 249"/>
          <p:cNvSpPr txBox="1"/>
          <p:nvPr/>
        </p:nvSpPr>
        <p:spPr>
          <a:xfrm>
            <a:off x="4760921" y="4971090"/>
            <a:ext cx="704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System</a:t>
            </a:r>
            <a:endParaRPr lang="fr-FR" sz="1400" dirty="0"/>
          </a:p>
        </p:txBody>
      </p:sp>
      <p:cxnSp>
        <p:nvCxnSpPr>
          <p:cNvPr id="251" name="Connecteur droit 250"/>
          <p:cNvCxnSpPr/>
          <p:nvPr/>
        </p:nvCxnSpPr>
        <p:spPr>
          <a:xfrm flipV="1">
            <a:off x="4644008" y="5337432"/>
            <a:ext cx="1940158" cy="23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2" name="Picture 18" descr="C:\Users\heurtemattes\Desktop\tomcat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006" y="4808381"/>
            <a:ext cx="398274" cy="398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3" name="ZoneTexte 252"/>
          <p:cNvSpPr txBox="1"/>
          <p:nvPr/>
        </p:nvSpPr>
        <p:spPr>
          <a:xfrm>
            <a:off x="5950691" y="4858863"/>
            <a:ext cx="859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Tomcat-</a:t>
            </a:r>
            <a:r>
              <a:rPr lang="fr-FR" sz="1400" b="1" dirty="0" smtClean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p:pic>
        <p:nvPicPr>
          <p:cNvPr id="255" name="Picture 18" descr="C:\Users\heurtemattes\Desktop\tomcat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006" y="5312437"/>
            <a:ext cx="398274" cy="398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6" name="ZoneTexte 255"/>
          <p:cNvSpPr txBox="1"/>
          <p:nvPr/>
        </p:nvSpPr>
        <p:spPr>
          <a:xfrm>
            <a:off x="5950690" y="5362919"/>
            <a:ext cx="859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Tomcat-</a:t>
            </a:r>
            <a:r>
              <a:rPr lang="fr-FR" sz="1400" b="1" dirty="0" smtClean="0">
                <a:solidFill>
                  <a:srgbClr val="FF0000"/>
                </a:solidFill>
              </a:rPr>
              <a:t>3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257" name="ZoneTexte 256"/>
          <p:cNvSpPr txBox="1"/>
          <p:nvPr/>
        </p:nvSpPr>
        <p:spPr>
          <a:xfrm>
            <a:off x="4499992" y="5587019"/>
            <a:ext cx="1178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 smtClean="0"/>
              <a:t>sagaiebackend.war</a:t>
            </a:r>
            <a:endParaRPr lang="fr-FR" sz="1000" dirty="0"/>
          </a:p>
        </p:txBody>
      </p:sp>
      <p:pic>
        <p:nvPicPr>
          <p:cNvPr id="258" name="Picture 18" descr="C:\Users\heurtemattes\Desktop\tomcat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112" y="5312437"/>
            <a:ext cx="398274" cy="398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9" name="ZoneTexte 258"/>
          <p:cNvSpPr txBox="1"/>
          <p:nvPr/>
        </p:nvSpPr>
        <p:spPr>
          <a:xfrm>
            <a:off x="4821581" y="5362919"/>
            <a:ext cx="859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Tomcat-</a:t>
            </a:r>
            <a:r>
              <a:rPr lang="fr-FR" sz="1400" b="1" dirty="0" smtClean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cxnSp>
        <p:nvCxnSpPr>
          <p:cNvPr id="266" name="Connecteur droit 265"/>
          <p:cNvCxnSpPr/>
          <p:nvPr/>
        </p:nvCxnSpPr>
        <p:spPr>
          <a:xfrm flipV="1">
            <a:off x="6937307" y="5318402"/>
            <a:ext cx="1940158" cy="23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Rectangle 268"/>
          <p:cNvSpPr/>
          <p:nvPr/>
        </p:nvSpPr>
        <p:spPr>
          <a:xfrm>
            <a:off x="2237448" y="4746631"/>
            <a:ext cx="2015725" cy="151216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2" name="ZoneTexte 271"/>
          <p:cNvSpPr txBox="1"/>
          <p:nvPr/>
        </p:nvSpPr>
        <p:spPr>
          <a:xfrm>
            <a:off x="2237448" y="5970766"/>
            <a:ext cx="20222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Quad Core - 4Go RAM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73" name="Picture 11" descr="C:\Users\heurtemattes\Desktop\nodejs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111" y="5589240"/>
            <a:ext cx="379958" cy="37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4" name="ZoneTexte 273"/>
          <p:cNvSpPr txBox="1"/>
          <p:nvPr/>
        </p:nvSpPr>
        <p:spPr>
          <a:xfrm>
            <a:off x="2228137" y="5654330"/>
            <a:ext cx="852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Sagaie-</a:t>
            </a:r>
            <a:r>
              <a:rPr lang="fr-FR" sz="1400" b="1" dirty="0" smtClean="0">
                <a:solidFill>
                  <a:srgbClr val="FF0000"/>
                </a:solidFill>
              </a:rPr>
              <a:t>2</a:t>
            </a:r>
            <a:r>
              <a:rPr lang="fr-FR" sz="1400" dirty="0" smtClean="0"/>
              <a:t>-</a:t>
            </a:r>
            <a:endParaRPr lang="fr-FR" sz="1400" dirty="0"/>
          </a:p>
        </p:txBody>
      </p:sp>
      <p:cxnSp>
        <p:nvCxnSpPr>
          <p:cNvPr id="275" name="Connecteur droit 274"/>
          <p:cNvCxnSpPr/>
          <p:nvPr/>
        </p:nvCxnSpPr>
        <p:spPr>
          <a:xfrm>
            <a:off x="3245061" y="5247565"/>
            <a:ext cx="0" cy="828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6" name="Picture 11" descr="C:\Users\heurtemattes\Desktop\nodejs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027" y="5610726"/>
            <a:ext cx="379958" cy="37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7" name="ZoneTexte 276"/>
          <p:cNvSpPr txBox="1"/>
          <p:nvPr/>
        </p:nvSpPr>
        <p:spPr>
          <a:xfrm>
            <a:off x="3173053" y="5656427"/>
            <a:ext cx="852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Sagaie-</a:t>
            </a:r>
            <a:r>
              <a:rPr lang="fr-FR" sz="1400" b="1" dirty="0" smtClean="0">
                <a:solidFill>
                  <a:srgbClr val="FF0000"/>
                </a:solidFill>
              </a:rPr>
              <a:t>3</a:t>
            </a:r>
            <a:r>
              <a:rPr lang="fr-FR" sz="1400" dirty="0" smtClean="0"/>
              <a:t>-</a:t>
            </a:r>
            <a:endParaRPr lang="fr-FR" sz="1400" dirty="0"/>
          </a:p>
        </p:txBody>
      </p:sp>
      <p:pic>
        <p:nvPicPr>
          <p:cNvPr id="278" name="Picture 11" descr="C:\Users\heurtemattes\Desktop\nodejs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228" y="5276469"/>
            <a:ext cx="379958" cy="37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9" name="ZoneTexte 278"/>
          <p:cNvSpPr txBox="1"/>
          <p:nvPr/>
        </p:nvSpPr>
        <p:spPr>
          <a:xfrm>
            <a:off x="3173053" y="5302949"/>
            <a:ext cx="852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Sagaie-</a:t>
            </a:r>
            <a:r>
              <a:rPr lang="fr-FR" sz="1400" b="1" dirty="0" smtClean="0">
                <a:solidFill>
                  <a:srgbClr val="FF0000"/>
                </a:solidFill>
              </a:rPr>
              <a:t>1</a:t>
            </a:r>
            <a:r>
              <a:rPr lang="fr-FR" sz="1400" dirty="0" smtClean="0"/>
              <a:t>-</a:t>
            </a:r>
            <a:endParaRPr lang="fr-FR" sz="1400" dirty="0"/>
          </a:p>
        </p:txBody>
      </p:sp>
      <p:sp>
        <p:nvSpPr>
          <p:cNvPr id="280" name="ZoneTexte 279"/>
          <p:cNvSpPr txBox="1"/>
          <p:nvPr/>
        </p:nvSpPr>
        <p:spPr>
          <a:xfrm>
            <a:off x="2468758" y="5302949"/>
            <a:ext cx="704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System</a:t>
            </a:r>
            <a:endParaRPr lang="fr-FR" sz="1400" dirty="0"/>
          </a:p>
        </p:txBody>
      </p:sp>
      <p:cxnSp>
        <p:nvCxnSpPr>
          <p:cNvPr id="281" name="Connecteur droit 280"/>
          <p:cNvCxnSpPr/>
          <p:nvPr/>
        </p:nvCxnSpPr>
        <p:spPr>
          <a:xfrm>
            <a:off x="2320824" y="5620589"/>
            <a:ext cx="17959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ZoneTexte 286"/>
          <p:cNvSpPr txBox="1"/>
          <p:nvPr/>
        </p:nvSpPr>
        <p:spPr>
          <a:xfrm>
            <a:off x="5580112" y="5577156"/>
            <a:ext cx="1178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 smtClean="0"/>
              <a:t>sagaiebackend.war</a:t>
            </a:r>
            <a:endParaRPr lang="fr-FR" sz="1000" dirty="0"/>
          </a:p>
        </p:txBody>
      </p:sp>
      <p:sp>
        <p:nvSpPr>
          <p:cNvPr id="288" name="ZoneTexte 287"/>
          <p:cNvSpPr txBox="1"/>
          <p:nvPr/>
        </p:nvSpPr>
        <p:spPr>
          <a:xfrm>
            <a:off x="5580112" y="5073100"/>
            <a:ext cx="1178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 smtClean="0"/>
              <a:t>sagaiebackend.war</a:t>
            </a:r>
            <a:endParaRPr lang="fr-FR" sz="1000" dirty="0"/>
          </a:p>
        </p:txBody>
      </p:sp>
      <p:sp>
        <p:nvSpPr>
          <p:cNvPr id="289" name="ZoneTexte 288"/>
          <p:cNvSpPr txBox="1"/>
          <p:nvPr/>
        </p:nvSpPr>
        <p:spPr>
          <a:xfrm>
            <a:off x="6785246" y="5577156"/>
            <a:ext cx="1178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 smtClean="0"/>
              <a:t>sagaiebackend.war</a:t>
            </a:r>
            <a:endParaRPr lang="fr-FR" sz="1000" dirty="0"/>
          </a:p>
        </p:txBody>
      </p:sp>
      <p:sp>
        <p:nvSpPr>
          <p:cNvPr id="290" name="ZoneTexte 289"/>
          <p:cNvSpPr txBox="1"/>
          <p:nvPr/>
        </p:nvSpPr>
        <p:spPr>
          <a:xfrm>
            <a:off x="7893464" y="5577156"/>
            <a:ext cx="1178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 smtClean="0"/>
              <a:t>sagaiebackend.war</a:t>
            </a:r>
            <a:endParaRPr lang="fr-FR" sz="1000" dirty="0"/>
          </a:p>
        </p:txBody>
      </p:sp>
      <p:sp>
        <p:nvSpPr>
          <p:cNvPr id="291" name="ZoneTexte 290"/>
          <p:cNvSpPr txBox="1"/>
          <p:nvPr/>
        </p:nvSpPr>
        <p:spPr>
          <a:xfrm>
            <a:off x="7884368" y="5073100"/>
            <a:ext cx="1178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 smtClean="0"/>
              <a:t>sagaiebackend.war</a:t>
            </a:r>
            <a:endParaRPr lang="fr-FR" sz="1000" dirty="0"/>
          </a:p>
        </p:txBody>
      </p:sp>
      <p:cxnSp>
        <p:nvCxnSpPr>
          <p:cNvPr id="292" name="Connecteur droit avec flèche 291"/>
          <p:cNvCxnSpPr/>
          <p:nvPr/>
        </p:nvCxnSpPr>
        <p:spPr>
          <a:xfrm>
            <a:off x="2534900" y="3481230"/>
            <a:ext cx="1028988" cy="182171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4" name="Connecteur droit avec flèche 293"/>
          <p:cNvCxnSpPr/>
          <p:nvPr/>
        </p:nvCxnSpPr>
        <p:spPr>
          <a:xfrm flipV="1">
            <a:off x="3920552" y="2430180"/>
            <a:ext cx="23182" cy="281738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9" name="ZoneTexte 298"/>
          <p:cNvSpPr txBox="1"/>
          <p:nvPr/>
        </p:nvSpPr>
        <p:spPr>
          <a:xfrm rot="16200000">
            <a:off x="2223622" y="3661767"/>
            <a:ext cx="31390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http://backend.diplomatie.gouv.fr/sagaiebackend</a:t>
            </a:r>
            <a:endParaRPr lang="fr-FR" sz="1100" b="1" dirty="0"/>
          </a:p>
        </p:txBody>
      </p:sp>
      <p:cxnSp>
        <p:nvCxnSpPr>
          <p:cNvPr id="301" name="Connecteur droit avec flèche 300"/>
          <p:cNvCxnSpPr/>
          <p:nvPr/>
        </p:nvCxnSpPr>
        <p:spPr>
          <a:xfrm>
            <a:off x="4108443" y="2499155"/>
            <a:ext cx="1" cy="27761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5" name="ZoneTexte 304"/>
          <p:cNvSpPr txBox="1"/>
          <p:nvPr/>
        </p:nvSpPr>
        <p:spPr>
          <a:xfrm>
            <a:off x="2470114" y="24115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306" name="ZoneTexte 305"/>
          <p:cNvSpPr txBox="1"/>
          <p:nvPr/>
        </p:nvSpPr>
        <p:spPr>
          <a:xfrm>
            <a:off x="2771800" y="42728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307" name="ZoneTexte 306"/>
          <p:cNvSpPr txBox="1"/>
          <p:nvPr/>
        </p:nvSpPr>
        <p:spPr>
          <a:xfrm>
            <a:off x="3357940" y="36079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308" name="ZoneTexte 307"/>
          <p:cNvSpPr txBox="1"/>
          <p:nvPr/>
        </p:nvSpPr>
        <p:spPr>
          <a:xfrm>
            <a:off x="6430554" y="24115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5</a:t>
            </a:r>
            <a:endParaRPr lang="fr-FR" dirty="0"/>
          </a:p>
        </p:txBody>
      </p:sp>
      <p:cxnSp>
        <p:nvCxnSpPr>
          <p:cNvPr id="310" name="Connecteur droit avec flèche 309"/>
          <p:cNvCxnSpPr/>
          <p:nvPr/>
        </p:nvCxnSpPr>
        <p:spPr>
          <a:xfrm flipH="1">
            <a:off x="6308513" y="3481230"/>
            <a:ext cx="18627" cy="13776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2" name="ZoneTexte 311"/>
          <p:cNvSpPr txBox="1"/>
          <p:nvPr/>
        </p:nvSpPr>
        <p:spPr>
          <a:xfrm>
            <a:off x="6012160" y="39237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6</a:t>
            </a:r>
            <a:endParaRPr lang="fr-FR" dirty="0"/>
          </a:p>
        </p:txBody>
      </p:sp>
      <p:cxnSp>
        <p:nvCxnSpPr>
          <p:cNvPr id="313" name="Connecteur droit avec flèche 312"/>
          <p:cNvCxnSpPr/>
          <p:nvPr/>
        </p:nvCxnSpPr>
        <p:spPr>
          <a:xfrm>
            <a:off x="6945812" y="6489340"/>
            <a:ext cx="37951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1" name="Accolade fermante 260"/>
          <p:cNvSpPr/>
          <p:nvPr/>
        </p:nvSpPr>
        <p:spPr>
          <a:xfrm rot="5400000">
            <a:off x="6644237" y="4786122"/>
            <a:ext cx="247034" cy="2723299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9" name="Connecteur droit avec flèche 318"/>
          <p:cNvCxnSpPr/>
          <p:nvPr/>
        </p:nvCxnSpPr>
        <p:spPr>
          <a:xfrm>
            <a:off x="6300192" y="5308364"/>
            <a:ext cx="363272" cy="83940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1" name="ZoneTexte 320"/>
          <p:cNvSpPr txBox="1"/>
          <p:nvPr/>
        </p:nvSpPr>
        <p:spPr>
          <a:xfrm>
            <a:off x="6286538" y="59205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7</a:t>
            </a:r>
            <a:endParaRPr lang="fr-FR" dirty="0"/>
          </a:p>
        </p:txBody>
      </p:sp>
      <p:cxnSp>
        <p:nvCxnSpPr>
          <p:cNvPr id="322" name="Connecteur droit avec flèche 321"/>
          <p:cNvCxnSpPr/>
          <p:nvPr/>
        </p:nvCxnSpPr>
        <p:spPr>
          <a:xfrm flipH="1" flipV="1">
            <a:off x="6531364" y="5289124"/>
            <a:ext cx="405943" cy="8654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5" name="ZoneTexte 324"/>
          <p:cNvSpPr txBox="1"/>
          <p:nvPr/>
        </p:nvSpPr>
        <p:spPr>
          <a:xfrm>
            <a:off x="6804248" y="56612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8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26" name="Connecteur droit avec flèche 325"/>
          <p:cNvCxnSpPr/>
          <p:nvPr/>
        </p:nvCxnSpPr>
        <p:spPr>
          <a:xfrm flipH="1" flipV="1">
            <a:off x="6516215" y="3481230"/>
            <a:ext cx="1" cy="137763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8" name="ZoneTexte 327"/>
          <p:cNvSpPr txBox="1"/>
          <p:nvPr/>
        </p:nvSpPr>
        <p:spPr>
          <a:xfrm>
            <a:off x="6516216" y="39237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9</a:t>
            </a:r>
          </a:p>
        </p:txBody>
      </p:sp>
      <p:cxnSp>
        <p:nvCxnSpPr>
          <p:cNvPr id="329" name="Connecteur droit avec flèche 328"/>
          <p:cNvCxnSpPr/>
          <p:nvPr/>
        </p:nvCxnSpPr>
        <p:spPr>
          <a:xfrm flipH="1" flipV="1">
            <a:off x="6300192" y="2430180"/>
            <a:ext cx="2007" cy="4227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31" name="ZoneTexte 330"/>
          <p:cNvSpPr txBox="1"/>
          <p:nvPr/>
        </p:nvSpPr>
        <p:spPr>
          <a:xfrm>
            <a:off x="5871856" y="250826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10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2" name="ZoneTexte 331"/>
          <p:cNvSpPr txBox="1"/>
          <p:nvPr/>
        </p:nvSpPr>
        <p:spPr>
          <a:xfrm>
            <a:off x="4116770" y="35888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11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34" name="Connecteur droit avec flèche 333"/>
          <p:cNvCxnSpPr/>
          <p:nvPr/>
        </p:nvCxnSpPr>
        <p:spPr>
          <a:xfrm flipH="1" flipV="1">
            <a:off x="2771800" y="3481230"/>
            <a:ext cx="967988" cy="17699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36" name="ZoneTexte 335"/>
          <p:cNvSpPr txBox="1"/>
          <p:nvPr/>
        </p:nvSpPr>
        <p:spPr>
          <a:xfrm>
            <a:off x="3059832" y="38872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12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37" name="Connecteur droit avec flèche 336"/>
          <p:cNvCxnSpPr/>
          <p:nvPr/>
        </p:nvCxnSpPr>
        <p:spPr>
          <a:xfrm flipH="1" flipV="1">
            <a:off x="2817676" y="2454843"/>
            <a:ext cx="2007" cy="4227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39" name="ZoneTexte 338"/>
          <p:cNvSpPr txBox="1"/>
          <p:nvPr/>
        </p:nvSpPr>
        <p:spPr>
          <a:xfrm>
            <a:off x="2857152" y="24928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13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0" name="ZoneTexte 339"/>
          <p:cNvSpPr txBox="1"/>
          <p:nvPr/>
        </p:nvSpPr>
        <p:spPr>
          <a:xfrm>
            <a:off x="4860032" y="14599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14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5" name="Rectangle 284"/>
          <p:cNvSpPr/>
          <p:nvPr/>
        </p:nvSpPr>
        <p:spPr>
          <a:xfrm>
            <a:off x="6657780" y="3645024"/>
            <a:ext cx="2368872" cy="708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/>
              <a:t>BalancerMember</a:t>
            </a:r>
            <a:r>
              <a:rPr lang="en-US" sz="1000" dirty="0"/>
              <a:t> http</a:t>
            </a:r>
            <a:r>
              <a:rPr lang="en-US" sz="1000" dirty="0" smtClean="0"/>
              <a:t>://</a:t>
            </a:r>
            <a:r>
              <a:rPr lang="en-US" sz="1000" b="1" dirty="0" smtClean="0"/>
              <a:t>x.x.x.x:8081</a:t>
            </a:r>
            <a:r>
              <a:rPr lang="en-US" sz="1000" dirty="0" smtClean="0"/>
              <a:t> </a:t>
            </a:r>
            <a:r>
              <a:rPr lang="en-US" sz="1000" dirty="0"/>
              <a:t>retry=30 </a:t>
            </a:r>
            <a:r>
              <a:rPr lang="en-US" sz="1000" dirty="0" err="1"/>
              <a:t>keepalive</a:t>
            </a:r>
            <a:r>
              <a:rPr lang="en-US" sz="1000" dirty="0"/>
              <a:t>=on  </a:t>
            </a:r>
            <a:r>
              <a:rPr lang="en-US" sz="1000" dirty="0" err="1"/>
              <a:t>ttl</a:t>
            </a:r>
            <a:r>
              <a:rPr lang="en-US" sz="1000" dirty="0"/>
              <a:t>=10 </a:t>
            </a:r>
            <a:r>
              <a:rPr lang="en-US" sz="1000" dirty="0" err="1"/>
              <a:t>loadfactor</a:t>
            </a:r>
            <a:r>
              <a:rPr lang="en-US" sz="1000" dirty="0"/>
              <a:t>=3 </a:t>
            </a:r>
            <a:r>
              <a:rPr lang="en-US" sz="1000" dirty="0" err="1"/>
              <a:t>flushpackets</a:t>
            </a:r>
            <a:r>
              <a:rPr lang="en-US" sz="1000" dirty="0"/>
              <a:t>=auto timeout=300</a:t>
            </a:r>
            <a:endParaRPr lang="fr-FR" sz="1000" dirty="0"/>
          </a:p>
        </p:txBody>
      </p:sp>
      <p:sp>
        <p:nvSpPr>
          <p:cNvPr id="343" name="ZoneTexte 342"/>
          <p:cNvSpPr txBox="1"/>
          <p:nvPr/>
        </p:nvSpPr>
        <p:spPr>
          <a:xfrm>
            <a:off x="6660232" y="3429000"/>
            <a:ext cx="2092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/>
              <a:t>Load</a:t>
            </a:r>
            <a:r>
              <a:rPr lang="fr-FR" sz="1600" dirty="0" smtClean="0"/>
              <a:t> </a:t>
            </a:r>
            <a:r>
              <a:rPr lang="fr-FR" sz="1600" dirty="0" err="1" smtClean="0"/>
              <a:t>balancing</a:t>
            </a:r>
            <a:r>
              <a:rPr lang="fr-FR" sz="1600" dirty="0" smtClean="0"/>
              <a:t> Apache</a:t>
            </a:r>
            <a:endParaRPr lang="fr-FR" sz="1600" dirty="0"/>
          </a:p>
        </p:txBody>
      </p:sp>
      <p:pic>
        <p:nvPicPr>
          <p:cNvPr id="293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4624"/>
            <a:ext cx="394335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" name="Picture 6" descr="C:\Users\heurtemattes\Desktop\F5_Networks_Logo.svg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638424"/>
            <a:ext cx="566440" cy="56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8" name="ZoneTexte 297"/>
          <p:cNvSpPr txBox="1"/>
          <p:nvPr/>
        </p:nvSpPr>
        <p:spPr>
          <a:xfrm>
            <a:off x="1191822" y="6505599"/>
            <a:ext cx="2012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/>
              <a:t>{</a:t>
            </a:r>
            <a:r>
              <a:rPr lang="fr-FR" sz="1400" b="1" dirty="0" smtClean="0"/>
              <a:t>Nœud}</a:t>
            </a:r>
            <a:r>
              <a:rPr lang="fr-FR" sz="1400" dirty="0" smtClean="0"/>
              <a:t> Applicatif Sagaie</a:t>
            </a:r>
            <a:endParaRPr lang="fr-FR" sz="1400" dirty="0"/>
          </a:p>
        </p:txBody>
      </p:sp>
      <p:sp>
        <p:nvSpPr>
          <p:cNvPr id="350" name="ZoneTexte 349"/>
          <p:cNvSpPr txBox="1"/>
          <p:nvPr/>
        </p:nvSpPr>
        <p:spPr>
          <a:xfrm>
            <a:off x="4211960" y="6271289"/>
            <a:ext cx="15035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/>
              <a:t>{Instance}</a:t>
            </a:r>
            <a:r>
              <a:rPr lang="fr-FR" sz="1400" dirty="0" smtClean="0"/>
              <a:t> </a:t>
            </a:r>
            <a:r>
              <a:rPr lang="fr-FR" sz="1400" dirty="0" err="1" smtClean="0"/>
              <a:t>Tomcat</a:t>
            </a:r>
            <a:endParaRPr lang="fr-FR" sz="1400" dirty="0"/>
          </a:p>
        </p:txBody>
      </p:sp>
      <p:cxnSp>
        <p:nvCxnSpPr>
          <p:cNvPr id="302" name="Connecteur droit avec flèche 301"/>
          <p:cNvCxnSpPr/>
          <p:nvPr/>
        </p:nvCxnSpPr>
        <p:spPr>
          <a:xfrm flipH="1" flipV="1">
            <a:off x="611560" y="5920600"/>
            <a:ext cx="1008112" cy="63342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Connecteur droit avec flèche 353"/>
          <p:cNvCxnSpPr/>
          <p:nvPr/>
        </p:nvCxnSpPr>
        <p:spPr>
          <a:xfrm flipH="1" flipV="1">
            <a:off x="1340024" y="5845917"/>
            <a:ext cx="366122" cy="67942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Connecteur droit avec flèche 355"/>
          <p:cNvCxnSpPr/>
          <p:nvPr/>
        </p:nvCxnSpPr>
        <p:spPr>
          <a:xfrm flipV="1">
            <a:off x="2320824" y="5924020"/>
            <a:ext cx="125883" cy="65504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Connecteur droit avec flèche 361"/>
          <p:cNvCxnSpPr/>
          <p:nvPr/>
        </p:nvCxnSpPr>
        <p:spPr>
          <a:xfrm flipH="1" flipV="1">
            <a:off x="1619672" y="5527064"/>
            <a:ext cx="322889" cy="105200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Connecteur droit avec flèche 363"/>
          <p:cNvCxnSpPr/>
          <p:nvPr/>
        </p:nvCxnSpPr>
        <p:spPr>
          <a:xfrm flipV="1">
            <a:off x="2599107" y="5577156"/>
            <a:ext cx="717962" cy="97686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Connecteur droit avec flèche 365"/>
          <p:cNvCxnSpPr>
            <a:endCxn id="277" idx="2"/>
          </p:cNvCxnSpPr>
          <p:nvPr/>
        </p:nvCxnSpPr>
        <p:spPr>
          <a:xfrm flipV="1">
            <a:off x="2722285" y="5964204"/>
            <a:ext cx="877263" cy="61752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ZoneTexte 372"/>
          <p:cNvSpPr txBox="1"/>
          <p:nvPr/>
        </p:nvSpPr>
        <p:spPr>
          <a:xfrm>
            <a:off x="4211960" y="6525344"/>
            <a:ext cx="2012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/>
              <a:t>{</a:t>
            </a:r>
            <a:r>
              <a:rPr lang="fr-FR" sz="1400" b="1" dirty="0" smtClean="0"/>
              <a:t>Nœud}</a:t>
            </a:r>
            <a:r>
              <a:rPr lang="fr-FR" sz="1400" dirty="0" smtClean="0"/>
              <a:t> Applicatif Sagaie</a:t>
            </a:r>
            <a:endParaRPr lang="fr-FR" sz="1400" dirty="0"/>
          </a:p>
        </p:txBody>
      </p:sp>
      <p:cxnSp>
        <p:nvCxnSpPr>
          <p:cNvPr id="374" name="Connecteur droit avec flèche 373"/>
          <p:cNvCxnSpPr/>
          <p:nvPr/>
        </p:nvCxnSpPr>
        <p:spPr>
          <a:xfrm flipV="1">
            <a:off x="4606825" y="5577156"/>
            <a:ext cx="320561" cy="75733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Connecteur droit avec flèche 375"/>
          <p:cNvCxnSpPr/>
          <p:nvPr/>
        </p:nvCxnSpPr>
        <p:spPr>
          <a:xfrm flipH="1" flipV="1">
            <a:off x="5580112" y="5779219"/>
            <a:ext cx="370579" cy="74617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Connecteur droit avec flèche 384"/>
          <p:cNvCxnSpPr/>
          <p:nvPr/>
        </p:nvCxnSpPr>
        <p:spPr>
          <a:xfrm flipV="1">
            <a:off x="6012160" y="5823377"/>
            <a:ext cx="0" cy="68222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Connecteur droit avec flèche 387"/>
          <p:cNvCxnSpPr>
            <a:endCxn id="288" idx="2"/>
          </p:cNvCxnSpPr>
          <p:nvPr/>
        </p:nvCxnSpPr>
        <p:spPr>
          <a:xfrm flipV="1">
            <a:off x="6102548" y="5319321"/>
            <a:ext cx="66828" cy="121601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" name="Picture 5" descr="E:\Appli_Tuto\logo_Hornet_bleu_portrait.pn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98" t="14470" r="21811" b="24667"/>
          <a:stretch/>
        </p:blipFill>
        <p:spPr bwMode="auto">
          <a:xfrm>
            <a:off x="179832" y="4734659"/>
            <a:ext cx="939281" cy="566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" name="Picture 5" descr="E:\Appli_Tuto\logo_Hornet_bleu_portrait.pn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98" t="14470" r="21811" b="24667"/>
          <a:stretch/>
        </p:blipFill>
        <p:spPr bwMode="auto">
          <a:xfrm>
            <a:off x="2336575" y="4719882"/>
            <a:ext cx="939281" cy="566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ZoneTexte 134"/>
          <p:cNvSpPr txBox="1"/>
          <p:nvPr/>
        </p:nvSpPr>
        <p:spPr>
          <a:xfrm>
            <a:off x="5236825" y="4378153"/>
            <a:ext cx="1079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</a:t>
            </a:r>
            <a:r>
              <a:rPr lang="fr-FR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Backend</a:t>
            </a:r>
            <a:endParaRPr lang="fr-F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36" name="Picture 5" descr="E:\Appli_Tuto\logo_Hornet_bleu_portrait.pn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98" t="14470" r="21811" b="24667"/>
          <a:stretch/>
        </p:blipFill>
        <p:spPr bwMode="auto">
          <a:xfrm>
            <a:off x="4572000" y="4374936"/>
            <a:ext cx="939281" cy="566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0" name="ZoneTexte 139"/>
          <p:cNvSpPr txBox="1"/>
          <p:nvPr/>
        </p:nvSpPr>
        <p:spPr>
          <a:xfrm>
            <a:off x="7589738" y="4404138"/>
            <a:ext cx="1079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</a:t>
            </a:r>
            <a:r>
              <a:rPr lang="fr-FR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Backend</a:t>
            </a:r>
            <a:endParaRPr lang="fr-F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41" name="Picture 5" descr="E:\Appli_Tuto\logo_Hornet_bleu_portrait.pn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98" t="14470" r="21811" b="24667"/>
          <a:stretch/>
        </p:blipFill>
        <p:spPr bwMode="auto">
          <a:xfrm>
            <a:off x="6924913" y="4400921"/>
            <a:ext cx="939281" cy="566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2" descr="https://www.blaize.net/wp-content/uploads/2017/07/haproxy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8925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Afficher l'image d'origine"/>
          <p:cNvSpPr>
            <a:spLocks noChangeAspect="1" noChangeArrowheads="1"/>
          </p:cNvSpPr>
          <p:nvPr/>
        </p:nvSpPr>
        <p:spPr bwMode="auto">
          <a:xfrm>
            <a:off x="155575" y="-1508125"/>
            <a:ext cx="5715000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27" name="Picture 3" descr="C:\Users\heurtemattes\Desktop\browser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-27384"/>
            <a:ext cx="1183213" cy="652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7" descr="C:\Users\heurtemattes\Desktop\postgresql_bumper.sh-600x6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6212462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ZoneTexte 38"/>
          <p:cNvSpPr txBox="1"/>
          <p:nvPr/>
        </p:nvSpPr>
        <p:spPr>
          <a:xfrm>
            <a:off x="4027597" y="6572502"/>
            <a:ext cx="6142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Actif </a:t>
            </a:r>
            <a:endParaRPr lang="fr-FR" sz="1600" dirty="0"/>
          </a:p>
        </p:txBody>
      </p:sp>
      <p:sp>
        <p:nvSpPr>
          <p:cNvPr id="44" name="ZoneTexte 43"/>
          <p:cNvSpPr txBox="1"/>
          <p:nvPr/>
        </p:nvSpPr>
        <p:spPr>
          <a:xfrm>
            <a:off x="108003" y="1268760"/>
            <a:ext cx="8924772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7" name="Picture 2" descr="C:\Users\heurtemattes\Desktop\apache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56"/>
          <a:stretch/>
        </p:blipFill>
        <p:spPr bwMode="auto">
          <a:xfrm>
            <a:off x="3851920" y="2009117"/>
            <a:ext cx="737215" cy="48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Connecteur droit avec flèche 48"/>
          <p:cNvCxnSpPr/>
          <p:nvPr/>
        </p:nvCxnSpPr>
        <p:spPr>
          <a:xfrm>
            <a:off x="4644008" y="640202"/>
            <a:ext cx="3232" cy="4919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/>
          <p:nvPr/>
        </p:nvCxnSpPr>
        <p:spPr>
          <a:xfrm flipV="1">
            <a:off x="4874616" y="623645"/>
            <a:ext cx="0" cy="5084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633" y="28238"/>
            <a:ext cx="1834767" cy="6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444" y="651337"/>
            <a:ext cx="1389977" cy="617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480" y="691378"/>
            <a:ext cx="1205880" cy="55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ZoneTexte 54"/>
          <p:cNvSpPr txBox="1"/>
          <p:nvPr/>
        </p:nvSpPr>
        <p:spPr>
          <a:xfrm>
            <a:off x="5277220" y="701499"/>
            <a:ext cx="102297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HTTP</a:t>
            </a:r>
            <a:r>
              <a:rPr lang="fr-FR" dirty="0" smtClean="0">
                <a:solidFill>
                  <a:srgbClr val="FF0000"/>
                </a:solidFill>
              </a:rPr>
              <a:t>S</a:t>
            </a:r>
            <a:r>
              <a:rPr lang="fr-FR" dirty="0" smtClean="0"/>
              <a:t>://</a:t>
            </a:r>
            <a:endParaRPr lang="fr-FR" dirty="0"/>
          </a:p>
        </p:txBody>
      </p:sp>
      <p:sp>
        <p:nvSpPr>
          <p:cNvPr id="56" name="ZoneTexte 55"/>
          <p:cNvSpPr txBox="1"/>
          <p:nvPr/>
        </p:nvSpPr>
        <p:spPr>
          <a:xfrm>
            <a:off x="4342322" y="6834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69" name="ZoneTexte 68"/>
          <p:cNvSpPr txBox="1"/>
          <p:nvPr/>
        </p:nvSpPr>
        <p:spPr>
          <a:xfrm>
            <a:off x="354144" y="153903"/>
            <a:ext cx="3766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https://elise.diplomatie.gouv.fr/sagaie</a:t>
            </a:r>
            <a:endParaRPr lang="fr-FR" dirty="0"/>
          </a:p>
        </p:txBody>
      </p:sp>
      <p:pic>
        <p:nvPicPr>
          <p:cNvPr id="70" name="Picture 2" descr="C:\Users\heurtemattes\Desktop\apache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56"/>
          <a:stretch/>
        </p:blipFill>
        <p:spPr bwMode="auto">
          <a:xfrm>
            <a:off x="4914905" y="2009117"/>
            <a:ext cx="737215" cy="48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Connecteur droit avec flèche 72"/>
          <p:cNvCxnSpPr/>
          <p:nvPr/>
        </p:nvCxnSpPr>
        <p:spPr>
          <a:xfrm flipH="1">
            <a:off x="4386523" y="1788367"/>
            <a:ext cx="330644" cy="3537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Connecteur droit avec flèche 75"/>
          <p:cNvCxnSpPr/>
          <p:nvPr/>
        </p:nvCxnSpPr>
        <p:spPr>
          <a:xfrm>
            <a:off x="4756392" y="1788366"/>
            <a:ext cx="301961" cy="3537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ZoneTexte 60"/>
          <p:cNvSpPr txBox="1"/>
          <p:nvPr/>
        </p:nvSpPr>
        <p:spPr>
          <a:xfrm>
            <a:off x="323528" y="1782108"/>
            <a:ext cx="1670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/>
              <a:t>Load</a:t>
            </a:r>
            <a:r>
              <a:rPr lang="fr-FR" sz="1600" dirty="0" smtClean="0"/>
              <a:t> </a:t>
            </a:r>
            <a:r>
              <a:rPr lang="fr-FR" sz="1600" dirty="0" err="1" smtClean="0"/>
              <a:t>balancing</a:t>
            </a:r>
            <a:r>
              <a:rPr lang="fr-FR" sz="1600" dirty="0" smtClean="0"/>
              <a:t> F5</a:t>
            </a:r>
            <a:endParaRPr lang="fr-FR" sz="1600" dirty="0"/>
          </a:p>
        </p:txBody>
      </p:sp>
      <p:sp>
        <p:nvSpPr>
          <p:cNvPr id="81" name="ZoneTexte 80"/>
          <p:cNvSpPr txBox="1"/>
          <p:nvPr/>
        </p:nvSpPr>
        <p:spPr>
          <a:xfrm>
            <a:off x="319521" y="2445374"/>
            <a:ext cx="2092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/>
              <a:t>Load</a:t>
            </a:r>
            <a:r>
              <a:rPr lang="fr-FR" sz="1600" dirty="0" smtClean="0"/>
              <a:t> </a:t>
            </a:r>
            <a:r>
              <a:rPr lang="fr-FR" sz="1600" dirty="0" err="1" smtClean="0"/>
              <a:t>balancing</a:t>
            </a:r>
            <a:r>
              <a:rPr lang="fr-FR" sz="1600" dirty="0" smtClean="0"/>
              <a:t> Apache</a:t>
            </a:r>
            <a:endParaRPr lang="fr-FR" sz="1600" dirty="0"/>
          </a:p>
        </p:txBody>
      </p:sp>
      <p:sp>
        <p:nvSpPr>
          <p:cNvPr id="60" name="Rectangle 59"/>
          <p:cNvSpPr/>
          <p:nvPr/>
        </p:nvSpPr>
        <p:spPr>
          <a:xfrm>
            <a:off x="4789505" y="4400178"/>
            <a:ext cx="2250063" cy="166826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dirty="0"/>
          </a:p>
        </p:txBody>
      </p:sp>
      <p:pic>
        <p:nvPicPr>
          <p:cNvPr id="93" name="Picture 37" descr="C:\Users\heurtemattes\Desktop\postgresql_bumper.sh-600x6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121" y="6212462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0" name="ZoneTexte 159"/>
          <p:cNvSpPr txBox="1"/>
          <p:nvPr/>
        </p:nvSpPr>
        <p:spPr>
          <a:xfrm>
            <a:off x="4949062" y="5801900"/>
            <a:ext cx="20222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Quad Core - 4Go RAM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63" name="Connecteur droit 162"/>
          <p:cNvCxnSpPr/>
          <p:nvPr/>
        </p:nvCxnSpPr>
        <p:spPr>
          <a:xfrm>
            <a:off x="5891162" y="5014311"/>
            <a:ext cx="0" cy="828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ZoneTexte 167"/>
          <p:cNvSpPr txBox="1"/>
          <p:nvPr/>
        </p:nvSpPr>
        <p:spPr>
          <a:xfrm>
            <a:off x="5042851" y="5028505"/>
            <a:ext cx="704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System</a:t>
            </a:r>
            <a:endParaRPr lang="fr-FR" sz="1400" dirty="0"/>
          </a:p>
        </p:txBody>
      </p:sp>
      <p:pic>
        <p:nvPicPr>
          <p:cNvPr id="170" name="Picture 18" descr="C:\Users\heurtemattes\Desktop\tomcat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936" y="4865796"/>
            <a:ext cx="398274" cy="398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1" name="ZoneTexte 170"/>
          <p:cNvSpPr txBox="1"/>
          <p:nvPr/>
        </p:nvSpPr>
        <p:spPr>
          <a:xfrm>
            <a:off x="6232621" y="4916278"/>
            <a:ext cx="859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Tomcat-</a:t>
            </a:r>
            <a:r>
              <a:rPr lang="fr-FR" sz="1400" b="1" dirty="0" smtClean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p:pic>
        <p:nvPicPr>
          <p:cNvPr id="173" name="Picture 18" descr="C:\Users\heurtemattes\Desktop\tomcat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936" y="5369852"/>
            <a:ext cx="398274" cy="398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" name="ZoneTexte 173"/>
          <p:cNvSpPr txBox="1"/>
          <p:nvPr/>
        </p:nvSpPr>
        <p:spPr>
          <a:xfrm>
            <a:off x="6232620" y="5420334"/>
            <a:ext cx="859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Tomcat-</a:t>
            </a:r>
            <a:r>
              <a:rPr lang="fr-FR" sz="1400" b="1" dirty="0" smtClean="0">
                <a:solidFill>
                  <a:srgbClr val="FF0000"/>
                </a:solidFill>
              </a:rPr>
              <a:t>3</a:t>
            </a:r>
            <a:endParaRPr lang="fr-FR" sz="1400" b="1" dirty="0">
              <a:solidFill>
                <a:srgbClr val="FF0000"/>
              </a:solidFill>
            </a:endParaRPr>
          </a:p>
        </p:txBody>
      </p:sp>
      <p:pic>
        <p:nvPicPr>
          <p:cNvPr id="176" name="Picture 18" descr="C:\Users\heurtemattes\Desktop\tomcat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042" y="5369852"/>
            <a:ext cx="398274" cy="398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7" name="ZoneTexte 176"/>
          <p:cNvSpPr txBox="1"/>
          <p:nvPr/>
        </p:nvSpPr>
        <p:spPr>
          <a:xfrm>
            <a:off x="5103511" y="5420334"/>
            <a:ext cx="859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Tomcat-</a:t>
            </a:r>
            <a:r>
              <a:rPr lang="fr-FR" sz="1400" b="1" dirty="0" smtClean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78" name="ZoneTexte 177"/>
          <p:cNvSpPr txBox="1"/>
          <p:nvPr/>
        </p:nvSpPr>
        <p:spPr>
          <a:xfrm>
            <a:off x="5647064" y="6572502"/>
            <a:ext cx="653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Passif</a:t>
            </a:r>
            <a:endParaRPr lang="fr-FR" sz="1600" dirty="0"/>
          </a:p>
        </p:txBody>
      </p:sp>
      <p:sp>
        <p:nvSpPr>
          <p:cNvPr id="243" name="Rectangle 242"/>
          <p:cNvSpPr/>
          <p:nvPr/>
        </p:nvSpPr>
        <p:spPr>
          <a:xfrm>
            <a:off x="2491351" y="4389921"/>
            <a:ext cx="2250063" cy="166826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246" name="ZoneTexte 245"/>
          <p:cNvSpPr txBox="1"/>
          <p:nvPr/>
        </p:nvSpPr>
        <p:spPr>
          <a:xfrm>
            <a:off x="3163750" y="4497319"/>
            <a:ext cx="1079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</a:t>
            </a:r>
            <a:r>
              <a:rPr lang="fr-FR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Backend</a:t>
            </a:r>
            <a:endParaRPr lang="fr-F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7" name="ZoneTexte 246"/>
          <p:cNvSpPr txBox="1"/>
          <p:nvPr/>
        </p:nvSpPr>
        <p:spPr>
          <a:xfrm>
            <a:off x="2658929" y="5801900"/>
            <a:ext cx="20222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Quad Core - 4Go RAM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48" name="Connecteur droit 247"/>
          <p:cNvCxnSpPr/>
          <p:nvPr/>
        </p:nvCxnSpPr>
        <p:spPr>
          <a:xfrm>
            <a:off x="3593008" y="5004054"/>
            <a:ext cx="0" cy="828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ZoneTexte 249"/>
          <p:cNvSpPr txBox="1"/>
          <p:nvPr/>
        </p:nvSpPr>
        <p:spPr>
          <a:xfrm>
            <a:off x="2744697" y="5018248"/>
            <a:ext cx="704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System</a:t>
            </a:r>
            <a:endParaRPr lang="fr-FR" sz="1400" dirty="0"/>
          </a:p>
        </p:txBody>
      </p:sp>
      <p:cxnSp>
        <p:nvCxnSpPr>
          <p:cNvPr id="251" name="Connecteur droit 250"/>
          <p:cNvCxnSpPr/>
          <p:nvPr/>
        </p:nvCxnSpPr>
        <p:spPr>
          <a:xfrm flipV="1">
            <a:off x="2627784" y="5384590"/>
            <a:ext cx="1940158" cy="23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2" name="Picture 18" descr="C:\Users\heurtemattes\Desktop\tomcat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782" y="4855539"/>
            <a:ext cx="398274" cy="398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3" name="ZoneTexte 252"/>
          <p:cNvSpPr txBox="1"/>
          <p:nvPr/>
        </p:nvSpPr>
        <p:spPr>
          <a:xfrm>
            <a:off x="3934467" y="4906021"/>
            <a:ext cx="859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Tomcat-</a:t>
            </a:r>
            <a:r>
              <a:rPr lang="fr-FR" sz="1400" b="1" dirty="0" smtClean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p:pic>
        <p:nvPicPr>
          <p:cNvPr id="255" name="Picture 18" descr="C:\Users\heurtemattes\Desktop\tomcat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782" y="5359595"/>
            <a:ext cx="398274" cy="398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6" name="ZoneTexte 255"/>
          <p:cNvSpPr txBox="1"/>
          <p:nvPr/>
        </p:nvSpPr>
        <p:spPr>
          <a:xfrm>
            <a:off x="3934466" y="5410077"/>
            <a:ext cx="859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Tomcat-</a:t>
            </a:r>
            <a:r>
              <a:rPr lang="fr-FR" sz="1400" b="1" dirty="0" smtClean="0">
                <a:solidFill>
                  <a:srgbClr val="FF0000"/>
                </a:solidFill>
              </a:rPr>
              <a:t>3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257" name="ZoneTexte 256"/>
          <p:cNvSpPr txBox="1"/>
          <p:nvPr/>
        </p:nvSpPr>
        <p:spPr>
          <a:xfrm>
            <a:off x="2483768" y="5634177"/>
            <a:ext cx="1178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 smtClean="0"/>
              <a:t>sagaiebackend.war</a:t>
            </a:r>
            <a:endParaRPr lang="fr-FR" sz="1000" dirty="0"/>
          </a:p>
        </p:txBody>
      </p:sp>
      <p:pic>
        <p:nvPicPr>
          <p:cNvPr id="258" name="Picture 18" descr="C:\Users\heurtemattes\Desktop\tomcat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888" y="5359595"/>
            <a:ext cx="398274" cy="398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9" name="ZoneTexte 258"/>
          <p:cNvSpPr txBox="1"/>
          <p:nvPr/>
        </p:nvSpPr>
        <p:spPr>
          <a:xfrm>
            <a:off x="2805357" y="5410077"/>
            <a:ext cx="859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Tomcat-</a:t>
            </a:r>
            <a:r>
              <a:rPr lang="fr-FR" sz="1400" b="1" dirty="0" smtClean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cxnSp>
        <p:nvCxnSpPr>
          <p:cNvPr id="266" name="Connecteur droit 265"/>
          <p:cNvCxnSpPr/>
          <p:nvPr/>
        </p:nvCxnSpPr>
        <p:spPr>
          <a:xfrm flipV="1">
            <a:off x="4921083" y="5365560"/>
            <a:ext cx="1940158" cy="23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Rectangle 268"/>
          <p:cNvSpPr/>
          <p:nvPr/>
        </p:nvSpPr>
        <p:spPr>
          <a:xfrm>
            <a:off x="4761510" y="2636912"/>
            <a:ext cx="2015725" cy="151216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2" name="ZoneTexte 271"/>
          <p:cNvSpPr txBox="1"/>
          <p:nvPr/>
        </p:nvSpPr>
        <p:spPr>
          <a:xfrm>
            <a:off x="4761510" y="3212976"/>
            <a:ext cx="20222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Quad Core - 4Go RAM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73" name="Picture 11" descr="C:\Users\heurtemattes\Desktop\nodejs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173" y="2906579"/>
            <a:ext cx="379958" cy="37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4" name="ZoneTexte 273"/>
          <p:cNvSpPr txBox="1"/>
          <p:nvPr/>
        </p:nvSpPr>
        <p:spPr>
          <a:xfrm>
            <a:off x="4923136" y="2971669"/>
            <a:ext cx="660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app-</a:t>
            </a:r>
            <a:r>
              <a:rPr lang="fr-FR" sz="1400" b="1" dirty="0" smtClean="0">
                <a:solidFill>
                  <a:srgbClr val="FF0000"/>
                </a:solidFill>
              </a:rPr>
              <a:t>2</a:t>
            </a:r>
            <a:r>
              <a:rPr lang="fr-FR" sz="1400" dirty="0" smtClean="0"/>
              <a:t>-</a:t>
            </a:r>
            <a:endParaRPr lang="fr-FR" sz="1400" dirty="0"/>
          </a:p>
        </p:txBody>
      </p:sp>
      <p:cxnSp>
        <p:nvCxnSpPr>
          <p:cNvPr id="275" name="Connecteur droit 274"/>
          <p:cNvCxnSpPr/>
          <p:nvPr/>
        </p:nvCxnSpPr>
        <p:spPr>
          <a:xfrm>
            <a:off x="5769123" y="2564904"/>
            <a:ext cx="0" cy="828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6" name="Picture 11" descr="C:\Users\heurtemattes\Desktop\nodejs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089" y="2928065"/>
            <a:ext cx="379958" cy="37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7" name="ZoneTexte 276"/>
          <p:cNvSpPr txBox="1"/>
          <p:nvPr/>
        </p:nvSpPr>
        <p:spPr>
          <a:xfrm>
            <a:off x="5931248" y="2973766"/>
            <a:ext cx="660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app-</a:t>
            </a:r>
            <a:r>
              <a:rPr lang="fr-FR" sz="1400" b="1" dirty="0" smtClean="0">
                <a:solidFill>
                  <a:srgbClr val="FF0000"/>
                </a:solidFill>
              </a:rPr>
              <a:t>3</a:t>
            </a:r>
            <a:r>
              <a:rPr lang="fr-FR" sz="1400" dirty="0" smtClean="0"/>
              <a:t>-</a:t>
            </a:r>
            <a:endParaRPr lang="fr-FR" sz="1400" dirty="0"/>
          </a:p>
        </p:txBody>
      </p:sp>
      <p:pic>
        <p:nvPicPr>
          <p:cNvPr id="278" name="Picture 11" descr="C:\Users\heurtemattes\Desktop\nodejs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290" y="2593808"/>
            <a:ext cx="379958" cy="37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9" name="ZoneTexte 278"/>
          <p:cNvSpPr txBox="1"/>
          <p:nvPr/>
        </p:nvSpPr>
        <p:spPr>
          <a:xfrm>
            <a:off x="5931248" y="2620288"/>
            <a:ext cx="660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app-</a:t>
            </a:r>
            <a:r>
              <a:rPr lang="fr-FR" sz="1400" b="1" dirty="0" smtClean="0">
                <a:solidFill>
                  <a:srgbClr val="FF0000"/>
                </a:solidFill>
              </a:rPr>
              <a:t>1</a:t>
            </a:r>
            <a:r>
              <a:rPr lang="fr-FR" sz="1400" dirty="0" smtClean="0"/>
              <a:t>-</a:t>
            </a:r>
            <a:endParaRPr lang="fr-FR" sz="1400" dirty="0"/>
          </a:p>
        </p:txBody>
      </p:sp>
      <p:sp>
        <p:nvSpPr>
          <p:cNvPr id="280" name="ZoneTexte 279"/>
          <p:cNvSpPr txBox="1"/>
          <p:nvPr/>
        </p:nvSpPr>
        <p:spPr>
          <a:xfrm>
            <a:off x="4992820" y="2620288"/>
            <a:ext cx="704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System</a:t>
            </a:r>
            <a:endParaRPr lang="fr-FR" sz="1400" dirty="0"/>
          </a:p>
        </p:txBody>
      </p:sp>
      <p:cxnSp>
        <p:nvCxnSpPr>
          <p:cNvPr id="281" name="Connecteur droit 280"/>
          <p:cNvCxnSpPr/>
          <p:nvPr/>
        </p:nvCxnSpPr>
        <p:spPr>
          <a:xfrm>
            <a:off x="4844886" y="2937928"/>
            <a:ext cx="17959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ZoneTexte 286"/>
          <p:cNvSpPr txBox="1"/>
          <p:nvPr/>
        </p:nvSpPr>
        <p:spPr>
          <a:xfrm>
            <a:off x="3563888" y="5624314"/>
            <a:ext cx="1178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 smtClean="0"/>
              <a:t>sagaiebackend.war</a:t>
            </a:r>
            <a:endParaRPr lang="fr-FR" sz="1000" dirty="0"/>
          </a:p>
        </p:txBody>
      </p:sp>
      <p:sp>
        <p:nvSpPr>
          <p:cNvPr id="288" name="ZoneTexte 287"/>
          <p:cNvSpPr txBox="1"/>
          <p:nvPr/>
        </p:nvSpPr>
        <p:spPr>
          <a:xfrm>
            <a:off x="3563888" y="5120258"/>
            <a:ext cx="1178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 smtClean="0"/>
              <a:t>sagaiebackend.war</a:t>
            </a:r>
            <a:endParaRPr lang="fr-FR" sz="1000" dirty="0"/>
          </a:p>
        </p:txBody>
      </p:sp>
      <p:sp>
        <p:nvSpPr>
          <p:cNvPr id="289" name="ZoneTexte 288"/>
          <p:cNvSpPr txBox="1"/>
          <p:nvPr/>
        </p:nvSpPr>
        <p:spPr>
          <a:xfrm>
            <a:off x="4769022" y="5624314"/>
            <a:ext cx="1178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 smtClean="0"/>
              <a:t>sagaiebackend.war</a:t>
            </a:r>
            <a:endParaRPr lang="fr-FR" sz="1000" dirty="0"/>
          </a:p>
        </p:txBody>
      </p:sp>
      <p:sp>
        <p:nvSpPr>
          <p:cNvPr id="290" name="ZoneTexte 289"/>
          <p:cNvSpPr txBox="1"/>
          <p:nvPr/>
        </p:nvSpPr>
        <p:spPr>
          <a:xfrm>
            <a:off x="5877240" y="5624314"/>
            <a:ext cx="1178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 smtClean="0"/>
              <a:t>sagaiebackend.war</a:t>
            </a:r>
            <a:endParaRPr lang="fr-FR" sz="1000" dirty="0"/>
          </a:p>
        </p:txBody>
      </p:sp>
      <p:sp>
        <p:nvSpPr>
          <p:cNvPr id="291" name="ZoneTexte 290"/>
          <p:cNvSpPr txBox="1"/>
          <p:nvPr/>
        </p:nvSpPr>
        <p:spPr>
          <a:xfrm>
            <a:off x="5868144" y="5120258"/>
            <a:ext cx="1178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 smtClean="0"/>
              <a:t>sagaiebackend.war</a:t>
            </a:r>
            <a:endParaRPr lang="fr-FR" sz="1000" dirty="0"/>
          </a:p>
        </p:txBody>
      </p:sp>
      <p:cxnSp>
        <p:nvCxnSpPr>
          <p:cNvPr id="292" name="Connecteur droit avec flèche 291"/>
          <p:cNvCxnSpPr/>
          <p:nvPr/>
        </p:nvCxnSpPr>
        <p:spPr>
          <a:xfrm>
            <a:off x="5220072" y="2420888"/>
            <a:ext cx="0" cy="6890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5" name="ZoneTexte 304"/>
          <p:cNvSpPr txBox="1"/>
          <p:nvPr/>
        </p:nvSpPr>
        <p:spPr>
          <a:xfrm>
            <a:off x="4860032" y="1628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306" name="ZoneTexte 305"/>
          <p:cNvSpPr txBox="1"/>
          <p:nvPr/>
        </p:nvSpPr>
        <p:spPr>
          <a:xfrm>
            <a:off x="4932040" y="23488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3</a:t>
            </a:r>
            <a:endParaRPr lang="fr-FR" dirty="0"/>
          </a:p>
        </p:txBody>
      </p:sp>
      <p:cxnSp>
        <p:nvCxnSpPr>
          <p:cNvPr id="313" name="Connecteur droit avec flèche 312"/>
          <p:cNvCxnSpPr/>
          <p:nvPr/>
        </p:nvCxnSpPr>
        <p:spPr>
          <a:xfrm>
            <a:off x="4929588" y="6536498"/>
            <a:ext cx="37951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1" name="Accolade fermante 260"/>
          <p:cNvSpPr/>
          <p:nvPr/>
        </p:nvSpPr>
        <p:spPr>
          <a:xfrm rot="5400000">
            <a:off x="4628013" y="4833280"/>
            <a:ext cx="247034" cy="2723299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9" name="Connecteur droit avec flèche 318"/>
          <p:cNvCxnSpPr/>
          <p:nvPr/>
        </p:nvCxnSpPr>
        <p:spPr>
          <a:xfrm>
            <a:off x="5209316" y="4149080"/>
            <a:ext cx="4046" cy="13581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1" name="ZoneTexte 320"/>
          <p:cNvSpPr txBox="1"/>
          <p:nvPr/>
        </p:nvSpPr>
        <p:spPr>
          <a:xfrm>
            <a:off x="4932040" y="40941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4</a:t>
            </a:r>
            <a:endParaRPr lang="fr-FR" dirty="0"/>
          </a:p>
        </p:txBody>
      </p:sp>
      <p:cxnSp>
        <p:nvCxnSpPr>
          <p:cNvPr id="322" name="Connecteur droit avec flèche 321"/>
          <p:cNvCxnSpPr/>
          <p:nvPr/>
        </p:nvCxnSpPr>
        <p:spPr>
          <a:xfrm flipV="1">
            <a:off x="5412614" y="4173222"/>
            <a:ext cx="0" cy="13580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5" name="ZoneTexte 324"/>
          <p:cNvSpPr txBox="1"/>
          <p:nvPr/>
        </p:nvSpPr>
        <p:spPr>
          <a:xfrm>
            <a:off x="5503507" y="40812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6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34" name="Connecteur droit avec flèche 333"/>
          <p:cNvCxnSpPr/>
          <p:nvPr/>
        </p:nvCxnSpPr>
        <p:spPr>
          <a:xfrm flipV="1">
            <a:off x="5436095" y="2454532"/>
            <a:ext cx="1" cy="6661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36" name="ZoneTexte 335"/>
          <p:cNvSpPr txBox="1"/>
          <p:nvPr/>
        </p:nvSpPr>
        <p:spPr>
          <a:xfrm>
            <a:off x="5449440" y="23488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8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37" name="Connecteur droit avec flèche 336"/>
          <p:cNvCxnSpPr/>
          <p:nvPr/>
        </p:nvCxnSpPr>
        <p:spPr>
          <a:xfrm flipH="1" flipV="1">
            <a:off x="5434089" y="1744055"/>
            <a:ext cx="2007" cy="4227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39" name="ZoneTexte 338"/>
          <p:cNvSpPr txBox="1"/>
          <p:nvPr/>
        </p:nvSpPr>
        <p:spPr>
          <a:xfrm>
            <a:off x="5436096" y="17821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9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0" name="ZoneTexte 339"/>
          <p:cNvSpPr txBox="1"/>
          <p:nvPr/>
        </p:nvSpPr>
        <p:spPr>
          <a:xfrm>
            <a:off x="4860032" y="6926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10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93" name="Picture 5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4624"/>
            <a:ext cx="394335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" name="Picture 6" descr="C:\Users\heurtemattes\Desktop\F5_Networks_Logo.svg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701" y="1196752"/>
            <a:ext cx="566440" cy="56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8" name="ZoneTexte 297"/>
          <p:cNvSpPr txBox="1"/>
          <p:nvPr/>
        </p:nvSpPr>
        <p:spPr>
          <a:xfrm>
            <a:off x="7420399" y="2833191"/>
            <a:ext cx="15040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/>
              <a:t>{</a:t>
            </a:r>
            <a:r>
              <a:rPr lang="fr-FR" sz="1400" b="1" dirty="0" smtClean="0"/>
              <a:t>Nœud}</a:t>
            </a:r>
            <a:r>
              <a:rPr lang="fr-FR" sz="1400" dirty="0" smtClean="0"/>
              <a:t> Applicatif</a:t>
            </a:r>
            <a:endParaRPr lang="fr-FR" sz="1400" dirty="0"/>
          </a:p>
        </p:txBody>
      </p:sp>
      <p:sp>
        <p:nvSpPr>
          <p:cNvPr id="350" name="ZoneTexte 349"/>
          <p:cNvSpPr txBox="1"/>
          <p:nvPr/>
        </p:nvSpPr>
        <p:spPr>
          <a:xfrm>
            <a:off x="7452320" y="4969466"/>
            <a:ext cx="15035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/>
              <a:t>{Instance}</a:t>
            </a:r>
            <a:r>
              <a:rPr lang="fr-FR" sz="1400" dirty="0" smtClean="0"/>
              <a:t> </a:t>
            </a:r>
            <a:r>
              <a:rPr lang="fr-FR" sz="1400" dirty="0" err="1" smtClean="0"/>
              <a:t>Tomcat</a:t>
            </a:r>
            <a:endParaRPr lang="fr-FR" sz="1400" dirty="0"/>
          </a:p>
        </p:txBody>
      </p:sp>
      <p:sp>
        <p:nvSpPr>
          <p:cNvPr id="373" name="ZoneTexte 372"/>
          <p:cNvSpPr txBox="1"/>
          <p:nvPr/>
        </p:nvSpPr>
        <p:spPr>
          <a:xfrm>
            <a:off x="7452320" y="5223521"/>
            <a:ext cx="15040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/>
              <a:t>{</a:t>
            </a:r>
            <a:r>
              <a:rPr lang="fr-FR" sz="1400" b="1" dirty="0" smtClean="0"/>
              <a:t>Nœud}</a:t>
            </a:r>
            <a:r>
              <a:rPr lang="fr-FR" sz="1400" dirty="0" smtClean="0"/>
              <a:t> Applicatif</a:t>
            </a:r>
            <a:endParaRPr lang="fr-FR" sz="1400" dirty="0"/>
          </a:p>
        </p:txBody>
      </p:sp>
      <p:cxnSp>
        <p:nvCxnSpPr>
          <p:cNvPr id="374" name="Connecteur droit avec flèche 373"/>
          <p:cNvCxnSpPr>
            <a:endCxn id="177" idx="0"/>
          </p:cNvCxnSpPr>
          <p:nvPr/>
        </p:nvCxnSpPr>
        <p:spPr>
          <a:xfrm flipH="1">
            <a:off x="5533341" y="5168538"/>
            <a:ext cx="1860457" cy="25179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Connecteur droit avec flèche 384"/>
          <p:cNvCxnSpPr>
            <a:endCxn id="174" idx="3"/>
          </p:cNvCxnSpPr>
          <p:nvPr/>
        </p:nvCxnSpPr>
        <p:spPr>
          <a:xfrm flipH="1">
            <a:off x="7092279" y="5168538"/>
            <a:ext cx="494907" cy="40568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Connecteur droit avec flèche 387"/>
          <p:cNvCxnSpPr>
            <a:stCxn id="350" idx="1"/>
            <a:endCxn id="171" idx="3"/>
          </p:cNvCxnSpPr>
          <p:nvPr/>
        </p:nvCxnSpPr>
        <p:spPr>
          <a:xfrm flipH="1" flipV="1">
            <a:off x="7092280" y="5070167"/>
            <a:ext cx="360040" cy="531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Application TUTORIEL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714" y="1503"/>
            <a:ext cx="1381125" cy="42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" name="Picture 5" descr="E:\Appli_Tuto\logo_Hornet_bleu_portrait.png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98" t="14470" r="21811" b="24667"/>
          <a:stretch/>
        </p:blipFill>
        <p:spPr bwMode="auto">
          <a:xfrm>
            <a:off x="5814608" y="3479521"/>
            <a:ext cx="939281" cy="566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" name="Picture 5" descr="E:\Appli_Tuto\logo_Hornet_bleu_portrait.png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98" t="14470" r="21811" b="24667"/>
          <a:stretch/>
        </p:blipFill>
        <p:spPr bwMode="auto">
          <a:xfrm>
            <a:off x="2498925" y="4494102"/>
            <a:ext cx="939281" cy="566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ZoneTexte 141"/>
          <p:cNvSpPr txBox="1"/>
          <p:nvPr/>
        </p:nvSpPr>
        <p:spPr>
          <a:xfrm>
            <a:off x="5582731" y="4448260"/>
            <a:ext cx="1079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</a:t>
            </a:r>
            <a:r>
              <a:rPr lang="fr-FR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Backend</a:t>
            </a:r>
            <a:endParaRPr lang="fr-F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43" name="Picture 5" descr="E:\Appli_Tuto\logo_Hornet_bleu_portrait.png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98" t="14470" r="21811" b="24667"/>
          <a:stretch/>
        </p:blipFill>
        <p:spPr bwMode="auto">
          <a:xfrm>
            <a:off x="4917906" y="4445043"/>
            <a:ext cx="939281" cy="566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" name="Rectangle 148"/>
          <p:cNvSpPr/>
          <p:nvPr/>
        </p:nvSpPr>
        <p:spPr>
          <a:xfrm>
            <a:off x="2627784" y="2636912"/>
            <a:ext cx="2015725" cy="151216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0" name="ZoneTexte 149"/>
          <p:cNvSpPr txBox="1"/>
          <p:nvPr/>
        </p:nvSpPr>
        <p:spPr>
          <a:xfrm>
            <a:off x="2627784" y="3212976"/>
            <a:ext cx="20222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Quad Core - 4Go RAM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56" name="Picture 11" descr="C:\Users\heurtemattes\Desktop\nodejs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447" y="2906579"/>
            <a:ext cx="379958" cy="37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7" name="ZoneTexte 156"/>
          <p:cNvSpPr txBox="1"/>
          <p:nvPr/>
        </p:nvSpPr>
        <p:spPr>
          <a:xfrm>
            <a:off x="2789410" y="2971669"/>
            <a:ext cx="660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app-</a:t>
            </a:r>
            <a:r>
              <a:rPr lang="fr-FR" sz="1400" b="1" dirty="0" smtClean="0">
                <a:solidFill>
                  <a:srgbClr val="FF0000"/>
                </a:solidFill>
              </a:rPr>
              <a:t>2</a:t>
            </a:r>
            <a:r>
              <a:rPr lang="fr-FR" sz="1400" dirty="0" smtClean="0"/>
              <a:t>-</a:t>
            </a:r>
            <a:endParaRPr lang="fr-FR" sz="1400" dirty="0"/>
          </a:p>
        </p:txBody>
      </p:sp>
      <p:cxnSp>
        <p:nvCxnSpPr>
          <p:cNvPr id="158" name="Connecteur droit 157"/>
          <p:cNvCxnSpPr/>
          <p:nvPr/>
        </p:nvCxnSpPr>
        <p:spPr>
          <a:xfrm>
            <a:off x="3635397" y="2564904"/>
            <a:ext cx="0" cy="828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9" name="Picture 11" descr="C:\Users\heurtemattes\Desktop\nodejs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363" y="2928065"/>
            <a:ext cx="379958" cy="37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1" name="ZoneTexte 160"/>
          <p:cNvSpPr txBox="1"/>
          <p:nvPr/>
        </p:nvSpPr>
        <p:spPr>
          <a:xfrm>
            <a:off x="3797522" y="2973766"/>
            <a:ext cx="660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app-</a:t>
            </a:r>
            <a:r>
              <a:rPr lang="fr-FR" sz="1400" b="1" dirty="0" smtClean="0">
                <a:solidFill>
                  <a:srgbClr val="FF0000"/>
                </a:solidFill>
              </a:rPr>
              <a:t>3</a:t>
            </a:r>
            <a:r>
              <a:rPr lang="fr-FR" sz="1400" dirty="0" smtClean="0"/>
              <a:t>-</a:t>
            </a:r>
            <a:endParaRPr lang="fr-FR" sz="1400" dirty="0"/>
          </a:p>
        </p:txBody>
      </p:sp>
      <p:pic>
        <p:nvPicPr>
          <p:cNvPr id="162" name="Picture 11" descr="C:\Users\heurtemattes\Desktop\nodejs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564" y="2593808"/>
            <a:ext cx="379958" cy="37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4" name="ZoneTexte 163"/>
          <p:cNvSpPr txBox="1"/>
          <p:nvPr/>
        </p:nvSpPr>
        <p:spPr>
          <a:xfrm>
            <a:off x="3797522" y="2620288"/>
            <a:ext cx="660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app-</a:t>
            </a:r>
            <a:r>
              <a:rPr lang="fr-FR" sz="1400" b="1" dirty="0" smtClean="0">
                <a:solidFill>
                  <a:srgbClr val="FF0000"/>
                </a:solidFill>
              </a:rPr>
              <a:t>1</a:t>
            </a:r>
            <a:r>
              <a:rPr lang="fr-FR" sz="1400" dirty="0" smtClean="0"/>
              <a:t>-</a:t>
            </a:r>
            <a:endParaRPr lang="fr-FR" sz="1400" dirty="0"/>
          </a:p>
        </p:txBody>
      </p:sp>
      <p:sp>
        <p:nvSpPr>
          <p:cNvPr id="165" name="ZoneTexte 164"/>
          <p:cNvSpPr txBox="1"/>
          <p:nvPr/>
        </p:nvSpPr>
        <p:spPr>
          <a:xfrm>
            <a:off x="2859094" y="2620288"/>
            <a:ext cx="704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System</a:t>
            </a:r>
            <a:endParaRPr lang="fr-FR" sz="1400" dirty="0"/>
          </a:p>
        </p:txBody>
      </p:sp>
      <p:cxnSp>
        <p:nvCxnSpPr>
          <p:cNvPr id="166" name="Connecteur droit 165"/>
          <p:cNvCxnSpPr/>
          <p:nvPr/>
        </p:nvCxnSpPr>
        <p:spPr>
          <a:xfrm>
            <a:off x="2711160" y="2937928"/>
            <a:ext cx="17959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7" name="Picture 5" descr="E:\Appli_Tuto\logo_Hornet_bleu_portrait.png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98" t="14470" r="21811" b="24667"/>
          <a:stretch/>
        </p:blipFill>
        <p:spPr bwMode="auto">
          <a:xfrm>
            <a:off x="3680882" y="3479521"/>
            <a:ext cx="939281" cy="566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9" name="Picture 2" descr="H:\MAE\image\haproxy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779" y="3356992"/>
            <a:ext cx="991713" cy="99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2" name="Connecteur droit avec flèche 301"/>
          <p:cNvCxnSpPr>
            <a:endCxn id="278" idx="3"/>
          </p:cNvCxnSpPr>
          <p:nvPr/>
        </p:nvCxnSpPr>
        <p:spPr>
          <a:xfrm flipH="1" flipV="1">
            <a:off x="6804248" y="2783787"/>
            <a:ext cx="616151" cy="19550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Connecteur droit avec flèche 361"/>
          <p:cNvCxnSpPr>
            <a:endCxn id="276" idx="3"/>
          </p:cNvCxnSpPr>
          <p:nvPr/>
        </p:nvCxnSpPr>
        <p:spPr>
          <a:xfrm flipH="1">
            <a:off x="6786047" y="2979293"/>
            <a:ext cx="634352" cy="13875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Connecteur droit avec flèche 353"/>
          <p:cNvCxnSpPr/>
          <p:nvPr/>
        </p:nvCxnSpPr>
        <p:spPr>
          <a:xfrm flipH="1">
            <a:off x="5697115" y="2979293"/>
            <a:ext cx="1723284" cy="11726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ZoneTexte 171"/>
          <p:cNvSpPr txBox="1"/>
          <p:nvPr/>
        </p:nvSpPr>
        <p:spPr>
          <a:xfrm>
            <a:off x="323528" y="4077072"/>
            <a:ext cx="2179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/>
              <a:t>Load</a:t>
            </a:r>
            <a:r>
              <a:rPr lang="fr-FR" sz="1600" dirty="0" smtClean="0"/>
              <a:t> </a:t>
            </a:r>
            <a:r>
              <a:rPr lang="fr-FR" sz="1600" dirty="0" err="1" smtClean="0"/>
              <a:t>balancing</a:t>
            </a:r>
            <a:r>
              <a:rPr lang="fr-FR" sz="1600" dirty="0" smtClean="0"/>
              <a:t> </a:t>
            </a:r>
            <a:r>
              <a:rPr lang="fr-FR" sz="1600" dirty="0" err="1" smtClean="0"/>
              <a:t>HAProxy</a:t>
            </a:r>
            <a:endParaRPr lang="fr-FR" sz="1600" dirty="0"/>
          </a:p>
        </p:txBody>
      </p:sp>
      <p:cxnSp>
        <p:nvCxnSpPr>
          <p:cNvPr id="203" name="Connecteur droit avec flèche 202"/>
          <p:cNvCxnSpPr>
            <a:endCxn id="17" idx="0"/>
          </p:cNvCxnSpPr>
          <p:nvPr/>
        </p:nvCxnSpPr>
        <p:spPr>
          <a:xfrm flipH="1">
            <a:off x="4752020" y="5801900"/>
            <a:ext cx="468052" cy="4105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5" name="Connecteur droit avec flèche 204"/>
          <p:cNvCxnSpPr/>
          <p:nvPr/>
        </p:nvCxnSpPr>
        <p:spPr>
          <a:xfrm flipV="1">
            <a:off x="4969746" y="5805264"/>
            <a:ext cx="466350" cy="47535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9" name="ZoneTexte 208"/>
          <p:cNvSpPr txBox="1"/>
          <p:nvPr/>
        </p:nvSpPr>
        <p:spPr>
          <a:xfrm>
            <a:off x="4691134" y="57281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5</a:t>
            </a:r>
            <a:endParaRPr lang="fr-FR" dirty="0"/>
          </a:p>
        </p:txBody>
      </p:sp>
      <p:sp>
        <p:nvSpPr>
          <p:cNvPr id="210" name="ZoneTexte 209"/>
          <p:cNvSpPr txBox="1"/>
          <p:nvPr/>
        </p:nvSpPr>
        <p:spPr>
          <a:xfrm>
            <a:off x="5180764" y="59711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6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11" name="Picture 2" descr="H:\MAE\image\haproxy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125" y="3373391"/>
            <a:ext cx="991713" cy="99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298502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200</Words>
  <Application>Microsoft Office PowerPoint</Application>
  <PresentationFormat>Affichage à l'écran (4:3)</PresentationFormat>
  <Paragraphs>105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HEURTEMATTE Sébastien</dc:creator>
  <cp:lastModifiedBy>HEURTEMATTE Sébastien</cp:lastModifiedBy>
  <cp:revision>41</cp:revision>
  <dcterms:created xsi:type="dcterms:W3CDTF">2015-02-09T10:11:36Z</dcterms:created>
  <dcterms:modified xsi:type="dcterms:W3CDTF">2017-12-07T11:13:24Z</dcterms:modified>
</cp:coreProperties>
</file>