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3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7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8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0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6534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00c1fc2e4da4e05a/Documents/Stige%20Projects/CREDIT%20EDA%20CASE%20STUDY.ppt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 fontScale="92500"/>
          </a:bodyPr>
          <a:lstStyle/>
          <a:p>
            <a:r>
              <a:rPr lang="en-US" dirty="0"/>
              <a:t>By DIPMALYA CHAKRABORTY</a:t>
            </a:r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Females are leading in applying for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2" y="490491"/>
            <a:ext cx="5761608" cy="58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Points to be concluded from the graph presented before.</a:t>
            </a:r>
          </a:p>
          <a:p>
            <a:r>
              <a:rPr lang="en-US" dirty="0"/>
              <a:t>Credit amount is inversely proportional to the date of birth, which means Credit amount is higher for low age and vice-versa.</a:t>
            </a:r>
          </a:p>
          <a:p>
            <a:r>
              <a:rPr lang="en-US" dirty="0"/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/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/>
              <a:t>Children clients from densely populated area are less in number.</a:t>
            </a:r>
          </a:p>
          <a:p>
            <a:r>
              <a:rPr lang="en-US" dirty="0"/>
              <a:t>Credit amount is higher to densely populated area.</a:t>
            </a:r>
          </a:p>
          <a:p>
            <a:r>
              <a:rPr lang="en-US" dirty="0"/>
              <a:t>Income amount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/>
              <a:t>The client's permanent address does not match contact address are having less children and vice-versa</a:t>
            </a:r>
          </a:p>
          <a:p>
            <a:pPr lvl="1"/>
            <a:r>
              <a:rPr lang="en-US" dirty="0"/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Few points can be concluded from the graph.</a:t>
            </a:r>
          </a:p>
          <a:p>
            <a:r>
              <a:rPr lang="en-US" dirty="0"/>
              <a:t>Some outliers are observed in income amount.</a:t>
            </a:r>
          </a:p>
          <a:p>
            <a:r>
              <a:rPr lang="en-US" dirty="0"/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Few points can be concluded from the graph.</a:t>
            </a:r>
          </a:p>
          <a:p>
            <a:r>
              <a:rPr lang="en-US" sz="2000" dirty="0"/>
              <a:t>Some outliers are observed in credit amount.</a:t>
            </a:r>
          </a:p>
          <a:p>
            <a:r>
              <a:rPr lang="en-US" sz="2000" dirty="0"/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Few points can be concluded from the graph.</a:t>
            </a:r>
          </a:p>
          <a:p>
            <a:r>
              <a:rPr lang="en-US" sz="2000" dirty="0"/>
              <a:t>Some outliers are noticed in annuity amount.</a:t>
            </a:r>
          </a:p>
          <a:p>
            <a:r>
              <a:rPr lang="en-US" sz="2000" dirty="0"/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Few points can be concluded from the graph.</a:t>
            </a:r>
          </a:p>
          <a:p>
            <a:r>
              <a:rPr lang="en-US" sz="2000" dirty="0"/>
              <a:t>Some outliers are noticed in income amount.</a:t>
            </a:r>
          </a:p>
          <a:p>
            <a:r>
              <a:rPr lang="en-US" sz="2000" dirty="0"/>
              <a:t>The third quartiles is very slim for income amount.</a:t>
            </a:r>
          </a:p>
          <a:p>
            <a:r>
              <a:rPr lang="en-US" sz="2000" dirty="0"/>
              <a:t>Most of the clients of income are present in first quartile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Few points can be concluded from the graph.</a:t>
            </a:r>
          </a:p>
          <a:p>
            <a:r>
              <a:rPr lang="en-US" sz="2000" dirty="0"/>
              <a:t>Some outliers are noticed in credit amount.</a:t>
            </a:r>
          </a:p>
          <a:p>
            <a:r>
              <a:rPr lang="en-US" sz="2000" dirty="0"/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Few points can be concluded from the graph.</a:t>
            </a:r>
          </a:p>
          <a:p>
            <a:r>
              <a:rPr lang="en-US" sz="2000" dirty="0"/>
              <a:t>Some outliers are noticed in annuity amount.</a:t>
            </a:r>
          </a:p>
          <a:p>
            <a:r>
              <a:rPr lang="en-US" sz="2000" dirty="0"/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‘Higher education’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57" y="410592"/>
            <a:ext cx="7269335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‘Lower secondary’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676" y="496483"/>
            <a:ext cx="6800295" cy="5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has more number of credits.</a:t>
            </a:r>
          </a:p>
          <a:p>
            <a:r>
              <a:rPr lang="en-US" sz="1400" dirty="0"/>
              <a:t>This graph show that females have more credit than males for a given range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79" y="2097088"/>
            <a:ext cx="7660314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89" y="444232"/>
            <a:ext cx="6977849" cy="5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have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29" y="482856"/>
            <a:ext cx="5251380" cy="58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10" y="529914"/>
            <a:ext cx="5486370" cy="57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742" y="662723"/>
            <a:ext cx="8788074" cy="5600444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Previous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previous graph we can conclude the below points:</a:t>
            </a:r>
          </a:p>
          <a:p>
            <a:r>
              <a:rPr lang="en-US" dirty="0"/>
              <a:t>The credit amount of Loan purposes like 'Buying a home’, ’Buying a land’, 'Buying a new car' and ‘Building a house' is higher.</a:t>
            </a:r>
          </a:p>
          <a:p>
            <a:r>
              <a:rPr lang="en-US" dirty="0"/>
              <a:t>Income type of state servants have a significant amount of credit applied</a:t>
            </a:r>
          </a:p>
          <a:p>
            <a:r>
              <a:rPr lang="en-US" dirty="0"/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Previous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Banks should focus more on contract type ‘Student’ ,’pensioner’ and ‘Businessman’ with housing ‘type other than ‘Co-op apartment’ for successful payment and focus less on income type ‘Working’ as they are having most number of unsuccessful payments.</a:t>
            </a:r>
          </a:p>
          <a:p>
            <a:r>
              <a:rPr lang="en-US" dirty="0"/>
              <a:t>Also with loan purpose ‘Repair’ is having higher number of unsuccessful payments on time.</a:t>
            </a:r>
          </a:p>
          <a:p>
            <a:r>
              <a:rPr lang="en-US" dirty="0"/>
              <a:t>Get as much as clients from housing type ‘With parents’ as they are having least number of unsuccessful payments.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visit the link given below to check my project on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https://drive.google.com/file/d/1uezYUwGsYAWcRCqkr92bAFgh-1d5gE5f/view?usp=sharing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948" y="2142518"/>
            <a:ext cx="12313959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72" y="1357803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Contract type ‘cash loans’ has higher number of credits than ‘Revolving loans’ contract type.</a:t>
            </a:r>
          </a:p>
          <a:p>
            <a:r>
              <a:rPr lang="en-US" sz="1400" dirty="0"/>
              <a:t>Females are leading in applying for credits.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06" y="620737"/>
            <a:ext cx="7007528" cy="53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who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38" y="443884"/>
            <a:ext cx="6222979" cy="60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shows that males have more credit than females for a give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30" y="2097088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Females have more number of credit than males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51" y="642947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751</TotalTime>
  <Words>1741</Words>
  <Application>Microsoft Office PowerPoint</Application>
  <PresentationFormat>Widescreen</PresentationFormat>
  <Paragraphs>138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Century Gothic</vt:lpstr>
      <vt:lpstr>Savon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Previous Credit amount vs Loan Purpose</vt:lpstr>
      <vt:lpstr>Previous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Dipmalya Chakraborty</cp:lastModifiedBy>
  <cp:revision>13</cp:revision>
  <dcterms:created xsi:type="dcterms:W3CDTF">2019-06-16T18:29:35Z</dcterms:created>
  <dcterms:modified xsi:type="dcterms:W3CDTF">2021-09-16T19:53:20Z</dcterms:modified>
</cp:coreProperties>
</file>