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16/12/20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Symmetric and Asymmetric Key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Key Wrapping</a:t>
            </a:r>
          </a:p>
          <a:p>
            <a:r>
              <a:rPr lang="en-US" dirty="0" smtClean="0"/>
              <a:t>Digital Envelope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3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2483556"/>
            <a:ext cx="8664222" cy="1636888"/>
          </a:xfrm>
        </p:spPr>
        <p:txBody>
          <a:bodyPr>
            <a:noAutofit/>
          </a:bodyPr>
          <a:lstStyle/>
          <a:p>
            <a:r>
              <a:rPr lang="en-US" sz="3600" dirty="0" smtClean="0"/>
              <a:t>Idea of Message Digests</a:t>
            </a:r>
          </a:p>
          <a:p>
            <a:r>
              <a:rPr lang="en-US" sz="3600" dirty="0" smtClean="0"/>
              <a:t>Message digest algorithms – MD5, SHA</a:t>
            </a:r>
          </a:p>
        </p:txBody>
      </p:sp>
    </p:spTree>
    <p:extLst>
      <p:ext uri="{BB962C8B-B14F-4D97-AF65-F5344CB8AC3E}">
        <p14:creationId xmlns:p14="http://schemas.microsoft.com/office/powerpoint/2010/main" val="193921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2425"/>
            <a:ext cx="8229600" cy="1143000"/>
          </a:xfrm>
        </p:spPr>
        <p:txBody>
          <a:bodyPr/>
          <a:lstStyle/>
          <a:p>
            <a:r>
              <a:rPr lang="en-US" dirty="0" smtClean="0"/>
              <a:t>THANK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8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/>
              <a:t>Achieving best of both the worlds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The encryption and decryption process must not take a long time</a:t>
            </a:r>
          </a:p>
          <a:p>
            <a:pPr algn="just">
              <a:lnSpc>
                <a:spcPct val="120000"/>
              </a:lnSpc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The generated cipher text should be compact in size</a:t>
            </a:r>
          </a:p>
          <a:p>
            <a:pPr algn="just">
              <a:lnSpc>
                <a:spcPct val="120000"/>
              </a:lnSpc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The solution should share to a large number of users easily, without introducing any additional complications</a:t>
            </a:r>
          </a:p>
          <a:p>
            <a:pPr algn="just">
              <a:lnSpc>
                <a:spcPct val="120000"/>
              </a:lnSpc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The key distribution process must be solved by the solution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7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Step -1:</a:t>
            </a:r>
            <a:r>
              <a:rPr lang="en-US" dirty="0" smtClean="0"/>
              <a:t> Encrypting the plain text with a symmetric key algorithm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5" r="-3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37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Step - 2 :</a:t>
            </a:r>
            <a:r>
              <a:rPr lang="en-US" sz="4000" dirty="0" smtClean="0"/>
              <a:t> Symmetric key wrapping using the receiver’s public key</a:t>
            </a:r>
            <a:endParaRPr lang="en-US" sz="4000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5" b="-12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98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</a:t>
            </a:r>
            <a:r>
              <a:rPr lang="en-US" sz="4000" dirty="0" smtClean="0">
                <a:solidFill>
                  <a:srgbClr val="FF6600"/>
                </a:solidFill>
              </a:rPr>
              <a:t>3 </a:t>
            </a:r>
            <a:r>
              <a:rPr lang="en-US" sz="4000" dirty="0">
                <a:solidFill>
                  <a:srgbClr val="FF6600"/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 smtClean="0"/>
              <a:t>Digital envelope creation  </a:t>
            </a:r>
            <a:endParaRPr lang="en-US" sz="4000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r="-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65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</a:t>
            </a:r>
            <a:r>
              <a:rPr lang="en-US" sz="4000" dirty="0" smtClean="0">
                <a:solidFill>
                  <a:srgbClr val="FF6600"/>
                </a:solidFill>
              </a:rPr>
              <a:t>4 </a:t>
            </a:r>
            <a:r>
              <a:rPr lang="en-US" sz="4000" dirty="0">
                <a:solidFill>
                  <a:srgbClr val="FF6600"/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 smtClean="0"/>
              <a:t>Digital envelope reaches the receiver over network </a:t>
            </a:r>
            <a:endParaRPr lang="en-US" sz="4000" dirty="0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20" b="-9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276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</a:t>
            </a:r>
            <a:r>
              <a:rPr lang="en-US" sz="4000" dirty="0" smtClean="0">
                <a:solidFill>
                  <a:srgbClr val="FF6600"/>
                </a:solidFill>
              </a:rPr>
              <a:t>5 </a:t>
            </a:r>
            <a:r>
              <a:rPr lang="en-US" sz="4000" dirty="0">
                <a:solidFill>
                  <a:srgbClr val="FF6600"/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 smtClean="0"/>
              <a:t>Receiver opens the digital envelope</a:t>
            </a:r>
            <a:endParaRPr lang="en-US" sz="4000" dirty="0"/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" b="-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42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Step - </a:t>
            </a:r>
            <a:r>
              <a:rPr lang="en-US" sz="4800" dirty="0" smtClean="0">
                <a:solidFill>
                  <a:srgbClr val="FF6600"/>
                </a:solidFill>
              </a:rPr>
              <a:t>6 </a:t>
            </a:r>
            <a:r>
              <a:rPr lang="en-US" sz="4800" dirty="0">
                <a:solidFill>
                  <a:srgbClr val="FF6600"/>
                </a:solidFill>
              </a:rPr>
              <a:t>:</a:t>
            </a:r>
            <a:r>
              <a:rPr lang="en-US" sz="4800" dirty="0"/>
              <a:t> </a:t>
            </a:r>
            <a:r>
              <a:rPr lang="en-US" sz="4800" dirty="0" smtClean="0"/>
              <a:t>Retrieval of one-time symmetric key</a:t>
            </a:r>
            <a:endParaRPr lang="en-US" dirty="0"/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54" r="-12754"/>
          <a:stretch>
            <a:fillRect/>
          </a:stretch>
        </p:blipFill>
        <p:spPr>
          <a:xfrm>
            <a:off x="457200" y="1646238"/>
            <a:ext cx="8229600" cy="4525962"/>
          </a:xfrm>
        </p:spPr>
      </p:pic>
    </p:spTree>
    <p:extLst>
      <p:ext uri="{BB962C8B-B14F-4D97-AF65-F5344CB8AC3E}">
        <p14:creationId xmlns:p14="http://schemas.microsoft.com/office/powerpoint/2010/main" val="286852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6600"/>
                </a:solidFill>
              </a:rPr>
              <a:t>Step - </a:t>
            </a:r>
            <a:r>
              <a:rPr lang="en-US" sz="4400" dirty="0" smtClean="0">
                <a:solidFill>
                  <a:srgbClr val="FF6600"/>
                </a:solidFill>
              </a:rPr>
              <a:t>7 </a:t>
            </a:r>
            <a:r>
              <a:rPr lang="en-US" sz="4400" dirty="0">
                <a:solidFill>
                  <a:srgbClr val="FF6600"/>
                </a:solidFill>
              </a:rPr>
              <a:t>:</a:t>
            </a:r>
            <a:r>
              <a:rPr lang="en-US" sz="4400" dirty="0"/>
              <a:t> </a:t>
            </a:r>
            <a:r>
              <a:rPr lang="en-US" sz="4400" dirty="0" smtClean="0"/>
              <a:t>Using symmetric key to retrieve the original plain text</a:t>
            </a:r>
            <a:endParaRPr lang="en-US" dirty="0"/>
          </a:p>
        </p:txBody>
      </p:sp>
      <p:pic>
        <p:nvPicPr>
          <p:cNvPr id="4" name="Content Placeholder 3" descr="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3" r="-19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4126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88</TotalTime>
  <Words>155</Words>
  <Application>Microsoft Macintosh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Combining Symmetric and Asymmetric Key Cryptography</vt:lpstr>
      <vt:lpstr>Motivation</vt:lpstr>
      <vt:lpstr>Step -1: Encrypting the plain text with a symmetric key algorithm</vt:lpstr>
      <vt:lpstr>Step - 2 : Symmetric key wrapping using the receiver’s public key</vt:lpstr>
      <vt:lpstr>Step - 3 : Digital envelope creation  </vt:lpstr>
      <vt:lpstr>Step - 4 : Digital envelope reaches the receiver over network </vt:lpstr>
      <vt:lpstr>Step - 5 : Receiver opens the digital envelope</vt:lpstr>
      <vt:lpstr>Step - 6 : Retrieval of one-time symmetric key</vt:lpstr>
      <vt:lpstr>Step - 7 : Using symmetric key to retrieve the original plain text</vt:lpstr>
      <vt:lpstr>Next Topics</vt:lpstr>
      <vt:lpstr>THANK 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Symmetric and Asymmetric Key Cryptography</dc:title>
  <dc:creator>apple</dc:creator>
  <cp:lastModifiedBy>apple</cp:lastModifiedBy>
  <cp:revision>15</cp:revision>
  <dcterms:created xsi:type="dcterms:W3CDTF">2020-12-16T02:02:44Z</dcterms:created>
  <dcterms:modified xsi:type="dcterms:W3CDTF">2020-12-16T03:31:14Z</dcterms:modified>
</cp:coreProperties>
</file>