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24/03/22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848555"/>
            <a:ext cx="6498158" cy="804333"/>
          </a:xfrm>
        </p:spPr>
        <p:txBody>
          <a:bodyPr/>
          <a:lstStyle/>
          <a:p>
            <a:r>
              <a:rPr lang="en-US" b="1" dirty="0" smtClean="0"/>
              <a:t>Malicious Software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17333"/>
            <a:ext cx="6498159" cy="99832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Viruses and Related Threats</a:t>
            </a:r>
          </a:p>
          <a:p>
            <a:r>
              <a:rPr lang="en-US" sz="2000" b="1" dirty="0" smtClean="0"/>
              <a:t>Virus Counter Measures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754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39091"/>
          </a:xfrm>
        </p:spPr>
        <p:txBody>
          <a:bodyPr/>
          <a:lstStyle/>
          <a:p>
            <a:r>
              <a:rPr lang="en-US" sz="3600" b="1" dirty="0" smtClean="0"/>
              <a:t>Taxonomy of Malicious Programs</a:t>
            </a:r>
            <a:endParaRPr lang="en-US" sz="3600" b="1" dirty="0"/>
          </a:p>
        </p:txBody>
      </p:sp>
      <p:pic>
        <p:nvPicPr>
          <p:cNvPr id="4" name="Content Placeholder 3" descr="20201209_07343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" b="-2439"/>
          <a:stretch>
            <a:fillRect/>
          </a:stretch>
        </p:blipFill>
        <p:spPr>
          <a:xfrm>
            <a:off x="225778" y="1085849"/>
            <a:ext cx="8734777" cy="5151261"/>
          </a:xfrm>
        </p:spPr>
      </p:pic>
    </p:spTree>
    <p:extLst>
      <p:ext uri="{BB962C8B-B14F-4D97-AF65-F5344CB8AC3E}">
        <p14:creationId xmlns:p14="http://schemas.microsoft.com/office/powerpoint/2010/main" val="396236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Phases of Virus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54201"/>
            <a:ext cx="8042276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During its lifetime, a typical virus goes through the following four phases: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Dormant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Propagation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Triggering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Execution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47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Types of Viruses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8868"/>
            <a:ext cx="8042276" cy="3183465"/>
          </a:xfrm>
        </p:spPr>
        <p:txBody>
          <a:bodyPr/>
          <a:lstStyle/>
          <a:p>
            <a:r>
              <a:rPr lang="en-US" dirty="0" smtClean="0"/>
              <a:t>Parasitic Virus</a:t>
            </a:r>
          </a:p>
          <a:p>
            <a:r>
              <a:rPr lang="en-US" dirty="0" smtClean="0"/>
              <a:t>Memory-resident Virus</a:t>
            </a:r>
          </a:p>
          <a:p>
            <a:r>
              <a:rPr lang="en-US" dirty="0" smtClean="0"/>
              <a:t>Boot Sector Virus</a:t>
            </a:r>
          </a:p>
          <a:p>
            <a:r>
              <a:rPr lang="en-US" dirty="0" smtClean="0"/>
              <a:t>Stealth Virus</a:t>
            </a:r>
          </a:p>
          <a:p>
            <a:r>
              <a:rPr lang="en-US" dirty="0" smtClean="0"/>
              <a:t>Polymorphic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06778"/>
            <a:ext cx="8042276" cy="804333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Antivirus </a:t>
            </a:r>
            <a:r>
              <a:rPr lang="en-US" sz="4000" b="1" dirty="0" smtClean="0"/>
              <a:t>Approac</a:t>
            </a:r>
            <a:r>
              <a:rPr lang="en-US" sz="4000" b="1" dirty="0"/>
              <a:t>hes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5443"/>
            <a:ext cx="8042276" cy="29210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Detection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Removal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38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4223"/>
            <a:ext cx="8042276" cy="818444"/>
          </a:xfrm>
        </p:spPr>
        <p:txBody>
          <a:bodyPr/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93</TotalTime>
  <Words>59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Malicious Software</vt:lpstr>
      <vt:lpstr>Taxonomy of Malicious Programs</vt:lpstr>
      <vt:lpstr>Phases of Virus</vt:lpstr>
      <vt:lpstr>Types of Viruses</vt:lpstr>
      <vt:lpstr> Antivirus Approaches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apple</dc:creator>
  <cp:lastModifiedBy>apple</cp:lastModifiedBy>
  <cp:revision>14</cp:revision>
  <dcterms:created xsi:type="dcterms:W3CDTF">2020-12-08T16:43:06Z</dcterms:created>
  <dcterms:modified xsi:type="dcterms:W3CDTF">2022-03-23T20:19:44Z</dcterms:modified>
</cp:coreProperties>
</file>