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2836333"/>
          </a:xfrm>
        </p:spPr>
        <p:txBody>
          <a:bodyPr/>
          <a:lstStyle/>
          <a:p>
            <a:r>
              <a:rPr lang="en-US" dirty="0" smtClean="0"/>
              <a:t>Virtual Private Networks</a:t>
            </a:r>
            <a:br>
              <a:rPr lang="en-US" dirty="0" smtClean="0"/>
            </a:br>
            <a:r>
              <a:rPr lang="en-US" dirty="0" smtClean="0"/>
              <a:t>(VPN)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8"/>
            <a:ext cx="7691719" cy="1660578"/>
          </a:xfrm>
        </p:spPr>
        <p:txBody>
          <a:bodyPr/>
          <a:lstStyle/>
          <a:p>
            <a:r>
              <a:rPr lang="en-US" dirty="0" smtClean="0"/>
              <a:t>Virtual Private Networks (VPN)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2144889"/>
            <a:ext cx="7691719" cy="401386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 VPN is a mechanism of employing encryption, authentication and integrity protection so that we can use a public network (such as the Internet) as if it is a private network (such as a physical network created and controlled by an organization).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 VPN is thus a mechanism to simulate a private network over a public network.</a:t>
            </a:r>
          </a:p>
        </p:txBody>
      </p:sp>
    </p:spTree>
    <p:extLst>
      <p:ext uri="{BB962C8B-B14F-4D97-AF65-F5344CB8AC3E}">
        <p14:creationId xmlns:p14="http://schemas.microsoft.com/office/powerpoint/2010/main" val="76091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Architecture</a:t>
            </a:r>
            <a:endParaRPr lang="en-US" dirty="0"/>
          </a:p>
        </p:txBody>
      </p:sp>
      <p:pic>
        <p:nvPicPr>
          <p:cNvPr id="4" name="Content Placeholder 3" descr="20210108_02103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" b="-3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689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Working of VPN (1/3)</a:t>
            </a:r>
            <a:br>
              <a:rPr lang="en-US" sz="4000" dirty="0" smtClean="0"/>
            </a:br>
            <a:r>
              <a:rPr lang="en-US" sz="3200" dirty="0" smtClean="0"/>
              <a:t>Sender creates the original packet</a:t>
            </a:r>
            <a:endParaRPr lang="en-US" sz="4000" dirty="0"/>
          </a:p>
        </p:txBody>
      </p:sp>
      <p:pic>
        <p:nvPicPr>
          <p:cNvPr id="4" name="Content Placeholder 3" descr="20210108_02113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60" b="-206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481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979"/>
            <a:ext cx="9143999" cy="1143000"/>
          </a:xfrm>
        </p:spPr>
        <p:txBody>
          <a:bodyPr/>
          <a:lstStyle/>
          <a:p>
            <a:r>
              <a:rPr lang="en-US" sz="4000" dirty="0"/>
              <a:t>Working of VPN </a:t>
            </a:r>
            <a:r>
              <a:rPr lang="en-US" sz="4000" dirty="0" smtClean="0"/>
              <a:t>(2/</a:t>
            </a:r>
            <a:r>
              <a:rPr lang="en-US" sz="4000" dirty="0"/>
              <a:t>3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3200" dirty="0" smtClean="0"/>
              <a:t>Firewall at sender’s end changes the packet contents</a:t>
            </a:r>
            <a:endParaRPr lang="en-US" sz="3200" dirty="0"/>
          </a:p>
        </p:txBody>
      </p:sp>
      <p:pic>
        <p:nvPicPr>
          <p:cNvPr id="4" name="Content Placeholder 3" descr="20210108_02121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78" b="-4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817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979"/>
            <a:ext cx="9143999" cy="1143000"/>
          </a:xfrm>
        </p:spPr>
        <p:txBody>
          <a:bodyPr/>
          <a:lstStyle/>
          <a:p>
            <a:r>
              <a:rPr lang="en-US" sz="4000" dirty="0"/>
              <a:t>Working of VPN </a:t>
            </a:r>
            <a:r>
              <a:rPr lang="en-US" sz="4000" dirty="0" smtClean="0"/>
              <a:t>(2/</a:t>
            </a:r>
            <a:r>
              <a:rPr lang="en-US" sz="4000" dirty="0"/>
              <a:t>3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2700" dirty="0" smtClean="0"/>
              <a:t>Firewall at receiver’s end retrieves the original packet contents</a:t>
            </a:r>
            <a:endParaRPr lang="en-US" sz="2700" dirty="0"/>
          </a:p>
        </p:txBody>
      </p:sp>
      <p:pic>
        <p:nvPicPr>
          <p:cNvPr id="4" name="Content Placeholder 3" descr="20210108_02125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66" b="-16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91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615090"/>
            <a:ext cx="7691719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9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48</TotalTime>
  <Words>101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Venture</vt:lpstr>
      <vt:lpstr>Virtual Private Networks (VPN)</vt:lpstr>
      <vt:lpstr>Virtual Private Networks (VPN)</vt:lpstr>
      <vt:lpstr>VPN Architecture</vt:lpstr>
      <vt:lpstr>Working of VPN (1/3) Sender creates the original packet</vt:lpstr>
      <vt:lpstr>Working of VPN (2/3) Firewall at sender’s end changes the packet contents</vt:lpstr>
      <vt:lpstr>Working of VPN (2/3) Firewall at receiver’s end retrieves the original packet contents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Networks (VPN)</dc:title>
  <dc:creator>apple</dc:creator>
  <cp:lastModifiedBy>apple</cp:lastModifiedBy>
  <cp:revision>9</cp:revision>
  <dcterms:created xsi:type="dcterms:W3CDTF">2021-01-07T20:50:15Z</dcterms:created>
  <dcterms:modified xsi:type="dcterms:W3CDTF">2022-04-11T20:30:02Z</dcterms:modified>
</cp:coreProperties>
</file>