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804334"/>
          </a:xfrm>
        </p:spPr>
        <p:txBody>
          <a:bodyPr/>
          <a:lstStyle/>
          <a:p>
            <a:r>
              <a:rPr lang="en-US" b="1" dirty="0" smtClean="0"/>
              <a:t>Firewall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0" y="2765777"/>
            <a:ext cx="6498159" cy="1326445"/>
          </a:xfrm>
        </p:spPr>
        <p:txBody>
          <a:bodyPr>
            <a:normAutofit/>
          </a:bodyPr>
          <a:lstStyle/>
          <a:p>
            <a:r>
              <a:rPr lang="en-US" sz="2000" b="1" dirty="0"/>
              <a:t>Firewall </a:t>
            </a:r>
            <a:r>
              <a:rPr lang="en-US" sz="2000" b="1" dirty="0" smtClean="0"/>
              <a:t>Characteristics</a:t>
            </a:r>
          </a:p>
          <a:p>
            <a:r>
              <a:rPr lang="en-US" sz="2000" b="1" dirty="0" smtClean="0"/>
              <a:t>Types </a:t>
            </a:r>
            <a:r>
              <a:rPr lang="en-US" sz="2000" b="1" dirty="0"/>
              <a:t>of </a:t>
            </a:r>
            <a:r>
              <a:rPr lang="en-US" sz="2000" b="1" dirty="0" smtClean="0"/>
              <a:t>Firewalls</a:t>
            </a:r>
            <a:endParaRPr lang="en-US" sz="2000" b="1" dirty="0"/>
          </a:p>
          <a:p>
            <a:r>
              <a:rPr lang="en-US" sz="2000" b="1" dirty="0" smtClean="0"/>
              <a:t>Overview </a:t>
            </a:r>
            <a:r>
              <a:rPr lang="en-US" sz="2000" b="1" dirty="0"/>
              <a:t>of Firewall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59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/>
              <a:t>Screened Host Firewall, Dual-homed Bastion</a:t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4" name="Content Placeholder 3" descr="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27" b="-28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288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/>
              <a:t>Screened Subnet Firewall</a:t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4" name="Content Placeholder 3" descr="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87" b="-29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288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29555"/>
            <a:ext cx="8042276" cy="3714045"/>
          </a:xfrm>
        </p:spPr>
        <p:txBody>
          <a:bodyPr/>
          <a:lstStyle/>
          <a:p>
            <a:pPr algn="just"/>
            <a:r>
              <a:rPr lang="en-US" dirty="0" smtClean="0"/>
              <a:t>Write down the advantages and disadvantages of different types of firewalls.				[4]</a:t>
            </a:r>
          </a:p>
          <a:p>
            <a:pPr algn="just"/>
            <a:r>
              <a:rPr lang="en-US" dirty="0" smtClean="0"/>
              <a:t>What is dynamic / stateful packet filter?		[3]</a:t>
            </a:r>
          </a:p>
          <a:p>
            <a:pPr algn="just"/>
            <a:r>
              <a:rPr lang="en-US" dirty="0" smtClean="0"/>
              <a:t>What is circuit-level gateway?				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2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21431"/>
            <a:ext cx="8042276" cy="1336956"/>
          </a:xfrm>
        </p:spPr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 descr="20201213_22592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/>
          <a:stretch/>
        </p:blipFill>
        <p:spPr>
          <a:xfrm>
            <a:off x="1199444" y="1600200"/>
            <a:ext cx="6731000" cy="4343400"/>
          </a:xfrm>
        </p:spPr>
      </p:pic>
    </p:spTree>
    <p:extLst>
      <p:ext uri="{BB962C8B-B14F-4D97-AF65-F5344CB8AC3E}">
        <p14:creationId xmlns:p14="http://schemas.microsoft.com/office/powerpoint/2010/main" val="12104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pic>
        <p:nvPicPr>
          <p:cNvPr id="4" name="Content Placeholder 3" descr="20201213_225940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r="-178"/>
          <a:stretch/>
        </p:blipFill>
        <p:spPr>
          <a:xfrm>
            <a:off x="1100667" y="1600200"/>
            <a:ext cx="6928555" cy="4343400"/>
          </a:xfrm>
        </p:spPr>
      </p:pic>
    </p:spTree>
    <p:extLst>
      <p:ext uri="{BB962C8B-B14F-4D97-AF65-F5344CB8AC3E}">
        <p14:creationId xmlns:p14="http://schemas.microsoft.com/office/powerpoint/2010/main" val="17917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Firewall </a:t>
            </a:r>
            <a:r>
              <a:rPr lang="en-US" sz="4800" b="1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34443"/>
            <a:ext cx="8042276" cy="410915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All traffic from inside to outside, and vice versa, must pass through the firewall. This is achieved by physically blocking all access to the local network except via the firewall.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Only authorized traffic, as defined by the local security policy, will be allowed to pass.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 firewall itself is immune to penetration.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Types of </a:t>
            </a:r>
            <a:r>
              <a:rPr lang="en-US" sz="4800" b="1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88443"/>
            <a:ext cx="8042276" cy="3217335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Packet Filters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Application Gateways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88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Packet </a:t>
            </a:r>
            <a:r>
              <a:rPr lang="en-US" sz="4800" b="1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packet filter</a:t>
            </a:r>
            <a:r>
              <a:rPr lang="en-US" dirty="0" smtClean="0"/>
              <a:t> applies a set of rules to each packet, and based on the outcome, decides to either forward or discard the packet. It is also called as </a:t>
            </a:r>
            <a:r>
              <a:rPr lang="en-US" b="1" dirty="0" smtClean="0"/>
              <a:t>screening router</a:t>
            </a:r>
            <a:r>
              <a:rPr lang="en-US" dirty="0" smtClean="0"/>
              <a:t> or </a:t>
            </a:r>
            <a:r>
              <a:rPr lang="en-US" b="1" dirty="0" smtClean="0"/>
              <a:t>screening filter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Filtering rules are based on information contained in a network packet, such as ----</a:t>
            </a:r>
          </a:p>
          <a:p>
            <a:pPr lvl="1" algn="just"/>
            <a:r>
              <a:rPr lang="en-US" dirty="0" smtClean="0"/>
              <a:t>Source and destination IP addresses</a:t>
            </a:r>
          </a:p>
          <a:p>
            <a:pPr lvl="1" algn="just"/>
            <a:r>
              <a:rPr lang="en-US" dirty="0" smtClean="0"/>
              <a:t>IP protocol field</a:t>
            </a:r>
          </a:p>
          <a:p>
            <a:pPr lvl="1" algn="just"/>
            <a:r>
              <a:rPr lang="en-US" dirty="0" smtClean="0"/>
              <a:t>TCP/UDP port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Application </a:t>
            </a:r>
            <a:r>
              <a:rPr lang="en-US" sz="4800" b="1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application gateway is also called as a proxy server because it acts like a proxy and decides about the flow of </a:t>
            </a:r>
            <a:r>
              <a:rPr lang="en-US" smtClean="0"/>
              <a:t>application </a:t>
            </a:r>
            <a:r>
              <a:rPr lang="en-US" smtClean="0"/>
              <a:t>level </a:t>
            </a:r>
            <a:r>
              <a:rPr lang="en-US" dirty="0" smtClean="0"/>
              <a:t>traffic.</a:t>
            </a:r>
          </a:p>
          <a:p>
            <a:pPr algn="just"/>
            <a:r>
              <a:rPr lang="en-US" dirty="0" smtClean="0"/>
              <a:t>The user contacts the application gateway using a TCP/IP application, such as TELNET of FTP, and gateway asks the user for the name of the remote host to be accessed. When the user responds and provides valid user-ID and password, the gateway contacts the application on the remote host and relays TCP segments containing the application data between the two endpoints.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Overview of Firewall </a:t>
            </a:r>
            <a:r>
              <a:rPr lang="en-US" sz="4800" b="1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87221"/>
            <a:ext cx="8042276" cy="3756379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There are three possible configurations of firewalls: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800" dirty="0" smtClean="0"/>
          </a:p>
          <a:p>
            <a:pPr lvl="1" algn="just">
              <a:lnSpc>
                <a:spcPct val="120000"/>
              </a:lnSpc>
            </a:pPr>
            <a:r>
              <a:rPr lang="en-US" sz="2400" b="1" dirty="0" smtClean="0"/>
              <a:t>Screened host firewall, single-homed bastion</a:t>
            </a:r>
          </a:p>
          <a:p>
            <a:pPr lvl="1" algn="just">
              <a:lnSpc>
                <a:spcPct val="120000"/>
              </a:lnSpc>
            </a:pPr>
            <a:r>
              <a:rPr lang="en-US" sz="2400" b="1" dirty="0"/>
              <a:t>Screened host firewall, </a:t>
            </a:r>
            <a:r>
              <a:rPr lang="en-US" sz="2400" b="1" dirty="0" smtClean="0"/>
              <a:t>dual-</a:t>
            </a:r>
            <a:r>
              <a:rPr lang="en-US" sz="2400" b="1" dirty="0"/>
              <a:t>homed </a:t>
            </a:r>
            <a:r>
              <a:rPr lang="en-US" sz="2400" b="1" dirty="0" smtClean="0"/>
              <a:t>bastion</a:t>
            </a:r>
          </a:p>
          <a:p>
            <a:pPr lvl="1" algn="just">
              <a:lnSpc>
                <a:spcPct val="120000"/>
              </a:lnSpc>
            </a:pPr>
            <a:r>
              <a:rPr lang="en-US" sz="2400" b="1" dirty="0" smtClean="0"/>
              <a:t>Screened subnet firewall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442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400" b="1" dirty="0" smtClean="0"/>
              <a:t>Screened Host Firewall, Single-homed Bastion</a:t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4" name="Content Placeholder 3" descr="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94" b="-24294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10240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306</TotalTime>
  <Words>315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Firewall</vt:lpstr>
      <vt:lpstr>Introduction</vt:lpstr>
      <vt:lpstr>Firewall</vt:lpstr>
      <vt:lpstr>Firewall Characteristics</vt:lpstr>
      <vt:lpstr>Types of Firewalls</vt:lpstr>
      <vt:lpstr>Packet Filters</vt:lpstr>
      <vt:lpstr>Application Gateways</vt:lpstr>
      <vt:lpstr>Overview of Firewall Configurations</vt:lpstr>
      <vt:lpstr>Screened Host Firewall, Single-homed Bastion </vt:lpstr>
      <vt:lpstr>Screened Host Firewall, Dual-homed Bastion </vt:lpstr>
      <vt:lpstr>Screened Subnet Firewall </vt:lpstr>
      <vt:lpstr>Assignment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apple</dc:creator>
  <cp:lastModifiedBy>apple</cp:lastModifiedBy>
  <cp:revision>22</cp:revision>
  <dcterms:created xsi:type="dcterms:W3CDTF">2020-12-08T16:43:06Z</dcterms:created>
  <dcterms:modified xsi:type="dcterms:W3CDTF">2020-12-14T04:13:32Z</dcterms:modified>
</cp:coreProperties>
</file>