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63" r:id="rId3"/>
    <p:sldId id="261" r:id="rId4"/>
    <p:sldId id="262" r:id="rId5"/>
    <p:sldId id="265" r:id="rId6"/>
    <p:sldId id="266" r:id="rId7"/>
    <p:sldId id="256" r:id="rId8"/>
    <p:sldId id="257" r:id="rId9"/>
    <p:sldId id="269" r:id="rId10"/>
    <p:sldId id="268" r:id="rId11"/>
    <p:sldId id="260"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320" userDrawn="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showGuides="1">
      <p:cViewPr>
        <p:scale>
          <a:sx n="75" d="100"/>
          <a:sy n="75" d="100"/>
        </p:scale>
        <p:origin x="456" y="54"/>
      </p:cViewPr>
      <p:guideLst>
        <p:guide orient="horz" pos="432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E:\Data%20Science\Top%20Mentor\Assignment\Fast%20Food%20Center.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E:\Data%20Science\Top%20Mentor\Assignment\Fast%20Food%20Center.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E:\Data%20Science\Top%20Mentor\Assignment\Fast%20Food%20Center.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E:\Data%20Science\Top%20Mentor\Assignment\Fast%20Food%20Center.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E:\Data%20Science\Top%20Mentor\Assignment\Fast%20Food%20Center.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E:\Data%20Science\Top%20Mentor\Assignment\Raw%20Data.xlsx" TargetMode="External"/><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ysClr val="windowText" lastClr="000000"/>
                </a:solidFill>
                <a:latin typeface="+mn-lt"/>
                <a:ea typeface="+mn-ea"/>
                <a:cs typeface="+mn-cs"/>
              </a:defRPr>
            </a:pPr>
            <a:r>
              <a:rPr lang="en-IN"/>
              <a:t>Month Wise Expenditure</a:t>
            </a:r>
          </a:p>
        </c:rich>
      </c:tx>
      <c:overlay val="0"/>
      <c:spPr>
        <a:noFill/>
        <a:ln>
          <a:noFill/>
        </a:ln>
        <a:effectLst/>
      </c:spPr>
      <c:txPr>
        <a:bodyPr rot="0" spcFirstLastPara="1" vertOverflow="ellipsis" vert="horz" wrap="square" anchor="ctr" anchorCtr="1"/>
        <a:lstStyle/>
        <a:p>
          <a:pPr>
            <a:defRPr sz="1400" b="1" i="0" u="none" strike="noStrike" kern="1200" spc="0" baseline="0">
              <a:solidFill>
                <a:sysClr val="windowText" lastClr="000000"/>
              </a:solidFill>
              <a:latin typeface="+mn-lt"/>
              <a:ea typeface="+mn-ea"/>
              <a:cs typeface="+mn-cs"/>
            </a:defRPr>
          </a:pPr>
          <a:endParaRPr lang="en-US"/>
        </a:p>
      </c:txPr>
    </c:title>
    <c:autoTitleDeleted val="0"/>
    <c:plotArea>
      <c:layout/>
      <c:barChart>
        <c:barDir val="col"/>
        <c:grouping val="stacked"/>
        <c:varyColors val="0"/>
        <c:ser>
          <c:idx val="0"/>
          <c:order val="0"/>
          <c:tx>
            <c:strRef>
              <c:f>'Sales &amp; Expenditure'!$B$3</c:f>
              <c:strCache>
                <c:ptCount val="1"/>
                <c:pt idx="0">
                  <c:v>Rent</c:v>
                </c:pt>
              </c:strCache>
            </c:strRef>
          </c:tx>
          <c:spPr>
            <a:solidFill>
              <a:schemeClr val="accent1"/>
            </a:solidFill>
            <a:ln>
              <a:noFill/>
            </a:ln>
            <a:effectLst/>
          </c:spPr>
          <c:invertIfNegative val="0"/>
          <c:cat>
            <c:strRef>
              <c:f>'Sales &amp; Expenditure'!$C$2:$G$2</c:f>
              <c:strCache>
                <c:ptCount val="5"/>
                <c:pt idx="0">
                  <c:v>Jan'19</c:v>
                </c:pt>
                <c:pt idx="1">
                  <c:v>Feb'19</c:v>
                </c:pt>
                <c:pt idx="2">
                  <c:v>Mar'19</c:v>
                </c:pt>
                <c:pt idx="3">
                  <c:v>Apr'19</c:v>
                </c:pt>
                <c:pt idx="4">
                  <c:v>May'19</c:v>
                </c:pt>
              </c:strCache>
            </c:strRef>
          </c:cat>
          <c:val>
            <c:numRef>
              <c:f>'Sales &amp; Expenditure'!$C$3:$G$3</c:f>
              <c:numCache>
                <c:formatCode>General</c:formatCode>
                <c:ptCount val="5"/>
                <c:pt idx="0">
                  <c:v>14000</c:v>
                </c:pt>
                <c:pt idx="1">
                  <c:v>14000</c:v>
                </c:pt>
                <c:pt idx="2">
                  <c:v>14000</c:v>
                </c:pt>
                <c:pt idx="3">
                  <c:v>14000</c:v>
                </c:pt>
                <c:pt idx="4">
                  <c:v>14000</c:v>
                </c:pt>
              </c:numCache>
            </c:numRef>
          </c:val>
          <c:extLst>
            <c:ext xmlns:c16="http://schemas.microsoft.com/office/drawing/2014/chart" uri="{C3380CC4-5D6E-409C-BE32-E72D297353CC}">
              <c16:uniqueId val="{00000000-CB49-4647-ACD4-4BE629B41196}"/>
            </c:ext>
          </c:extLst>
        </c:ser>
        <c:ser>
          <c:idx val="1"/>
          <c:order val="1"/>
          <c:tx>
            <c:strRef>
              <c:f>'Sales &amp; Expenditure'!$B$4</c:f>
              <c:strCache>
                <c:ptCount val="1"/>
                <c:pt idx="0">
                  <c:v>Salary</c:v>
                </c:pt>
              </c:strCache>
            </c:strRef>
          </c:tx>
          <c:spPr>
            <a:solidFill>
              <a:schemeClr val="accent2"/>
            </a:solidFill>
            <a:ln>
              <a:noFill/>
            </a:ln>
            <a:effectLst/>
          </c:spPr>
          <c:invertIfNegative val="0"/>
          <c:cat>
            <c:strRef>
              <c:f>'Sales &amp; Expenditure'!$C$2:$G$2</c:f>
              <c:strCache>
                <c:ptCount val="5"/>
                <c:pt idx="0">
                  <c:v>Jan'19</c:v>
                </c:pt>
                <c:pt idx="1">
                  <c:v>Feb'19</c:v>
                </c:pt>
                <c:pt idx="2">
                  <c:v>Mar'19</c:v>
                </c:pt>
                <c:pt idx="3">
                  <c:v>Apr'19</c:v>
                </c:pt>
                <c:pt idx="4">
                  <c:v>May'19</c:v>
                </c:pt>
              </c:strCache>
            </c:strRef>
          </c:cat>
          <c:val>
            <c:numRef>
              <c:f>'Sales &amp; Expenditure'!$C$4:$G$4</c:f>
              <c:numCache>
                <c:formatCode>General</c:formatCode>
                <c:ptCount val="5"/>
                <c:pt idx="0">
                  <c:v>25000</c:v>
                </c:pt>
                <c:pt idx="1">
                  <c:v>25000</c:v>
                </c:pt>
                <c:pt idx="2">
                  <c:v>25000</c:v>
                </c:pt>
                <c:pt idx="3">
                  <c:v>25000</c:v>
                </c:pt>
                <c:pt idx="4">
                  <c:v>25000</c:v>
                </c:pt>
              </c:numCache>
            </c:numRef>
          </c:val>
          <c:extLst>
            <c:ext xmlns:c16="http://schemas.microsoft.com/office/drawing/2014/chart" uri="{C3380CC4-5D6E-409C-BE32-E72D297353CC}">
              <c16:uniqueId val="{00000001-CB49-4647-ACD4-4BE629B41196}"/>
            </c:ext>
          </c:extLst>
        </c:ser>
        <c:ser>
          <c:idx val="2"/>
          <c:order val="2"/>
          <c:tx>
            <c:strRef>
              <c:f>'Sales &amp; Expenditure'!$B$5</c:f>
              <c:strCache>
                <c:ptCount val="1"/>
                <c:pt idx="0">
                  <c:v>Raw Materials</c:v>
                </c:pt>
              </c:strCache>
            </c:strRef>
          </c:tx>
          <c:spPr>
            <a:solidFill>
              <a:schemeClr val="accent3"/>
            </a:solidFill>
            <a:ln>
              <a:noFill/>
            </a:ln>
            <a:effectLst/>
          </c:spPr>
          <c:invertIfNegative val="0"/>
          <c:cat>
            <c:strRef>
              <c:f>'Sales &amp; Expenditure'!$C$2:$G$2</c:f>
              <c:strCache>
                <c:ptCount val="5"/>
                <c:pt idx="0">
                  <c:v>Jan'19</c:v>
                </c:pt>
                <c:pt idx="1">
                  <c:v>Feb'19</c:v>
                </c:pt>
                <c:pt idx="2">
                  <c:v>Mar'19</c:v>
                </c:pt>
                <c:pt idx="3">
                  <c:v>Apr'19</c:v>
                </c:pt>
                <c:pt idx="4">
                  <c:v>May'19</c:v>
                </c:pt>
              </c:strCache>
            </c:strRef>
          </c:cat>
          <c:val>
            <c:numRef>
              <c:f>'Sales &amp; Expenditure'!$C$5:$G$5</c:f>
              <c:numCache>
                <c:formatCode>General</c:formatCode>
                <c:ptCount val="5"/>
                <c:pt idx="0">
                  <c:v>20000</c:v>
                </c:pt>
                <c:pt idx="1">
                  <c:v>23000</c:v>
                </c:pt>
                <c:pt idx="2">
                  <c:v>23000</c:v>
                </c:pt>
                <c:pt idx="3">
                  <c:v>15000</c:v>
                </c:pt>
                <c:pt idx="4">
                  <c:v>10000</c:v>
                </c:pt>
              </c:numCache>
            </c:numRef>
          </c:val>
          <c:extLst>
            <c:ext xmlns:c16="http://schemas.microsoft.com/office/drawing/2014/chart" uri="{C3380CC4-5D6E-409C-BE32-E72D297353CC}">
              <c16:uniqueId val="{00000002-CB49-4647-ACD4-4BE629B41196}"/>
            </c:ext>
          </c:extLst>
        </c:ser>
        <c:ser>
          <c:idx val="3"/>
          <c:order val="3"/>
          <c:tx>
            <c:strRef>
              <c:f>'Sales &amp; Expenditure'!$B$6</c:f>
              <c:strCache>
                <c:ptCount val="1"/>
                <c:pt idx="0">
                  <c:v>Gas</c:v>
                </c:pt>
              </c:strCache>
            </c:strRef>
          </c:tx>
          <c:spPr>
            <a:solidFill>
              <a:schemeClr val="accent4"/>
            </a:solidFill>
            <a:ln>
              <a:noFill/>
            </a:ln>
            <a:effectLst/>
          </c:spPr>
          <c:invertIfNegative val="0"/>
          <c:cat>
            <c:strRef>
              <c:f>'Sales &amp; Expenditure'!$C$2:$G$2</c:f>
              <c:strCache>
                <c:ptCount val="5"/>
                <c:pt idx="0">
                  <c:v>Jan'19</c:v>
                </c:pt>
                <c:pt idx="1">
                  <c:v>Feb'19</c:v>
                </c:pt>
                <c:pt idx="2">
                  <c:v>Mar'19</c:v>
                </c:pt>
                <c:pt idx="3">
                  <c:v>Apr'19</c:v>
                </c:pt>
                <c:pt idx="4">
                  <c:v>May'19</c:v>
                </c:pt>
              </c:strCache>
            </c:strRef>
          </c:cat>
          <c:val>
            <c:numRef>
              <c:f>'Sales &amp; Expenditure'!$C$6:$G$6</c:f>
              <c:numCache>
                <c:formatCode>General</c:formatCode>
                <c:ptCount val="5"/>
                <c:pt idx="0">
                  <c:v>1500</c:v>
                </c:pt>
                <c:pt idx="1">
                  <c:v>2000</c:v>
                </c:pt>
                <c:pt idx="2">
                  <c:v>2000</c:v>
                </c:pt>
                <c:pt idx="3">
                  <c:v>1200</c:v>
                </c:pt>
                <c:pt idx="4">
                  <c:v>1000</c:v>
                </c:pt>
              </c:numCache>
            </c:numRef>
          </c:val>
          <c:extLst>
            <c:ext xmlns:c16="http://schemas.microsoft.com/office/drawing/2014/chart" uri="{C3380CC4-5D6E-409C-BE32-E72D297353CC}">
              <c16:uniqueId val="{00000003-CB49-4647-ACD4-4BE629B41196}"/>
            </c:ext>
          </c:extLst>
        </c:ser>
        <c:ser>
          <c:idx val="4"/>
          <c:order val="4"/>
          <c:tx>
            <c:strRef>
              <c:f>'Sales &amp; Expenditure'!$B$7</c:f>
              <c:strCache>
                <c:ptCount val="1"/>
                <c:pt idx="0">
                  <c:v>Miscellaneous</c:v>
                </c:pt>
              </c:strCache>
            </c:strRef>
          </c:tx>
          <c:spPr>
            <a:solidFill>
              <a:schemeClr val="accent5"/>
            </a:solidFill>
            <a:ln>
              <a:noFill/>
            </a:ln>
            <a:effectLst/>
          </c:spPr>
          <c:invertIfNegative val="0"/>
          <c:cat>
            <c:strRef>
              <c:f>'Sales &amp; Expenditure'!$C$2:$G$2</c:f>
              <c:strCache>
                <c:ptCount val="5"/>
                <c:pt idx="0">
                  <c:v>Jan'19</c:v>
                </c:pt>
                <c:pt idx="1">
                  <c:v>Feb'19</c:v>
                </c:pt>
                <c:pt idx="2">
                  <c:v>Mar'19</c:v>
                </c:pt>
                <c:pt idx="3">
                  <c:v>Apr'19</c:v>
                </c:pt>
                <c:pt idx="4">
                  <c:v>May'19</c:v>
                </c:pt>
              </c:strCache>
            </c:strRef>
          </c:cat>
          <c:val>
            <c:numRef>
              <c:f>'Sales &amp; Expenditure'!$C$7:$G$7</c:f>
              <c:numCache>
                <c:formatCode>General</c:formatCode>
                <c:ptCount val="5"/>
                <c:pt idx="0">
                  <c:v>3500</c:v>
                </c:pt>
                <c:pt idx="1">
                  <c:v>4000</c:v>
                </c:pt>
                <c:pt idx="2">
                  <c:v>4000</c:v>
                </c:pt>
                <c:pt idx="3">
                  <c:v>3000</c:v>
                </c:pt>
                <c:pt idx="4">
                  <c:v>3000</c:v>
                </c:pt>
              </c:numCache>
            </c:numRef>
          </c:val>
          <c:extLst>
            <c:ext xmlns:c16="http://schemas.microsoft.com/office/drawing/2014/chart" uri="{C3380CC4-5D6E-409C-BE32-E72D297353CC}">
              <c16:uniqueId val="{00000004-CB49-4647-ACD4-4BE629B41196}"/>
            </c:ext>
          </c:extLst>
        </c:ser>
        <c:dLbls>
          <c:showLegendKey val="0"/>
          <c:showVal val="0"/>
          <c:showCatName val="0"/>
          <c:showSerName val="0"/>
          <c:showPercent val="0"/>
          <c:showBubbleSize val="0"/>
        </c:dLbls>
        <c:gapWidth val="219"/>
        <c:overlap val="100"/>
        <c:axId val="516241816"/>
        <c:axId val="516239520"/>
      </c:barChart>
      <c:catAx>
        <c:axId val="5162418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1" i="0" u="none" strike="noStrike" kern="1200" baseline="0">
                <a:solidFill>
                  <a:sysClr val="windowText" lastClr="000000"/>
                </a:solidFill>
                <a:latin typeface="+mn-lt"/>
                <a:ea typeface="+mn-ea"/>
                <a:cs typeface="+mn-cs"/>
              </a:defRPr>
            </a:pPr>
            <a:endParaRPr lang="en-US"/>
          </a:p>
        </c:txPr>
        <c:crossAx val="516239520"/>
        <c:crosses val="autoZero"/>
        <c:auto val="1"/>
        <c:lblAlgn val="ctr"/>
        <c:lblOffset val="100"/>
        <c:noMultiLvlLbl val="0"/>
      </c:catAx>
      <c:valAx>
        <c:axId val="516239520"/>
        <c:scaling>
          <c:orientation val="minMax"/>
        </c:scaling>
        <c:delete val="1"/>
        <c:axPos val="l"/>
        <c:numFmt formatCode="General" sourceLinked="1"/>
        <c:majorTickMark val="none"/>
        <c:minorTickMark val="none"/>
        <c:tickLblPos val="nextTo"/>
        <c:crossAx val="51624181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000" b="1" i="0" u="none" strike="noStrike" kern="1200" baseline="0">
              <a:solidFill>
                <a:sysClr val="windowText" lastClr="000000"/>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accent1">
        <a:lumMod val="20000"/>
        <a:lumOff val="80000"/>
      </a:schemeClr>
    </a:solidFill>
    <a:ln w="9525" cap="flat" cmpd="sng" algn="ctr">
      <a:solidFill>
        <a:schemeClr val="accent1"/>
      </a:solidFill>
      <a:round/>
    </a:ln>
    <a:effectLst/>
    <a:scene3d>
      <a:camera prst="orthographicFront"/>
      <a:lightRig rig="threePt" dir="t"/>
    </a:scene3d>
    <a:sp3d>
      <a:bevelT w="139700" h="139700" prst="divot"/>
    </a:sp3d>
  </c:spPr>
  <c:txPr>
    <a:bodyPr/>
    <a:lstStyle/>
    <a:p>
      <a:pPr>
        <a:defRPr b="1">
          <a:solidFill>
            <a:sysClr val="windowText" lastClr="000000"/>
          </a:solidFill>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solidFill>
                <a:latin typeface="+mn-lt"/>
                <a:ea typeface="+mn-ea"/>
                <a:cs typeface="+mn-cs"/>
              </a:defRPr>
            </a:pPr>
            <a:r>
              <a:rPr lang="en-IN"/>
              <a:t>Month Wise Variable Cost</a:t>
            </a:r>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solidFill>
              <a:latin typeface="+mn-lt"/>
              <a:ea typeface="+mn-ea"/>
              <a:cs typeface="+mn-cs"/>
            </a:defRPr>
          </a:pPr>
          <a:endParaRPr lang="en-US"/>
        </a:p>
      </c:txPr>
    </c:title>
    <c:autoTitleDeleted val="0"/>
    <c:plotArea>
      <c:layout/>
      <c:barChart>
        <c:barDir val="col"/>
        <c:grouping val="clustered"/>
        <c:varyColors val="0"/>
        <c:ser>
          <c:idx val="0"/>
          <c:order val="0"/>
          <c:tx>
            <c:strRef>
              <c:f>'Sales &amp; Expenditure'!$B$5</c:f>
              <c:strCache>
                <c:ptCount val="1"/>
                <c:pt idx="0">
                  <c:v>Raw Materials</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10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'Sales &amp; Expenditure'!$C$2:$G$2</c:f>
              <c:strCache>
                <c:ptCount val="5"/>
                <c:pt idx="0">
                  <c:v>Jan'19</c:v>
                </c:pt>
                <c:pt idx="1">
                  <c:v>Feb'19</c:v>
                </c:pt>
                <c:pt idx="2">
                  <c:v>Mar'19</c:v>
                </c:pt>
                <c:pt idx="3">
                  <c:v>Apr'19</c:v>
                </c:pt>
                <c:pt idx="4">
                  <c:v>May'19</c:v>
                </c:pt>
              </c:strCache>
            </c:strRef>
          </c:cat>
          <c:val>
            <c:numRef>
              <c:f>'Sales &amp; Expenditure'!$C$5:$G$5</c:f>
              <c:numCache>
                <c:formatCode>General</c:formatCode>
                <c:ptCount val="5"/>
                <c:pt idx="0">
                  <c:v>20000</c:v>
                </c:pt>
                <c:pt idx="1">
                  <c:v>23000</c:v>
                </c:pt>
                <c:pt idx="2">
                  <c:v>23000</c:v>
                </c:pt>
                <c:pt idx="3">
                  <c:v>15000</c:v>
                </c:pt>
                <c:pt idx="4">
                  <c:v>10000</c:v>
                </c:pt>
              </c:numCache>
            </c:numRef>
          </c:val>
          <c:extLst>
            <c:ext xmlns:c16="http://schemas.microsoft.com/office/drawing/2014/chart" uri="{C3380CC4-5D6E-409C-BE32-E72D297353CC}">
              <c16:uniqueId val="{00000000-8E04-4D5F-A020-F78DF797A4FA}"/>
            </c:ext>
          </c:extLst>
        </c:ser>
        <c:ser>
          <c:idx val="1"/>
          <c:order val="1"/>
          <c:tx>
            <c:strRef>
              <c:f>'Sales &amp; Expenditure'!$B$6</c:f>
              <c:strCache>
                <c:ptCount val="1"/>
                <c:pt idx="0">
                  <c:v>Gas</c:v>
                </c:pt>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10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'Sales &amp; Expenditure'!$C$2:$G$2</c:f>
              <c:strCache>
                <c:ptCount val="5"/>
                <c:pt idx="0">
                  <c:v>Jan'19</c:v>
                </c:pt>
                <c:pt idx="1">
                  <c:v>Feb'19</c:v>
                </c:pt>
                <c:pt idx="2">
                  <c:v>Mar'19</c:v>
                </c:pt>
                <c:pt idx="3">
                  <c:v>Apr'19</c:v>
                </c:pt>
                <c:pt idx="4">
                  <c:v>May'19</c:v>
                </c:pt>
              </c:strCache>
            </c:strRef>
          </c:cat>
          <c:val>
            <c:numRef>
              <c:f>'Sales &amp; Expenditure'!$C$6:$G$6</c:f>
              <c:numCache>
                <c:formatCode>General</c:formatCode>
                <c:ptCount val="5"/>
                <c:pt idx="0">
                  <c:v>1500</c:v>
                </c:pt>
                <c:pt idx="1">
                  <c:v>2000</c:v>
                </c:pt>
                <c:pt idx="2">
                  <c:v>2000</c:v>
                </c:pt>
                <c:pt idx="3">
                  <c:v>1200</c:v>
                </c:pt>
                <c:pt idx="4">
                  <c:v>1000</c:v>
                </c:pt>
              </c:numCache>
            </c:numRef>
          </c:val>
          <c:extLst>
            <c:ext xmlns:c16="http://schemas.microsoft.com/office/drawing/2014/chart" uri="{C3380CC4-5D6E-409C-BE32-E72D297353CC}">
              <c16:uniqueId val="{00000001-8E04-4D5F-A020-F78DF797A4FA}"/>
            </c:ext>
          </c:extLst>
        </c:ser>
        <c:ser>
          <c:idx val="2"/>
          <c:order val="2"/>
          <c:tx>
            <c:strRef>
              <c:f>'Sales &amp; Expenditure'!$B$7</c:f>
              <c:strCache>
                <c:ptCount val="1"/>
                <c:pt idx="0">
                  <c:v>Miscellaneous</c:v>
                </c:pt>
              </c:strCache>
            </c:strRef>
          </c:tx>
          <c:spPr>
            <a:solidFill>
              <a:schemeClr val="accent3"/>
            </a:solidFill>
            <a:ln>
              <a:noFill/>
            </a:ln>
            <a:effectLst/>
          </c:spPr>
          <c:invertIfNegative val="0"/>
          <c:dLbls>
            <c:spPr>
              <a:noFill/>
              <a:ln>
                <a:noFill/>
              </a:ln>
              <a:effectLst/>
            </c:spPr>
            <c:txPr>
              <a:bodyPr rot="0" spcFirstLastPara="1" vertOverflow="ellipsis" vert="horz" wrap="square" anchor="ctr" anchorCtr="1"/>
              <a:lstStyle/>
              <a:p>
                <a:pPr>
                  <a:defRPr sz="10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'Sales &amp; Expenditure'!$C$2:$G$2</c:f>
              <c:strCache>
                <c:ptCount val="5"/>
                <c:pt idx="0">
                  <c:v>Jan'19</c:v>
                </c:pt>
                <c:pt idx="1">
                  <c:v>Feb'19</c:v>
                </c:pt>
                <c:pt idx="2">
                  <c:v>Mar'19</c:v>
                </c:pt>
                <c:pt idx="3">
                  <c:v>Apr'19</c:v>
                </c:pt>
                <c:pt idx="4">
                  <c:v>May'19</c:v>
                </c:pt>
              </c:strCache>
            </c:strRef>
          </c:cat>
          <c:val>
            <c:numRef>
              <c:f>'Sales &amp; Expenditure'!$C$7:$G$7</c:f>
              <c:numCache>
                <c:formatCode>General</c:formatCode>
                <c:ptCount val="5"/>
                <c:pt idx="0">
                  <c:v>3500</c:v>
                </c:pt>
                <c:pt idx="1">
                  <c:v>4000</c:v>
                </c:pt>
                <c:pt idx="2">
                  <c:v>4000</c:v>
                </c:pt>
                <c:pt idx="3">
                  <c:v>3000</c:v>
                </c:pt>
                <c:pt idx="4">
                  <c:v>3000</c:v>
                </c:pt>
              </c:numCache>
            </c:numRef>
          </c:val>
          <c:extLst>
            <c:ext xmlns:c16="http://schemas.microsoft.com/office/drawing/2014/chart" uri="{C3380CC4-5D6E-409C-BE32-E72D297353CC}">
              <c16:uniqueId val="{00000002-8E04-4D5F-A020-F78DF797A4FA}"/>
            </c:ext>
          </c:extLst>
        </c:ser>
        <c:dLbls>
          <c:dLblPos val="outEnd"/>
          <c:showLegendKey val="0"/>
          <c:showVal val="1"/>
          <c:showCatName val="0"/>
          <c:showSerName val="0"/>
          <c:showPercent val="0"/>
          <c:showBubbleSize val="0"/>
        </c:dLbls>
        <c:gapWidth val="219"/>
        <c:overlap val="-27"/>
        <c:axId val="460235872"/>
        <c:axId val="460243088"/>
      </c:barChart>
      <c:catAx>
        <c:axId val="4602358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1" i="0" u="none" strike="noStrike" kern="1200" baseline="0">
                <a:solidFill>
                  <a:schemeClr val="tx1"/>
                </a:solidFill>
                <a:latin typeface="+mn-lt"/>
                <a:ea typeface="+mn-ea"/>
                <a:cs typeface="+mn-cs"/>
              </a:defRPr>
            </a:pPr>
            <a:endParaRPr lang="en-US"/>
          </a:p>
        </c:txPr>
        <c:crossAx val="460243088"/>
        <c:crosses val="autoZero"/>
        <c:auto val="1"/>
        <c:lblAlgn val="ctr"/>
        <c:lblOffset val="100"/>
        <c:noMultiLvlLbl val="0"/>
      </c:catAx>
      <c:valAx>
        <c:axId val="460243088"/>
        <c:scaling>
          <c:orientation val="minMax"/>
        </c:scaling>
        <c:delete val="1"/>
        <c:axPos val="l"/>
        <c:numFmt formatCode="General" sourceLinked="1"/>
        <c:majorTickMark val="none"/>
        <c:minorTickMark val="none"/>
        <c:tickLblPos val="nextTo"/>
        <c:crossAx val="46023587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000" b="1" i="0" u="none" strike="noStrike" kern="1200" baseline="0">
              <a:solidFill>
                <a:schemeClr val="tx1"/>
              </a:solidFill>
              <a:latin typeface="+mn-lt"/>
              <a:ea typeface="+mn-ea"/>
              <a:cs typeface="+mn-cs"/>
            </a:defRPr>
          </a:pPr>
          <a:endParaRPr lang="en-US"/>
        </a:p>
      </c:txPr>
    </c:legend>
    <c:plotVisOnly val="1"/>
    <c:dispBlanksAs val="gap"/>
    <c:showDLblsOverMax val="0"/>
  </c:chart>
  <c:spPr>
    <a:solidFill>
      <a:schemeClr val="accent1">
        <a:lumMod val="20000"/>
        <a:lumOff val="80000"/>
      </a:schemeClr>
    </a:solidFill>
    <a:ln w="9525" cap="flat" cmpd="sng" algn="ctr">
      <a:solidFill>
        <a:schemeClr val="accent1"/>
      </a:solidFill>
      <a:round/>
    </a:ln>
    <a:effectLst/>
    <a:scene3d>
      <a:camera prst="orthographicFront"/>
      <a:lightRig rig="threePt" dir="t"/>
    </a:scene3d>
    <a:sp3d>
      <a:bevelT w="101600" prst="riblet"/>
    </a:sp3d>
  </c:spPr>
  <c:txPr>
    <a:bodyPr/>
    <a:lstStyle/>
    <a:p>
      <a:pPr>
        <a:defRPr b="1">
          <a:solidFill>
            <a:schemeClr val="tx1"/>
          </a:solidFill>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60" b="1" i="0" u="none" strike="noStrike" kern="1200" spc="0" baseline="0">
                <a:solidFill>
                  <a:schemeClr val="tx1"/>
                </a:solidFill>
                <a:latin typeface="+mn-lt"/>
                <a:ea typeface="+mn-ea"/>
                <a:cs typeface="+mn-cs"/>
              </a:defRPr>
            </a:pPr>
            <a:r>
              <a:rPr lang="en-IN"/>
              <a:t>Month wise Total Sale</a:t>
            </a:r>
          </a:p>
        </c:rich>
      </c:tx>
      <c:overlay val="0"/>
      <c:spPr>
        <a:noFill/>
        <a:ln>
          <a:noFill/>
        </a:ln>
        <a:effectLst/>
      </c:spPr>
      <c:txPr>
        <a:bodyPr rot="0" spcFirstLastPara="1" vertOverflow="ellipsis" vert="horz" wrap="square" anchor="ctr" anchorCtr="1"/>
        <a:lstStyle/>
        <a:p>
          <a:pPr>
            <a:defRPr sz="1260" b="1" i="0" u="none" strike="noStrike" kern="1200" spc="0" baseline="0">
              <a:solidFill>
                <a:schemeClr val="tx1"/>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105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19050" cap="rnd">
                <a:solidFill>
                  <a:srgbClr val="FF0000"/>
                </a:solidFill>
                <a:prstDash val="lgDash"/>
              </a:ln>
              <a:effectLst/>
            </c:spPr>
            <c:trendlineType val="log"/>
            <c:dispRSqr val="0"/>
            <c:dispEq val="0"/>
          </c:trendline>
          <c:cat>
            <c:strRef>
              <c:f>'Sales &amp; Expenditure'!$M$16:$M$20</c:f>
              <c:strCache>
                <c:ptCount val="5"/>
                <c:pt idx="0">
                  <c:v>Jan'19</c:v>
                </c:pt>
                <c:pt idx="1">
                  <c:v>Feb'19</c:v>
                </c:pt>
                <c:pt idx="2">
                  <c:v>Mar'19</c:v>
                </c:pt>
                <c:pt idx="3">
                  <c:v>Apr'19</c:v>
                </c:pt>
                <c:pt idx="4">
                  <c:v>May'19</c:v>
                </c:pt>
              </c:strCache>
            </c:strRef>
          </c:cat>
          <c:val>
            <c:numRef>
              <c:f>'Sales &amp; Expenditure'!$N$16:$N$20</c:f>
              <c:numCache>
                <c:formatCode>General</c:formatCode>
                <c:ptCount val="5"/>
                <c:pt idx="0">
                  <c:v>100580</c:v>
                </c:pt>
                <c:pt idx="1">
                  <c:v>120720</c:v>
                </c:pt>
                <c:pt idx="2">
                  <c:v>79750</c:v>
                </c:pt>
                <c:pt idx="3">
                  <c:v>25700</c:v>
                </c:pt>
                <c:pt idx="4">
                  <c:v>19215</c:v>
                </c:pt>
              </c:numCache>
            </c:numRef>
          </c:val>
          <c:extLst>
            <c:ext xmlns:c16="http://schemas.microsoft.com/office/drawing/2014/chart" uri="{C3380CC4-5D6E-409C-BE32-E72D297353CC}">
              <c16:uniqueId val="{00000000-B398-470B-BBDC-7F638479B89A}"/>
            </c:ext>
          </c:extLst>
        </c:ser>
        <c:dLbls>
          <c:dLblPos val="outEnd"/>
          <c:showLegendKey val="0"/>
          <c:showVal val="1"/>
          <c:showCatName val="0"/>
          <c:showSerName val="0"/>
          <c:showPercent val="0"/>
          <c:showBubbleSize val="0"/>
        </c:dLbls>
        <c:gapWidth val="219"/>
        <c:overlap val="-27"/>
        <c:axId val="350456344"/>
        <c:axId val="350460608"/>
      </c:barChart>
      <c:catAx>
        <c:axId val="3504563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50" b="1" i="0" u="none" strike="noStrike" kern="1200" baseline="0">
                <a:solidFill>
                  <a:schemeClr val="tx1"/>
                </a:solidFill>
                <a:latin typeface="+mn-lt"/>
                <a:ea typeface="+mn-ea"/>
                <a:cs typeface="+mn-cs"/>
              </a:defRPr>
            </a:pPr>
            <a:endParaRPr lang="en-US"/>
          </a:p>
        </c:txPr>
        <c:crossAx val="350460608"/>
        <c:crosses val="autoZero"/>
        <c:auto val="1"/>
        <c:lblAlgn val="ctr"/>
        <c:lblOffset val="100"/>
        <c:noMultiLvlLbl val="0"/>
      </c:catAx>
      <c:valAx>
        <c:axId val="350460608"/>
        <c:scaling>
          <c:orientation val="minMax"/>
        </c:scaling>
        <c:delete val="1"/>
        <c:axPos val="l"/>
        <c:numFmt formatCode="General" sourceLinked="1"/>
        <c:majorTickMark val="none"/>
        <c:minorTickMark val="none"/>
        <c:tickLblPos val="nextTo"/>
        <c:crossAx val="35045634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accent1">
        <a:lumMod val="20000"/>
        <a:lumOff val="80000"/>
      </a:schemeClr>
    </a:solidFill>
    <a:ln>
      <a:solidFill>
        <a:schemeClr val="accent5"/>
      </a:solidFill>
    </a:ln>
    <a:effectLst/>
    <a:scene3d>
      <a:camera prst="orthographicFront"/>
      <a:lightRig rig="threePt" dir="t"/>
    </a:scene3d>
    <a:sp3d>
      <a:bevelT w="101600" prst="riblet"/>
    </a:sp3d>
  </c:spPr>
  <c:txPr>
    <a:bodyPr/>
    <a:lstStyle/>
    <a:p>
      <a:pPr>
        <a:defRPr sz="1050" b="1">
          <a:solidFill>
            <a:schemeClr val="tx1"/>
          </a:solidFill>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60" b="1" i="0" u="none" strike="noStrike" kern="1200" spc="0" baseline="0">
                <a:solidFill>
                  <a:sysClr val="windowText" lastClr="000000"/>
                </a:solidFill>
                <a:latin typeface="+mn-lt"/>
                <a:ea typeface="+mn-ea"/>
                <a:cs typeface="+mn-cs"/>
              </a:defRPr>
            </a:pPr>
            <a:r>
              <a:rPr lang="en-IN" dirty="0"/>
              <a:t>Expenditure vs Sales vs Profit</a:t>
            </a:r>
          </a:p>
        </c:rich>
      </c:tx>
      <c:overlay val="0"/>
      <c:spPr>
        <a:noFill/>
        <a:ln>
          <a:noFill/>
        </a:ln>
        <a:effectLst/>
      </c:spPr>
      <c:txPr>
        <a:bodyPr rot="0" spcFirstLastPara="1" vertOverflow="ellipsis" vert="horz" wrap="square" anchor="ctr" anchorCtr="1"/>
        <a:lstStyle/>
        <a:p>
          <a:pPr>
            <a:defRPr sz="1260" b="1" i="0" u="none" strike="noStrike" kern="1200" spc="0" baseline="0">
              <a:solidFill>
                <a:sysClr val="windowText" lastClr="000000"/>
              </a:solidFill>
              <a:latin typeface="+mn-lt"/>
              <a:ea typeface="+mn-ea"/>
              <a:cs typeface="+mn-cs"/>
            </a:defRPr>
          </a:pPr>
          <a:endParaRPr lang="en-US"/>
        </a:p>
      </c:txPr>
    </c:title>
    <c:autoTitleDeleted val="0"/>
    <c:plotArea>
      <c:layout/>
      <c:lineChart>
        <c:grouping val="standard"/>
        <c:varyColors val="0"/>
        <c:ser>
          <c:idx val="0"/>
          <c:order val="0"/>
          <c:tx>
            <c:strRef>
              <c:f>'Sales &amp; Expenditure'!$C$13</c:f>
              <c:strCache>
                <c:ptCount val="1"/>
                <c:pt idx="0">
                  <c:v>Sales</c:v>
                </c:pt>
              </c:strCache>
            </c:strRef>
          </c:tx>
          <c:spPr>
            <a:ln w="28575" cap="rnd">
              <a:solidFill>
                <a:schemeClr val="accent1"/>
              </a:solidFill>
              <a:round/>
            </a:ln>
            <a:effectLst/>
          </c:spPr>
          <c:marker>
            <c:symbol val="none"/>
          </c:marker>
          <c:dLbls>
            <c:spPr>
              <a:noFill/>
              <a:ln>
                <a:noFill/>
              </a:ln>
              <a:effectLst/>
            </c:spPr>
            <c:txPr>
              <a:bodyPr rot="0" spcFirstLastPara="1" vertOverflow="ellipsis" vert="horz" wrap="square" anchor="ctr" anchorCtr="1"/>
              <a:lstStyle/>
              <a:p>
                <a:pPr>
                  <a:defRPr sz="1050" b="1" i="0" u="none" strike="noStrike" kern="1200" baseline="0">
                    <a:solidFill>
                      <a:sysClr val="windowText" lastClr="000000"/>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'Sales &amp; Expenditure'!$B$14:$B$18</c:f>
              <c:strCache>
                <c:ptCount val="5"/>
                <c:pt idx="0">
                  <c:v>Jan'19</c:v>
                </c:pt>
                <c:pt idx="1">
                  <c:v>Feb'19</c:v>
                </c:pt>
                <c:pt idx="2">
                  <c:v>Mar'19</c:v>
                </c:pt>
                <c:pt idx="3">
                  <c:v>Apr'19</c:v>
                </c:pt>
                <c:pt idx="4">
                  <c:v>May'19</c:v>
                </c:pt>
              </c:strCache>
            </c:strRef>
          </c:cat>
          <c:val>
            <c:numRef>
              <c:f>'Sales &amp; Expenditure'!$C$14:$C$18</c:f>
              <c:numCache>
                <c:formatCode>General</c:formatCode>
                <c:ptCount val="5"/>
                <c:pt idx="0">
                  <c:v>100580</c:v>
                </c:pt>
                <c:pt idx="1">
                  <c:v>120720</c:v>
                </c:pt>
                <c:pt idx="2">
                  <c:v>79750</c:v>
                </c:pt>
                <c:pt idx="3">
                  <c:v>25700</c:v>
                </c:pt>
                <c:pt idx="4">
                  <c:v>19215</c:v>
                </c:pt>
              </c:numCache>
            </c:numRef>
          </c:val>
          <c:smooth val="0"/>
          <c:extLst>
            <c:ext xmlns:c16="http://schemas.microsoft.com/office/drawing/2014/chart" uri="{C3380CC4-5D6E-409C-BE32-E72D297353CC}">
              <c16:uniqueId val="{00000000-7B04-4D82-8E55-C95C2F55A523}"/>
            </c:ext>
          </c:extLst>
        </c:ser>
        <c:ser>
          <c:idx val="1"/>
          <c:order val="1"/>
          <c:tx>
            <c:strRef>
              <c:f>'Sales &amp; Expenditure'!$D$13</c:f>
              <c:strCache>
                <c:ptCount val="1"/>
                <c:pt idx="0">
                  <c:v>Expenditure</c:v>
                </c:pt>
              </c:strCache>
            </c:strRef>
          </c:tx>
          <c:spPr>
            <a:ln w="28575" cap="rnd">
              <a:solidFill>
                <a:schemeClr val="accent2"/>
              </a:solidFill>
              <a:round/>
            </a:ln>
            <a:effectLst/>
          </c:spPr>
          <c:marker>
            <c:symbol val="none"/>
          </c:marker>
          <c:dLbls>
            <c:dLbl>
              <c:idx val="2"/>
              <c:layout>
                <c:manualLayout>
                  <c:x val="-6.333333333333338E-2"/>
                  <c:y val="-6.5277777777778198E-3"/>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7B04-4D82-8E55-C95C2F55A523}"/>
                </c:ext>
              </c:extLst>
            </c:dLbl>
            <c:spPr>
              <a:noFill/>
              <a:ln>
                <a:noFill/>
              </a:ln>
              <a:effectLst/>
            </c:spPr>
            <c:txPr>
              <a:bodyPr rot="0" spcFirstLastPara="1" vertOverflow="ellipsis" vert="horz" wrap="square" anchor="ctr" anchorCtr="1"/>
              <a:lstStyle/>
              <a:p>
                <a:pPr>
                  <a:defRPr sz="1050" b="1" i="0" u="none" strike="noStrike" kern="1200" baseline="0">
                    <a:solidFill>
                      <a:sysClr val="windowText" lastClr="000000"/>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'Sales &amp; Expenditure'!$B$14:$B$18</c:f>
              <c:strCache>
                <c:ptCount val="5"/>
                <c:pt idx="0">
                  <c:v>Jan'19</c:v>
                </c:pt>
                <c:pt idx="1">
                  <c:v>Feb'19</c:v>
                </c:pt>
                <c:pt idx="2">
                  <c:v>Mar'19</c:v>
                </c:pt>
                <c:pt idx="3">
                  <c:v>Apr'19</c:v>
                </c:pt>
                <c:pt idx="4">
                  <c:v>May'19</c:v>
                </c:pt>
              </c:strCache>
            </c:strRef>
          </c:cat>
          <c:val>
            <c:numRef>
              <c:f>'Sales &amp; Expenditure'!$D$14:$D$18</c:f>
              <c:numCache>
                <c:formatCode>General</c:formatCode>
                <c:ptCount val="5"/>
                <c:pt idx="0">
                  <c:v>64000</c:v>
                </c:pt>
                <c:pt idx="1">
                  <c:v>68000</c:v>
                </c:pt>
                <c:pt idx="2">
                  <c:v>68000</c:v>
                </c:pt>
                <c:pt idx="3">
                  <c:v>58200</c:v>
                </c:pt>
                <c:pt idx="4">
                  <c:v>53000</c:v>
                </c:pt>
              </c:numCache>
            </c:numRef>
          </c:val>
          <c:smooth val="0"/>
          <c:extLst>
            <c:ext xmlns:c16="http://schemas.microsoft.com/office/drawing/2014/chart" uri="{C3380CC4-5D6E-409C-BE32-E72D297353CC}">
              <c16:uniqueId val="{00000001-7B04-4D82-8E55-C95C2F55A523}"/>
            </c:ext>
          </c:extLst>
        </c:ser>
        <c:ser>
          <c:idx val="2"/>
          <c:order val="2"/>
          <c:tx>
            <c:strRef>
              <c:f>'Sales &amp; Expenditure'!$E$13</c:f>
              <c:strCache>
                <c:ptCount val="1"/>
                <c:pt idx="0">
                  <c:v>Profit</c:v>
                </c:pt>
              </c:strCache>
            </c:strRef>
          </c:tx>
          <c:spPr>
            <a:ln w="28575" cap="rnd">
              <a:solidFill>
                <a:schemeClr val="accent3"/>
              </a:solidFill>
              <a:round/>
            </a:ln>
            <a:effectLst/>
          </c:spPr>
          <c:marker>
            <c:symbol val="none"/>
          </c:marker>
          <c:dLbls>
            <c:dLbl>
              <c:idx val="2"/>
              <c:layout>
                <c:manualLayout>
                  <c:x val="-0.11888888888888895"/>
                  <c:y val="2.0416666666666666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7B04-4D82-8E55-C95C2F55A523}"/>
                </c:ext>
              </c:extLst>
            </c:dLbl>
            <c:spPr>
              <a:noFill/>
              <a:ln>
                <a:noFill/>
              </a:ln>
              <a:effectLst/>
            </c:spPr>
            <c:txPr>
              <a:bodyPr rot="0" spcFirstLastPara="1" vertOverflow="ellipsis" vert="horz" wrap="square" anchor="ctr" anchorCtr="1"/>
              <a:lstStyle/>
              <a:p>
                <a:pPr>
                  <a:defRPr sz="1050" b="1" i="0" u="none" strike="noStrike" kern="1200" baseline="0">
                    <a:solidFill>
                      <a:sysClr val="windowText" lastClr="000000"/>
                    </a:solidFill>
                    <a:latin typeface="+mn-lt"/>
                    <a:ea typeface="+mn-ea"/>
                    <a:cs typeface="+mn-cs"/>
                  </a:defRPr>
                </a:pPr>
                <a:endParaRPr lang="en-US"/>
              </a:p>
            </c:txPr>
            <c:dLblPos val="b"/>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'Sales &amp; Expenditure'!$B$14:$B$18</c:f>
              <c:strCache>
                <c:ptCount val="5"/>
                <c:pt idx="0">
                  <c:v>Jan'19</c:v>
                </c:pt>
                <c:pt idx="1">
                  <c:v>Feb'19</c:v>
                </c:pt>
                <c:pt idx="2">
                  <c:v>Mar'19</c:v>
                </c:pt>
                <c:pt idx="3">
                  <c:v>Apr'19</c:v>
                </c:pt>
                <c:pt idx="4">
                  <c:v>May'19</c:v>
                </c:pt>
              </c:strCache>
            </c:strRef>
          </c:cat>
          <c:val>
            <c:numRef>
              <c:f>'Sales &amp; Expenditure'!$E$14:$E$18</c:f>
              <c:numCache>
                <c:formatCode>General</c:formatCode>
                <c:ptCount val="5"/>
                <c:pt idx="0">
                  <c:v>36580</c:v>
                </c:pt>
                <c:pt idx="1">
                  <c:v>52720</c:v>
                </c:pt>
                <c:pt idx="2">
                  <c:v>11750</c:v>
                </c:pt>
                <c:pt idx="3">
                  <c:v>-32500</c:v>
                </c:pt>
                <c:pt idx="4">
                  <c:v>-33785</c:v>
                </c:pt>
              </c:numCache>
            </c:numRef>
          </c:val>
          <c:smooth val="0"/>
          <c:extLst>
            <c:ext xmlns:c16="http://schemas.microsoft.com/office/drawing/2014/chart" uri="{C3380CC4-5D6E-409C-BE32-E72D297353CC}">
              <c16:uniqueId val="{00000002-7B04-4D82-8E55-C95C2F55A523}"/>
            </c:ext>
          </c:extLst>
        </c:ser>
        <c:dLbls>
          <c:dLblPos val="t"/>
          <c:showLegendKey val="0"/>
          <c:showVal val="1"/>
          <c:showCatName val="0"/>
          <c:showSerName val="0"/>
          <c:showPercent val="0"/>
          <c:showBubbleSize val="0"/>
        </c:dLbls>
        <c:smooth val="0"/>
        <c:axId val="460237840"/>
        <c:axId val="460236856"/>
      </c:lineChart>
      <c:catAx>
        <c:axId val="4602378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50" b="1" i="0" u="none" strike="noStrike" kern="1200" baseline="0">
                <a:solidFill>
                  <a:sysClr val="windowText" lastClr="000000"/>
                </a:solidFill>
                <a:latin typeface="+mn-lt"/>
                <a:ea typeface="+mn-ea"/>
                <a:cs typeface="+mn-cs"/>
              </a:defRPr>
            </a:pPr>
            <a:endParaRPr lang="en-US"/>
          </a:p>
        </c:txPr>
        <c:crossAx val="460236856"/>
        <c:crosses val="autoZero"/>
        <c:auto val="1"/>
        <c:lblAlgn val="ctr"/>
        <c:lblOffset val="100"/>
        <c:noMultiLvlLbl val="0"/>
      </c:catAx>
      <c:valAx>
        <c:axId val="460236856"/>
        <c:scaling>
          <c:orientation val="minMax"/>
        </c:scaling>
        <c:delete val="1"/>
        <c:axPos val="l"/>
        <c:numFmt formatCode="General" sourceLinked="1"/>
        <c:majorTickMark val="none"/>
        <c:minorTickMark val="none"/>
        <c:tickLblPos val="nextTo"/>
        <c:crossAx val="46023784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050" b="1" i="0" u="none" strike="noStrike" kern="1200" baseline="0">
              <a:solidFill>
                <a:sysClr val="windowText" lastClr="000000"/>
              </a:solidFill>
              <a:latin typeface="+mn-lt"/>
              <a:ea typeface="+mn-ea"/>
              <a:cs typeface="+mn-cs"/>
            </a:defRPr>
          </a:pPr>
          <a:endParaRPr lang="en-US"/>
        </a:p>
      </c:txPr>
    </c:legend>
    <c:plotVisOnly val="1"/>
    <c:dispBlanksAs val="gap"/>
    <c:showDLblsOverMax val="0"/>
  </c:chart>
  <c:spPr>
    <a:solidFill>
      <a:schemeClr val="accent5">
        <a:lumMod val="20000"/>
        <a:lumOff val="80000"/>
      </a:schemeClr>
    </a:solidFill>
    <a:ln>
      <a:solidFill>
        <a:schemeClr val="accent5"/>
      </a:solidFill>
    </a:ln>
    <a:effectLst/>
    <a:scene3d>
      <a:camera prst="orthographicFront"/>
      <a:lightRig rig="threePt" dir="t"/>
    </a:scene3d>
    <a:sp3d>
      <a:bevelT w="101600" prst="riblet"/>
    </a:sp3d>
  </c:spPr>
  <c:txPr>
    <a:bodyPr/>
    <a:lstStyle/>
    <a:p>
      <a:pPr>
        <a:defRPr sz="1050" b="1">
          <a:solidFill>
            <a:sysClr val="windowText" lastClr="000000"/>
          </a:solidFill>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ysClr val="windowText" lastClr="000000"/>
                </a:solidFill>
                <a:latin typeface="+mn-lt"/>
                <a:ea typeface="+mn-ea"/>
                <a:cs typeface="+mn-cs"/>
              </a:defRPr>
            </a:pPr>
            <a:r>
              <a:rPr lang="en-IN"/>
              <a:t>Variable Cost vs Sales</a:t>
            </a:r>
          </a:p>
        </c:rich>
      </c:tx>
      <c:overlay val="0"/>
      <c:spPr>
        <a:noFill/>
        <a:ln>
          <a:noFill/>
        </a:ln>
        <a:effectLst/>
      </c:spPr>
      <c:txPr>
        <a:bodyPr rot="0" spcFirstLastPara="1" vertOverflow="ellipsis" vert="horz" wrap="square" anchor="ctr" anchorCtr="1"/>
        <a:lstStyle/>
        <a:p>
          <a:pPr>
            <a:defRPr sz="1400" b="1" i="0" u="none" strike="noStrike" kern="1200" spc="0" baseline="0">
              <a:solidFill>
                <a:sysClr val="windowText" lastClr="000000"/>
              </a:solidFill>
              <a:latin typeface="+mn-lt"/>
              <a:ea typeface="+mn-ea"/>
              <a:cs typeface="+mn-cs"/>
            </a:defRPr>
          </a:pPr>
          <a:endParaRPr lang="en-US"/>
        </a:p>
      </c:txPr>
    </c:title>
    <c:autoTitleDeleted val="0"/>
    <c:plotArea>
      <c:layout/>
      <c:lineChart>
        <c:grouping val="standard"/>
        <c:varyColors val="0"/>
        <c:ser>
          <c:idx val="0"/>
          <c:order val="0"/>
          <c:tx>
            <c:strRef>
              <c:f>'Sales &amp; Expenditure'!$C$21:$C$22</c:f>
              <c:strCache>
                <c:ptCount val="2"/>
                <c:pt idx="0">
                  <c:v>Variable Cost Change %</c:v>
                </c:pt>
                <c:pt idx="1">
                  <c:v>-</c:v>
                </c:pt>
              </c:strCache>
            </c:strRef>
          </c:tx>
          <c:spPr>
            <a:ln w="28575" cap="rnd">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'Sales &amp; Expenditure'!$B$23:$B$26</c:f>
              <c:strCache>
                <c:ptCount val="4"/>
                <c:pt idx="0">
                  <c:v>Feb'19</c:v>
                </c:pt>
                <c:pt idx="1">
                  <c:v>Mar'19</c:v>
                </c:pt>
                <c:pt idx="2">
                  <c:v>Apr'19</c:v>
                </c:pt>
                <c:pt idx="3">
                  <c:v>May'19</c:v>
                </c:pt>
              </c:strCache>
            </c:strRef>
          </c:cat>
          <c:val>
            <c:numRef>
              <c:f>'Sales &amp; Expenditure'!$C$23:$C$26</c:f>
              <c:numCache>
                <c:formatCode>0%</c:formatCode>
                <c:ptCount val="4"/>
                <c:pt idx="0">
                  <c:v>0.16</c:v>
                </c:pt>
                <c:pt idx="1">
                  <c:v>0</c:v>
                </c:pt>
                <c:pt idx="2">
                  <c:v>-0.33793103448275863</c:v>
                </c:pt>
                <c:pt idx="3">
                  <c:v>-0.27083333333333331</c:v>
                </c:pt>
              </c:numCache>
            </c:numRef>
          </c:val>
          <c:smooth val="0"/>
          <c:extLst>
            <c:ext xmlns:c16="http://schemas.microsoft.com/office/drawing/2014/chart" uri="{C3380CC4-5D6E-409C-BE32-E72D297353CC}">
              <c16:uniqueId val="{00000000-FABB-48EE-ADFF-85AF0F47ADB2}"/>
            </c:ext>
          </c:extLst>
        </c:ser>
        <c:ser>
          <c:idx val="1"/>
          <c:order val="1"/>
          <c:tx>
            <c:strRef>
              <c:f>'Sales &amp; Expenditure'!$D$21:$D$22</c:f>
              <c:strCache>
                <c:ptCount val="2"/>
                <c:pt idx="0">
                  <c:v>Sales Change %</c:v>
                </c:pt>
                <c:pt idx="1">
                  <c:v>-</c:v>
                </c:pt>
              </c:strCache>
            </c:strRef>
          </c:tx>
          <c:spPr>
            <a:ln w="28575" cap="rnd">
              <a:solidFill>
                <a:schemeClr val="accent2"/>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dLblPos val="b"/>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'Sales &amp; Expenditure'!$B$23:$B$26</c:f>
              <c:strCache>
                <c:ptCount val="4"/>
                <c:pt idx="0">
                  <c:v>Feb'19</c:v>
                </c:pt>
                <c:pt idx="1">
                  <c:v>Mar'19</c:v>
                </c:pt>
                <c:pt idx="2">
                  <c:v>Apr'19</c:v>
                </c:pt>
                <c:pt idx="3">
                  <c:v>May'19</c:v>
                </c:pt>
              </c:strCache>
            </c:strRef>
          </c:cat>
          <c:val>
            <c:numRef>
              <c:f>'Sales &amp; Expenditure'!$D$23:$D$26</c:f>
              <c:numCache>
                <c:formatCode>0%</c:formatCode>
                <c:ptCount val="4"/>
                <c:pt idx="0">
                  <c:v>0.20023861602704315</c:v>
                </c:pt>
                <c:pt idx="1">
                  <c:v>-0.33938038436050366</c:v>
                </c:pt>
                <c:pt idx="2">
                  <c:v>-0.67774294670846391</c:v>
                </c:pt>
                <c:pt idx="3">
                  <c:v>-0.25233463035019454</c:v>
                </c:pt>
              </c:numCache>
            </c:numRef>
          </c:val>
          <c:smooth val="0"/>
          <c:extLst>
            <c:ext xmlns:c16="http://schemas.microsoft.com/office/drawing/2014/chart" uri="{C3380CC4-5D6E-409C-BE32-E72D297353CC}">
              <c16:uniqueId val="{00000001-FABB-48EE-ADFF-85AF0F47ADB2}"/>
            </c:ext>
          </c:extLst>
        </c:ser>
        <c:dLbls>
          <c:dLblPos val="t"/>
          <c:showLegendKey val="0"/>
          <c:showVal val="1"/>
          <c:showCatName val="0"/>
          <c:showSerName val="0"/>
          <c:showPercent val="0"/>
          <c:showBubbleSize val="0"/>
        </c:dLbls>
        <c:smooth val="0"/>
        <c:axId val="346876600"/>
        <c:axId val="346869056"/>
      </c:lineChart>
      <c:catAx>
        <c:axId val="34687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ysClr val="windowText" lastClr="000000"/>
                </a:solidFill>
                <a:latin typeface="+mn-lt"/>
                <a:ea typeface="+mn-ea"/>
                <a:cs typeface="+mn-cs"/>
              </a:defRPr>
            </a:pPr>
            <a:endParaRPr lang="en-US"/>
          </a:p>
        </c:txPr>
        <c:crossAx val="346869056"/>
        <c:crosses val="autoZero"/>
        <c:auto val="1"/>
        <c:lblAlgn val="ctr"/>
        <c:lblOffset val="100"/>
        <c:noMultiLvlLbl val="0"/>
      </c:catAx>
      <c:valAx>
        <c:axId val="346869056"/>
        <c:scaling>
          <c:orientation val="minMax"/>
        </c:scaling>
        <c:delete val="1"/>
        <c:axPos val="l"/>
        <c:numFmt formatCode="0%" sourceLinked="1"/>
        <c:majorTickMark val="none"/>
        <c:minorTickMark val="none"/>
        <c:tickLblPos val="nextTo"/>
        <c:crossAx val="34687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1" i="0" u="none" strike="noStrike" kern="1200" baseline="0">
              <a:solidFill>
                <a:sysClr val="windowText" lastClr="000000"/>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accent5">
        <a:lumMod val="20000"/>
        <a:lumOff val="80000"/>
      </a:schemeClr>
    </a:solidFill>
    <a:ln>
      <a:solidFill>
        <a:schemeClr val="accent5"/>
      </a:solidFill>
    </a:ln>
    <a:effectLst/>
    <a:scene3d>
      <a:camera prst="orthographicFront"/>
      <a:lightRig rig="threePt" dir="t"/>
    </a:scene3d>
    <a:sp3d>
      <a:bevelT w="101600" prst="riblet"/>
    </a:sp3d>
  </c:spPr>
  <c:txPr>
    <a:bodyPr/>
    <a:lstStyle/>
    <a:p>
      <a:pPr>
        <a:defRPr b="1">
          <a:solidFill>
            <a:sysClr val="windowText" lastClr="000000"/>
          </a:solidFill>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80" b="1" i="0" u="none" strike="noStrike" kern="1200" baseline="0">
                <a:solidFill>
                  <a:schemeClr val="tx1">
                    <a:lumMod val="65000"/>
                    <a:lumOff val="35000"/>
                  </a:schemeClr>
                </a:solidFill>
                <a:latin typeface="+mn-lt"/>
                <a:ea typeface="+mn-ea"/>
                <a:cs typeface="+mn-cs"/>
              </a:defRPr>
            </a:pPr>
            <a:r>
              <a:rPr lang="en-IN"/>
              <a:t>Reaons of Less Sale</a:t>
            </a:r>
          </a:p>
        </c:rich>
      </c:tx>
      <c:layout>
        <c:manualLayout>
          <c:xMode val="edge"/>
          <c:yMode val="edge"/>
          <c:x val="0.40567865529407771"/>
          <c:y val="3.2985974409448816E-2"/>
        </c:manualLayout>
      </c:layout>
      <c:overlay val="0"/>
      <c:spPr>
        <a:noFill/>
        <a:ln>
          <a:noFill/>
        </a:ln>
        <a:effectLst/>
      </c:spPr>
      <c:txPr>
        <a:bodyPr rot="0" spcFirstLastPara="1" vertOverflow="ellipsis" vert="horz" wrap="square" anchor="ctr" anchorCtr="1"/>
        <a:lstStyle/>
        <a:p>
          <a:pPr>
            <a:defRPr sz="1680" b="1" i="0" u="none" strike="noStrike" kern="120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Sheet2!$C$1</c:f>
              <c:strCache>
                <c:ptCount val="1"/>
                <c:pt idx="0">
                  <c:v>No. of Complaints</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anchor="ctr" anchorCtr="1"/>
              <a:lstStyle/>
              <a:p>
                <a:pPr>
                  <a:defRPr sz="14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Sheet2!$B$2:$B$7</c:f>
              <c:strCache>
                <c:ptCount val="6"/>
                <c:pt idx="0">
                  <c:v>Food Price</c:v>
                </c:pt>
                <c:pt idx="1">
                  <c:v>Food Taste</c:v>
                </c:pt>
                <c:pt idx="2">
                  <c:v>Food Varieties</c:v>
                </c:pt>
                <c:pt idx="3">
                  <c:v>Hygiene</c:v>
                </c:pt>
                <c:pt idx="4">
                  <c:v>Rude Stuff</c:v>
                </c:pt>
                <c:pt idx="5">
                  <c:v>Other</c:v>
                </c:pt>
              </c:strCache>
            </c:strRef>
          </c:cat>
          <c:val>
            <c:numRef>
              <c:f>Sheet2!$C$2:$C$7</c:f>
              <c:numCache>
                <c:formatCode>General</c:formatCode>
                <c:ptCount val="6"/>
                <c:pt idx="0">
                  <c:v>35</c:v>
                </c:pt>
                <c:pt idx="1">
                  <c:v>33</c:v>
                </c:pt>
                <c:pt idx="2">
                  <c:v>21</c:v>
                </c:pt>
                <c:pt idx="3">
                  <c:v>9</c:v>
                </c:pt>
                <c:pt idx="4">
                  <c:v>1</c:v>
                </c:pt>
                <c:pt idx="5">
                  <c:v>1</c:v>
                </c:pt>
              </c:numCache>
            </c:numRef>
          </c:val>
          <c:extLst>
            <c:ext xmlns:c16="http://schemas.microsoft.com/office/drawing/2014/chart" uri="{C3380CC4-5D6E-409C-BE32-E72D297353CC}">
              <c16:uniqueId val="{00000000-CC04-4F04-8BAA-C36167BC364F}"/>
            </c:ext>
          </c:extLst>
        </c:ser>
        <c:dLbls>
          <c:dLblPos val="inBase"/>
          <c:showLegendKey val="0"/>
          <c:showVal val="1"/>
          <c:showCatName val="0"/>
          <c:showSerName val="0"/>
          <c:showPercent val="0"/>
          <c:showBubbleSize val="0"/>
        </c:dLbls>
        <c:gapWidth val="219"/>
        <c:axId val="497263912"/>
        <c:axId val="497264896"/>
      </c:barChart>
      <c:lineChart>
        <c:grouping val="standard"/>
        <c:varyColors val="0"/>
        <c:ser>
          <c:idx val="1"/>
          <c:order val="1"/>
          <c:tx>
            <c:strRef>
              <c:f>Sheet2!$E$1</c:f>
              <c:strCache>
                <c:ptCount val="1"/>
                <c:pt idx="0">
                  <c:v>Percentage</c:v>
                </c:pt>
              </c:strCache>
            </c:strRef>
          </c:tx>
          <c:spPr>
            <a:ln w="34925" cap="rnd">
              <a:solidFill>
                <a:schemeClr val="accent2"/>
              </a:solidFill>
              <a:round/>
            </a:ln>
            <a:effectLst>
              <a:outerShdw blurRad="57150" dist="19050" dir="5400000" algn="ctr" rotWithShape="0">
                <a:srgbClr val="000000">
                  <a:alpha val="63000"/>
                </a:srgbClr>
              </a:outerShdw>
            </a:effectLst>
          </c:spPr>
          <c:marker>
            <c:symbol val="none"/>
          </c:marker>
          <c:dLbls>
            <c:spPr>
              <a:noFill/>
              <a:ln>
                <a:noFill/>
              </a:ln>
              <a:effectLst/>
            </c:spPr>
            <c:txPr>
              <a:bodyPr rot="0" spcFirstLastPara="1" vertOverflow="ellipsis" vert="horz" wrap="square" anchor="ctr" anchorCtr="1"/>
              <a:lstStyle/>
              <a:p>
                <a:pPr>
                  <a:defRPr sz="1400" b="1" i="0" u="none" strike="noStrike" kern="1200" baseline="0">
                    <a:solidFill>
                      <a:schemeClr val="tx1">
                        <a:lumMod val="75000"/>
                        <a:lumOff val="25000"/>
                      </a:schemeClr>
                    </a:solidFill>
                    <a:latin typeface="+mn-lt"/>
                    <a:ea typeface="+mn-ea"/>
                    <a:cs typeface="+mn-cs"/>
                  </a:defRPr>
                </a:pPr>
                <a:endParaRPr lang="en-US"/>
              </a:p>
            </c:txPr>
            <c:dLblPos val="b"/>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Sheet2!$B$2:$B$7</c:f>
              <c:strCache>
                <c:ptCount val="6"/>
                <c:pt idx="0">
                  <c:v>Food Price</c:v>
                </c:pt>
                <c:pt idx="1">
                  <c:v>Food Taste</c:v>
                </c:pt>
                <c:pt idx="2">
                  <c:v>Food Varieties</c:v>
                </c:pt>
                <c:pt idx="3">
                  <c:v>Hygiene</c:v>
                </c:pt>
                <c:pt idx="4">
                  <c:v>Rude Stuff</c:v>
                </c:pt>
                <c:pt idx="5">
                  <c:v>Other</c:v>
                </c:pt>
              </c:strCache>
            </c:strRef>
          </c:cat>
          <c:val>
            <c:numRef>
              <c:f>Sheet2!$E$2:$E$7</c:f>
              <c:numCache>
                <c:formatCode>0%</c:formatCode>
                <c:ptCount val="6"/>
                <c:pt idx="0">
                  <c:v>0.35</c:v>
                </c:pt>
                <c:pt idx="1">
                  <c:v>0.68</c:v>
                </c:pt>
                <c:pt idx="2">
                  <c:v>0.89</c:v>
                </c:pt>
                <c:pt idx="3">
                  <c:v>0.98</c:v>
                </c:pt>
                <c:pt idx="4">
                  <c:v>0.99</c:v>
                </c:pt>
                <c:pt idx="5">
                  <c:v>1</c:v>
                </c:pt>
              </c:numCache>
            </c:numRef>
          </c:val>
          <c:smooth val="1"/>
          <c:extLst>
            <c:ext xmlns:c16="http://schemas.microsoft.com/office/drawing/2014/chart" uri="{C3380CC4-5D6E-409C-BE32-E72D297353CC}">
              <c16:uniqueId val="{00000001-CC04-4F04-8BAA-C36167BC364F}"/>
            </c:ext>
          </c:extLst>
        </c:ser>
        <c:dLbls>
          <c:showLegendKey val="0"/>
          <c:showVal val="0"/>
          <c:showCatName val="0"/>
          <c:showSerName val="0"/>
          <c:showPercent val="0"/>
          <c:showBubbleSize val="0"/>
        </c:dLbls>
        <c:marker val="1"/>
        <c:smooth val="0"/>
        <c:axId val="445728072"/>
        <c:axId val="445724136"/>
      </c:lineChart>
      <c:catAx>
        <c:axId val="497263912"/>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crossAx val="497264896"/>
        <c:crosses val="autoZero"/>
        <c:auto val="1"/>
        <c:lblAlgn val="ctr"/>
        <c:lblOffset val="100"/>
        <c:noMultiLvlLbl val="0"/>
      </c:catAx>
      <c:valAx>
        <c:axId val="497264896"/>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crossAx val="497263912"/>
        <c:crosses val="autoZero"/>
        <c:crossBetween val="between"/>
      </c:valAx>
      <c:valAx>
        <c:axId val="445724136"/>
        <c:scaling>
          <c:orientation val="minMax"/>
          <c:max val="1"/>
        </c:scaling>
        <c:delete val="0"/>
        <c:axPos val="r"/>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crossAx val="445728072"/>
        <c:crosses val="max"/>
        <c:crossBetween val="between"/>
      </c:valAx>
      <c:catAx>
        <c:axId val="445728072"/>
        <c:scaling>
          <c:orientation val="minMax"/>
        </c:scaling>
        <c:delete val="1"/>
        <c:axPos val="b"/>
        <c:numFmt formatCode="General" sourceLinked="1"/>
        <c:majorTickMark val="none"/>
        <c:minorTickMark val="none"/>
        <c:tickLblPos val="nextTo"/>
        <c:crossAx val="445724136"/>
        <c:crosses val="autoZero"/>
        <c:auto val="1"/>
        <c:lblAlgn val="ctr"/>
        <c:lblOffset val="100"/>
        <c:noMultiLvlLbl val="0"/>
      </c:cat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tx1"/>
      </a:solidFill>
    </a:ln>
    <a:effectLst/>
  </c:spPr>
  <c:txPr>
    <a:bodyPr/>
    <a:lstStyle/>
    <a:p>
      <a:pPr>
        <a:defRPr sz="1400" b="1"/>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352">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D4CF8-0954-4A09-BB7D-0FDE9245C25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E5B0162-0569-47B2-949D-B9DB722E826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56EE91A-E12F-427D-AF68-28BE093B4021}"/>
              </a:ext>
            </a:extLst>
          </p:cNvPr>
          <p:cNvSpPr>
            <a:spLocks noGrp="1"/>
          </p:cNvSpPr>
          <p:nvPr>
            <p:ph type="dt" sz="half" idx="10"/>
          </p:nvPr>
        </p:nvSpPr>
        <p:spPr/>
        <p:txBody>
          <a:bodyPr/>
          <a:lstStyle/>
          <a:p>
            <a:fld id="{91B84D06-E7C3-4980-B758-2C32FA279005}" type="datetimeFigureOut">
              <a:rPr lang="en-IN" smtClean="0"/>
              <a:t>09-09-2020</a:t>
            </a:fld>
            <a:endParaRPr lang="en-IN"/>
          </a:p>
        </p:txBody>
      </p:sp>
      <p:sp>
        <p:nvSpPr>
          <p:cNvPr id="5" name="Footer Placeholder 4">
            <a:extLst>
              <a:ext uri="{FF2B5EF4-FFF2-40B4-BE49-F238E27FC236}">
                <a16:creationId xmlns:a16="http://schemas.microsoft.com/office/drawing/2014/main" id="{F02C00C3-2932-4653-82FB-4B70F6B5F4B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4D429B3-1BF8-46BC-B745-5F1889D6800E}"/>
              </a:ext>
            </a:extLst>
          </p:cNvPr>
          <p:cNvSpPr>
            <a:spLocks noGrp="1"/>
          </p:cNvSpPr>
          <p:nvPr>
            <p:ph type="sldNum" sz="quarter" idx="12"/>
          </p:nvPr>
        </p:nvSpPr>
        <p:spPr/>
        <p:txBody>
          <a:bodyPr/>
          <a:lstStyle/>
          <a:p>
            <a:fld id="{59F30653-6B2A-4C15-ACBC-C1A25CC79001}" type="slidenum">
              <a:rPr lang="en-IN" smtClean="0"/>
              <a:t>‹#›</a:t>
            </a:fld>
            <a:endParaRPr lang="en-IN"/>
          </a:p>
        </p:txBody>
      </p:sp>
    </p:spTree>
    <p:extLst>
      <p:ext uri="{BB962C8B-B14F-4D97-AF65-F5344CB8AC3E}">
        <p14:creationId xmlns:p14="http://schemas.microsoft.com/office/powerpoint/2010/main" val="39707818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90AC7-892A-452F-8982-C7E0A34CF36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21625D0-2194-46F9-BDC3-33E2AACED50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772A0ED-87D6-4550-B8E2-8C2223C32D98}"/>
              </a:ext>
            </a:extLst>
          </p:cNvPr>
          <p:cNvSpPr>
            <a:spLocks noGrp="1"/>
          </p:cNvSpPr>
          <p:nvPr>
            <p:ph type="dt" sz="half" idx="10"/>
          </p:nvPr>
        </p:nvSpPr>
        <p:spPr/>
        <p:txBody>
          <a:bodyPr/>
          <a:lstStyle/>
          <a:p>
            <a:fld id="{91B84D06-E7C3-4980-B758-2C32FA279005}" type="datetimeFigureOut">
              <a:rPr lang="en-IN" smtClean="0"/>
              <a:t>09-09-2020</a:t>
            </a:fld>
            <a:endParaRPr lang="en-IN"/>
          </a:p>
        </p:txBody>
      </p:sp>
      <p:sp>
        <p:nvSpPr>
          <p:cNvPr id="5" name="Footer Placeholder 4">
            <a:extLst>
              <a:ext uri="{FF2B5EF4-FFF2-40B4-BE49-F238E27FC236}">
                <a16:creationId xmlns:a16="http://schemas.microsoft.com/office/drawing/2014/main" id="{4E0E238B-28B4-47F8-A6D2-F7F6D630597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F1231BF-D0C8-4B43-86D3-AAC8409E75A4}"/>
              </a:ext>
            </a:extLst>
          </p:cNvPr>
          <p:cNvSpPr>
            <a:spLocks noGrp="1"/>
          </p:cNvSpPr>
          <p:nvPr>
            <p:ph type="sldNum" sz="quarter" idx="12"/>
          </p:nvPr>
        </p:nvSpPr>
        <p:spPr/>
        <p:txBody>
          <a:bodyPr/>
          <a:lstStyle/>
          <a:p>
            <a:fld id="{59F30653-6B2A-4C15-ACBC-C1A25CC79001}" type="slidenum">
              <a:rPr lang="en-IN" smtClean="0"/>
              <a:t>‹#›</a:t>
            </a:fld>
            <a:endParaRPr lang="en-IN"/>
          </a:p>
        </p:txBody>
      </p:sp>
    </p:spTree>
    <p:extLst>
      <p:ext uri="{BB962C8B-B14F-4D97-AF65-F5344CB8AC3E}">
        <p14:creationId xmlns:p14="http://schemas.microsoft.com/office/powerpoint/2010/main" val="16561212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E239F0C-B5A9-40E7-80E8-483460AB3F5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35A10AB-C513-4443-9F20-142F27E4CCF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14F012-2741-4693-815F-F9FBAED1E14B}"/>
              </a:ext>
            </a:extLst>
          </p:cNvPr>
          <p:cNvSpPr>
            <a:spLocks noGrp="1"/>
          </p:cNvSpPr>
          <p:nvPr>
            <p:ph type="dt" sz="half" idx="10"/>
          </p:nvPr>
        </p:nvSpPr>
        <p:spPr/>
        <p:txBody>
          <a:bodyPr/>
          <a:lstStyle/>
          <a:p>
            <a:fld id="{91B84D06-E7C3-4980-B758-2C32FA279005}" type="datetimeFigureOut">
              <a:rPr lang="en-IN" smtClean="0"/>
              <a:t>09-09-2020</a:t>
            </a:fld>
            <a:endParaRPr lang="en-IN"/>
          </a:p>
        </p:txBody>
      </p:sp>
      <p:sp>
        <p:nvSpPr>
          <p:cNvPr id="5" name="Footer Placeholder 4">
            <a:extLst>
              <a:ext uri="{FF2B5EF4-FFF2-40B4-BE49-F238E27FC236}">
                <a16:creationId xmlns:a16="http://schemas.microsoft.com/office/drawing/2014/main" id="{479AB90B-9A4C-400E-A4EF-E25E9E92872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04422F2-6CDA-4719-B340-C6A51E12550A}"/>
              </a:ext>
            </a:extLst>
          </p:cNvPr>
          <p:cNvSpPr>
            <a:spLocks noGrp="1"/>
          </p:cNvSpPr>
          <p:nvPr>
            <p:ph type="sldNum" sz="quarter" idx="12"/>
          </p:nvPr>
        </p:nvSpPr>
        <p:spPr/>
        <p:txBody>
          <a:bodyPr/>
          <a:lstStyle/>
          <a:p>
            <a:fld id="{59F30653-6B2A-4C15-ACBC-C1A25CC79001}" type="slidenum">
              <a:rPr lang="en-IN" smtClean="0"/>
              <a:t>‹#›</a:t>
            </a:fld>
            <a:endParaRPr lang="en-IN"/>
          </a:p>
        </p:txBody>
      </p:sp>
    </p:spTree>
    <p:extLst>
      <p:ext uri="{BB962C8B-B14F-4D97-AF65-F5344CB8AC3E}">
        <p14:creationId xmlns:p14="http://schemas.microsoft.com/office/powerpoint/2010/main" val="1612379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75864-32AA-4C1E-A6A1-928993D2929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E012CEB-93B3-4D23-A916-32123183782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63D2035-FAEA-44D5-AA58-3626955F1ABB}"/>
              </a:ext>
            </a:extLst>
          </p:cNvPr>
          <p:cNvSpPr>
            <a:spLocks noGrp="1"/>
          </p:cNvSpPr>
          <p:nvPr>
            <p:ph type="dt" sz="half" idx="10"/>
          </p:nvPr>
        </p:nvSpPr>
        <p:spPr/>
        <p:txBody>
          <a:bodyPr/>
          <a:lstStyle/>
          <a:p>
            <a:fld id="{91B84D06-E7C3-4980-B758-2C32FA279005}" type="datetimeFigureOut">
              <a:rPr lang="en-IN" smtClean="0"/>
              <a:t>09-09-2020</a:t>
            </a:fld>
            <a:endParaRPr lang="en-IN"/>
          </a:p>
        </p:txBody>
      </p:sp>
      <p:sp>
        <p:nvSpPr>
          <p:cNvPr id="5" name="Footer Placeholder 4">
            <a:extLst>
              <a:ext uri="{FF2B5EF4-FFF2-40B4-BE49-F238E27FC236}">
                <a16:creationId xmlns:a16="http://schemas.microsoft.com/office/drawing/2014/main" id="{4C9DB3CA-CB1E-414F-874B-DB2B2C9371E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25C9ADC-D3E4-446B-8095-68B563324673}"/>
              </a:ext>
            </a:extLst>
          </p:cNvPr>
          <p:cNvSpPr>
            <a:spLocks noGrp="1"/>
          </p:cNvSpPr>
          <p:nvPr>
            <p:ph type="sldNum" sz="quarter" idx="12"/>
          </p:nvPr>
        </p:nvSpPr>
        <p:spPr/>
        <p:txBody>
          <a:bodyPr/>
          <a:lstStyle/>
          <a:p>
            <a:fld id="{59F30653-6B2A-4C15-ACBC-C1A25CC79001}" type="slidenum">
              <a:rPr lang="en-IN" smtClean="0"/>
              <a:t>‹#›</a:t>
            </a:fld>
            <a:endParaRPr lang="en-IN"/>
          </a:p>
        </p:txBody>
      </p:sp>
    </p:spTree>
    <p:extLst>
      <p:ext uri="{BB962C8B-B14F-4D97-AF65-F5344CB8AC3E}">
        <p14:creationId xmlns:p14="http://schemas.microsoft.com/office/powerpoint/2010/main" val="16723841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FFFAE-533D-44B3-88F8-DE3F7B2D9E8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A92E0C5-CE0A-4F0E-9D4D-2E68E9C6AA6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BCEBA8D-4FDA-4CFA-930F-2AB9E47F03CE}"/>
              </a:ext>
            </a:extLst>
          </p:cNvPr>
          <p:cNvSpPr>
            <a:spLocks noGrp="1"/>
          </p:cNvSpPr>
          <p:nvPr>
            <p:ph type="dt" sz="half" idx="10"/>
          </p:nvPr>
        </p:nvSpPr>
        <p:spPr/>
        <p:txBody>
          <a:bodyPr/>
          <a:lstStyle/>
          <a:p>
            <a:fld id="{91B84D06-E7C3-4980-B758-2C32FA279005}" type="datetimeFigureOut">
              <a:rPr lang="en-IN" smtClean="0"/>
              <a:t>09-09-2020</a:t>
            </a:fld>
            <a:endParaRPr lang="en-IN"/>
          </a:p>
        </p:txBody>
      </p:sp>
      <p:sp>
        <p:nvSpPr>
          <p:cNvPr id="5" name="Footer Placeholder 4">
            <a:extLst>
              <a:ext uri="{FF2B5EF4-FFF2-40B4-BE49-F238E27FC236}">
                <a16:creationId xmlns:a16="http://schemas.microsoft.com/office/drawing/2014/main" id="{3E11B5FD-9F31-46EB-AF43-910A745AF16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4D3F02A-6DFA-499E-A257-43EEE538783F}"/>
              </a:ext>
            </a:extLst>
          </p:cNvPr>
          <p:cNvSpPr>
            <a:spLocks noGrp="1"/>
          </p:cNvSpPr>
          <p:nvPr>
            <p:ph type="sldNum" sz="quarter" idx="12"/>
          </p:nvPr>
        </p:nvSpPr>
        <p:spPr/>
        <p:txBody>
          <a:bodyPr/>
          <a:lstStyle/>
          <a:p>
            <a:fld id="{59F30653-6B2A-4C15-ACBC-C1A25CC79001}" type="slidenum">
              <a:rPr lang="en-IN" smtClean="0"/>
              <a:t>‹#›</a:t>
            </a:fld>
            <a:endParaRPr lang="en-IN"/>
          </a:p>
        </p:txBody>
      </p:sp>
    </p:spTree>
    <p:extLst>
      <p:ext uri="{BB962C8B-B14F-4D97-AF65-F5344CB8AC3E}">
        <p14:creationId xmlns:p14="http://schemas.microsoft.com/office/powerpoint/2010/main" val="19350756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3D325-E03C-429E-8EBA-81B9CD57540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EBD80E2-5945-423A-8F43-02CE5EDD748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6EF8A9F-1D6C-47EC-84D1-F769FEC18E6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7A1A1BF-8512-4583-80FB-21C460F84A32}"/>
              </a:ext>
            </a:extLst>
          </p:cNvPr>
          <p:cNvSpPr>
            <a:spLocks noGrp="1"/>
          </p:cNvSpPr>
          <p:nvPr>
            <p:ph type="dt" sz="half" idx="10"/>
          </p:nvPr>
        </p:nvSpPr>
        <p:spPr/>
        <p:txBody>
          <a:bodyPr/>
          <a:lstStyle/>
          <a:p>
            <a:fld id="{91B84D06-E7C3-4980-B758-2C32FA279005}" type="datetimeFigureOut">
              <a:rPr lang="en-IN" smtClean="0"/>
              <a:t>09-09-2020</a:t>
            </a:fld>
            <a:endParaRPr lang="en-IN"/>
          </a:p>
        </p:txBody>
      </p:sp>
      <p:sp>
        <p:nvSpPr>
          <p:cNvPr id="6" name="Footer Placeholder 5">
            <a:extLst>
              <a:ext uri="{FF2B5EF4-FFF2-40B4-BE49-F238E27FC236}">
                <a16:creationId xmlns:a16="http://schemas.microsoft.com/office/drawing/2014/main" id="{7D9B7FDC-6CD9-4D4F-970B-C44185328A1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B1BE57A-4433-48D3-972A-3F1C2BB60246}"/>
              </a:ext>
            </a:extLst>
          </p:cNvPr>
          <p:cNvSpPr>
            <a:spLocks noGrp="1"/>
          </p:cNvSpPr>
          <p:nvPr>
            <p:ph type="sldNum" sz="quarter" idx="12"/>
          </p:nvPr>
        </p:nvSpPr>
        <p:spPr/>
        <p:txBody>
          <a:bodyPr/>
          <a:lstStyle/>
          <a:p>
            <a:fld id="{59F30653-6B2A-4C15-ACBC-C1A25CC79001}" type="slidenum">
              <a:rPr lang="en-IN" smtClean="0"/>
              <a:t>‹#›</a:t>
            </a:fld>
            <a:endParaRPr lang="en-IN"/>
          </a:p>
        </p:txBody>
      </p:sp>
    </p:spTree>
    <p:extLst>
      <p:ext uri="{BB962C8B-B14F-4D97-AF65-F5344CB8AC3E}">
        <p14:creationId xmlns:p14="http://schemas.microsoft.com/office/powerpoint/2010/main" val="30911303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60A3A-D95A-4CB2-AD70-140859E05A0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A3EFD77-7AA9-405E-A6C8-AC0C433D89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514442-0912-43CD-814C-B88D1503D29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A1FA34E-531A-4BF8-AC04-2652F4C24F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B8CB4FC-FCF0-47D9-862D-7F6C7F59B4A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514FBCB-EEE8-40E0-B879-B1D7F76A77D8}"/>
              </a:ext>
            </a:extLst>
          </p:cNvPr>
          <p:cNvSpPr>
            <a:spLocks noGrp="1"/>
          </p:cNvSpPr>
          <p:nvPr>
            <p:ph type="dt" sz="half" idx="10"/>
          </p:nvPr>
        </p:nvSpPr>
        <p:spPr/>
        <p:txBody>
          <a:bodyPr/>
          <a:lstStyle/>
          <a:p>
            <a:fld id="{91B84D06-E7C3-4980-B758-2C32FA279005}" type="datetimeFigureOut">
              <a:rPr lang="en-IN" smtClean="0"/>
              <a:t>09-09-2020</a:t>
            </a:fld>
            <a:endParaRPr lang="en-IN"/>
          </a:p>
        </p:txBody>
      </p:sp>
      <p:sp>
        <p:nvSpPr>
          <p:cNvPr id="8" name="Footer Placeholder 7">
            <a:extLst>
              <a:ext uri="{FF2B5EF4-FFF2-40B4-BE49-F238E27FC236}">
                <a16:creationId xmlns:a16="http://schemas.microsoft.com/office/drawing/2014/main" id="{7049FBB5-FD68-427F-BB36-0759CA4A6C6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9465443-ED09-420C-8EBE-7D43A320C9AE}"/>
              </a:ext>
            </a:extLst>
          </p:cNvPr>
          <p:cNvSpPr>
            <a:spLocks noGrp="1"/>
          </p:cNvSpPr>
          <p:nvPr>
            <p:ph type="sldNum" sz="quarter" idx="12"/>
          </p:nvPr>
        </p:nvSpPr>
        <p:spPr/>
        <p:txBody>
          <a:bodyPr/>
          <a:lstStyle/>
          <a:p>
            <a:fld id="{59F30653-6B2A-4C15-ACBC-C1A25CC79001}" type="slidenum">
              <a:rPr lang="en-IN" smtClean="0"/>
              <a:t>‹#›</a:t>
            </a:fld>
            <a:endParaRPr lang="en-IN"/>
          </a:p>
        </p:txBody>
      </p:sp>
    </p:spTree>
    <p:extLst>
      <p:ext uri="{BB962C8B-B14F-4D97-AF65-F5344CB8AC3E}">
        <p14:creationId xmlns:p14="http://schemas.microsoft.com/office/powerpoint/2010/main" val="96809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CBDC9-CF74-4DFA-A58E-F2D53824059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FA48FC3-3F7C-4E39-BF7B-3540B4A8778E}"/>
              </a:ext>
            </a:extLst>
          </p:cNvPr>
          <p:cNvSpPr>
            <a:spLocks noGrp="1"/>
          </p:cNvSpPr>
          <p:nvPr>
            <p:ph type="dt" sz="half" idx="10"/>
          </p:nvPr>
        </p:nvSpPr>
        <p:spPr/>
        <p:txBody>
          <a:bodyPr/>
          <a:lstStyle/>
          <a:p>
            <a:fld id="{91B84D06-E7C3-4980-B758-2C32FA279005}" type="datetimeFigureOut">
              <a:rPr lang="en-IN" smtClean="0"/>
              <a:t>09-09-2020</a:t>
            </a:fld>
            <a:endParaRPr lang="en-IN"/>
          </a:p>
        </p:txBody>
      </p:sp>
      <p:sp>
        <p:nvSpPr>
          <p:cNvPr id="4" name="Footer Placeholder 3">
            <a:extLst>
              <a:ext uri="{FF2B5EF4-FFF2-40B4-BE49-F238E27FC236}">
                <a16:creationId xmlns:a16="http://schemas.microsoft.com/office/drawing/2014/main" id="{44AAD57F-5586-4898-AA9F-19C41C9EF78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916A7B9-A669-4422-94B1-E95205321A76}"/>
              </a:ext>
            </a:extLst>
          </p:cNvPr>
          <p:cNvSpPr>
            <a:spLocks noGrp="1"/>
          </p:cNvSpPr>
          <p:nvPr>
            <p:ph type="sldNum" sz="quarter" idx="12"/>
          </p:nvPr>
        </p:nvSpPr>
        <p:spPr/>
        <p:txBody>
          <a:bodyPr/>
          <a:lstStyle/>
          <a:p>
            <a:fld id="{59F30653-6B2A-4C15-ACBC-C1A25CC79001}" type="slidenum">
              <a:rPr lang="en-IN" smtClean="0"/>
              <a:t>‹#›</a:t>
            </a:fld>
            <a:endParaRPr lang="en-IN"/>
          </a:p>
        </p:txBody>
      </p:sp>
    </p:spTree>
    <p:extLst>
      <p:ext uri="{BB962C8B-B14F-4D97-AF65-F5344CB8AC3E}">
        <p14:creationId xmlns:p14="http://schemas.microsoft.com/office/powerpoint/2010/main" val="1427221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CED283B-F221-4602-8173-06E548BFC443}"/>
              </a:ext>
            </a:extLst>
          </p:cNvPr>
          <p:cNvSpPr>
            <a:spLocks noGrp="1"/>
          </p:cNvSpPr>
          <p:nvPr>
            <p:ph type="dt" sz="half" idx="10"/>
          </p:nvPr>
        </p:nvSpPr>
        <p:spPr/>
        <p:txBody>
          <a:bodyPr/>
          <a:lstStyle/>
          <a:p>
            <a:fld id="{91B84D06-E7C3-4980-B758-2C32FA279005}" type="datetimeFigureOut">
              <a:rPr lang="en-IN" smtClean="0"/>
              <a:t>09-09-2020</a:t>
            </a:fld>
            <a:endParaRPr lang="en-IN"/>
          </a:p>
        </p:txBody>
      </p:sp>
      <p:sp>
        <p:nvSpPr>
          <p:cNvPr id="3" name="Footer Placeholder 2">
            <a:extLst>
              <a:ext uri="{FF2B5EF4-FFF2-40B4-BE49-F238E27FC236}">
                <a16:creationId xmlns:a16="http://schemas.microsoft.com/office/drawing/2014/main" id="{866406D4-B4B3-4914-AE04-08A5FAD56C5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9D8950C-4C63-4F65-AEED-06EE52609924}"/>
              </a:ext>
            </a:extLst>
          </p:cNvPr>
          <p:cNvSpPr>
            <a:spLocks noGrp="1"/>
          </p:cNvSpPr>
          <p:nvPr>
            <p:ph type="sldNum" sz="quarter" idx="12"/>
          </p:nvPr>
        </p:nvSpPr>
        <p:spPr/>
        <p:txBody>
          <a:bodyPr/>
          <a:lstStyle/>
          <a:p>
            <a:fld id="{59F30653-6B2A-4C15-ACBC-C1A25CC79001}" type="slidenum">
              <a:rPr lang="en-IN" smtClean="0"/>
              <a:t>‹#›</a:t>
            </a:fld>
            <a:endParaRPr lang="en-IN"/>
          </a:p>
        </p:txBody>
      </p:sp>
    </p:spTree>
    <p:extLst>
      <p:ext uri="{BB962C8B-B14F-4D97-AF65-F5344CB8AC3E}">
        <p14:creationId xmlns:p14="http://schemas.microsoft.com/office/powerpoint/2010/main" val="1105411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23A01-FFAD-41C5-8A9A-F866957F03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E21D56C-A257-484F-8F16-592FB5C0B3F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A2B827B-397D-4BEC-8974-C025652654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8FC36B-F02F-4F82-BEF9-002430BBF7E2}"/>
              </a:ext>
            </a:extLst>
          </p:cNvPr>
          <p:cNvSpPr>
            <a:spLocks noGrp="1"/>
          </p:cNvSpPr>
          <p:nvPr>
            <p:ph type="dt" sz="half" idx="10"/>
          </p:nvPr>
        </p:nvSpPr>
        <p:spPr/>
        <p:txBody>
          <a:bodyPr/>
          <a:lstStyle/>
          <a:p>
            <a:fld id="{91B84D06-E7C3-4980-B758-2C32FA279005}" type="datetimeFigureOut">
              <a:rPr lang="en-IN" smtClean="0"/>
              <a:t>09-09-2020</a:t>
            </a:fld>
            <a:endParaRPr lang="en-IN"/>
          </a:p>
        </p:txBody>
      </p:sp>
      <p:sp>
        <p:nvSpPr>
          <p:cNvPr id="6" name="Footer Placeholder 5">
            <a:extLst>
              <a:ext uri="{FF2B5EF4-FFF2-40B4-BE49-F238E27FC236}">
                <a16:creationId xmlns:a16="http://schemas.microsoft.com/office/drawing/2014/main" id="{B31F7CB4-404A-4CF4-A11B-496893C58AF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639C964-B8AD-40CE-B9DF-C21E28BECDD7}"/>
              </a:ext>
            </a:extLst>
          </p:cNvPr>
          <p:cNvSpPr>
            <a:spLocks noGrp="1"/>
          </p:cNvSpPr>
          <p:nvPr>
            <p:ph type="sldNum" sz="quarter" idx="12"/>
          </p:nvPr>
        </p:nvSpPr>
        <p:spPr/>
        <p:txBody>
          <a:bodyPr/>
          <a:lstStyle/>
          <a:p>
            <a:fld id="{59F30653-6B2A-4C15-ACBC-C1A25CC79001}" type="slidenum">
              <a:rPr lang="en-IN" smtClean="0"/>
              <a:t>‹#›</a:t>
            </a:fld>
            <a:endParaRPr lang="en-IN"/>
          </a:p>
        </p:txBody>
      </p:sp>
    </p:spTree>
    <p:extLst>
      <p:ext uri="{BB962C8B-B14F-4D97-AF65-F5344CB8AC3E}">
        <p14:creationId xmlns:p14="http://schemas.microsoft.com/office/powerpoint/2010/main" val="39273717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F6B32-3F8A-4E48-BC07-29CBB92C07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E636BC9-E28C-430C-91C4-8F05F9C5433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E2909BD-677C-4AB2-AABC-DC42DABF9A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A43395-2127-438E-94AB-48AB42172228}"/>
              </a:ext>
            </a:extLst>
          </p:cNvPr>
          <p:cNvSpPr>
            <a:spLocks noGrp="1"/>
          </p:cNvSpPr>
          <p:nvPr>
            <p:ph type="dt" sz="half" idx="10"/>
          </p:nvPr>
        </p:nvSpPr>
        <p:spPr/>
        <p:txBody>
          <a:bodyPr/>
          <a:lstStyle/>
          <a:p>
            <a:fld id="{91B84D06-E7C3-4980-B758-2C32FA279005}" type="datetimeFigureOut">
              <a:rPr lang="en-IN" smtClean="0"/>
              <a:t>09-09-2020</a:t>
            </a:fld>
            <a:endParaRPr lang="en-IN"/>
          </a:p>
        </p:txBody>
      </p:sp>
      <p:sp>
        <p:nvSpPr>
          <p:cNvPr id="6" name="Footer Placeholder 5">
            <a:extLst>
              <a:ext uri="{FF2B5EF4-FFF2-40B4-BE49-F238E27FC236}">
                <a16:creationId xmlns:a16="http://schemas.microsoft.com/office/drawing/2014/main" id="{15FBA331-FDA5-4785-9196-D6BD9D20C1B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7DFA42A-16CC-48AA-B419-C004DE778BDB}"/>
              </a:ext>
            </a:extLst>
          </p:cNvPr>
          <p:cNvSpPr>
            <a:spLocks noGrp="1"/>
          </p:cNvSpPr>
          <p:nvPr>
            <p:ph type="sldNum" sz="quarter" idx="12"/>
          </p:nvPr>
        </p:nvSpPr>
        <p:spPr/>
        <p:txBody>
          <a:bodyPr/>
          <a:lstStyle/>
          <a:p>
            <a:fld id="{59F30653-6B2A-4C15-ACBC-C1A25CC79001}" type="slidenum">
              <a:rPr lang="en-IN" smtClean="0"/>
              <a:t>‹#›</a:t>
            </a:fld>
            <a:endParaRPr lang="en-IN"/>
          </a:p>
        </p:txBody>
      </p:sp>
    </p:spTree>
    <p:extLst>
      <p:ext uri="{BB962C8B-B14F-4D97-AF65-F5344CB8AC3E}">
        <p14:creationId xmlns:p14="http://schemas.microsoft.com/office/powerpoint/2010/main" val="858272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C71DE31-DAFA-4266-9ECE-0520F747209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524343C-61E9-4950-9733-39530E64B60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59FD792-4767-4AF7-AFD3-75AA86499E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B84D06-E7C3-4980-B758-2C32FA279005}" type="datetimeFigureOut">
              <a:rPr lang="en-IN" smtClean="0"/>
              <a:t>09-09-2020</a:t>
            </a:fld>
            <a:endParaRPr lang="en-IN"/>
          </a:p>
        </p:txBody>
      </p:sp>
      <p:sp>
        <p:nvSpPr>
          <p:cNvPr id="5" name="Footer Placeholder 4">
            <a:extLst>
              <a:ext uri="{FF2B5EF4-FFF2-40B4-BE49-F238E27FC236}">
                <a16:creationId xmlns:a16="http://schemas.microsoft.com/office/drawing/2014/main" id="{920E5891-0F38-45A5-A7A1-25AAB71020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7CF01C2-571F-4E1F-B8CB-6EA0352128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F30653-6B2A-4C15-ACBC-C1A25CC79001}" type="slidenum">
              <a:rPr lang="en-IN" smtClean="0"/>
              <a:t>‹#›</a:t>
            </a:fld>
            <a:endParaRPr lang="en-IN"/>
          </a:p>
        </p:txBody>
      </p:sp>
    </p:spTree>
    <p:extLst>
      <p:ext uri="{BB962C8B-B14F-4D97-AF65-F5344CB8AC3E}">
        <p14:creationId xmlns:p14="http://schemas.microsoft.com/office/powerpoint/2010/main" val="24877763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7.xml"/><Relationship Id="rId6" Type="http://schemas.microsoft.com/office/2007/relationships/hdphoto" Target="../media/hdphoto2.wdp"/><Relationship Id="rId5" Type="http://schemas.openxmlformats.org/officeDocument/2006/relationships/image" Target="../media/image4.png"/><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CE27940C-95AE-47B4-A649-C89E64ED85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4100945"/>
          </a:xfrm>
          <a:prstGeom prst="rect">
            <a:avLst/>
          </a:prstGeom>
        </p:spPr>
      </p:pic>
      <p:sp>
        <p:nvSpPr>
          <p:cNvPr id="22" name="Rectangle 21">
            <a:extLst>
              <a:ext uri="{FF2B5EF4-FFF2-40B4-BE49-F238E27FC236}">
                <a16:creationId xmlns:a16="http://schemas.microsoft.com/office/drawing/2014/main" id="{4D342100-84CC-42C2-B16D-4F4C47000ADF}"/>
              </a:ext>
            </a:extLst>
          </p:cNvPr>
          <p:cNvSpPr/>
          <p:nvPr/>
        </p:nvSpPr>
        <p:spPr>
          <a:xfrm>
            <a:off x="0" y="4100944"/>
            <a:ext cx="12192000" cy="2757055"/>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600" dirty="0" err="1"/>
              <a:t>FoodPath</a:t>
            </a:r>
            <a:endParaRPr lang="en-IN" sz="9600" dirty="0"/>
          </a:p>
        </p:txBody>
      </p:sp>
    </p:spTree>
    <p:extLst>
      <p:ext uri="{BB962C8B-B14F-4D97-AF65-F5344CB8AC3E}">
        <p14:creationId xmlns:p14="http://schemas.microsoft.com/office/powerpoint/2010/main" val="5156407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BC0F01C-6AAF-4B96-BB7B-C18C5EE80D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70"/>
            <a:ext cx="12192000" cy="6827520"/>
          </a:xfrm>
          <a:prstGeom prst="rect">
            <a:avLst/>
          </a:prstGeom>
        </p:spPr>
      </p:pic>
    </p:spTree>
    <p:extLst>
      <p:ext uri="{BB962C8B-B14F-4D97-AF65-F5344CB8AC3E}">
        <p14:creationId xmlns:p14="http://schemas.microsoft.com/office/powerpoint/2010/main" val="15096805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A239D69-C16B-49BD-BD5F-C43B6FD58426}"/>
              </a:ext>
            </a:extLst>
          </p:cNvPr>
          <p:cNvSpPr/>
          <p:nvPr/>
        </p:nvSpPr>
        <p:spPr>
          <a:xfrm>
            <a:off x="0" y="0"/>
            <a:ext cx="12192000" cy="68579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400" dirty="0">
                <a:ln w="0"/>
                <a:solidFill>
                  <a:schemeClr val="tx1"/>
                </a:solidFill>
                <a:effectLst>
                  <a:outerShdw blurRad="38100" dist="19050" dir="2700000" algn="tl" rotWithShape="0">
                    <a:schemeClr val="dk1">
                      <a:alpha val="40000"/>
                    </a:schemeClr>
                  </a:outerShdw>
                </a:effectLst>
                <a:latin typeface="Arial Rounded MT Bold" panose="020F0704030504030204" pitchFamily="34" charset="0"/>
              </a:rPr>
              <a:t>Thank You</a:t>
            </a:r>
            <a:endParaRPr lang="en-IN" sz="4800" dirty="0">
              <a:ln w="0"/>
              <a:solidFill>
                <a:schemeClr val="tx1"/>
              </a:solidFill>
              <a:effectLst>
                <a:outerShdw blurRad="38100" dist="19050" dir="2700000" algn="tl" rotWithShape="0">
                  <a:schemeClr val="dk1">
                    <a:alpha val="40000"/>
                  </a:schemeClr>
                </a:outerShdw>
              </a:effectLst>
              <a:latin typeface="Arial Rounded MT Bold" panose="020F0704030504030204" pitchFamily="34" charset="0"/>
            </a:endParaRPr>
          </a:p>
        </p:txBody>
      </p:sp>
      <p:cxnSp>
        <p:nvCxnSpPr>
          <p:cNvPr id="5" name="Straight Connector 4">
            <a:extLst>
              <a:ext uri="{FF2B5EF4-FFF2-40B4-BE49-F238E27FC236}">
                <a16:creationId xmlns:a16="http://schemas.microsoft.com/office/drawing/2014/main" id="{79589E2B-8E85-44DC-B318-58D301B85165}"/>
              </a:ext>
            </a:extLst>
          </p:cNvPr>
          <p:cNvCxnSpPr/>
          <p:nvPr/>
        </p:nvCxnSpPr>
        <p:spPr>
          <a:xfrm>
            <a:off x="1233055" y="0"/>
            <a:ext cx="0" cy="6857999"/>
          </a:xfrm>
          <a:prstGeom prst="line">
            <a:avLst/>
          </a:prstGeom>
          <a:ln w="76200"/>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a16="http://schemas.microsoft.com/office/drawing/2014/main" id="{B1399828-B8EC-4F64-B0C7-445D4F37043D}"/>
              </a:ext>
            </a:extLst>
          </p:cNvPr>
          <p:cNvCxnSpPr/>
          <p:nvPr/>
        </p:nvCxnSpPr>
        <p:spPr>
          <a:xfrm>
            <a:off x="0" y="1219200"/>
            <a:ext cx="12192000" cy="0"/>
          </a:xfrm>
          <a:prstGeom prst="line">
            <a:avLst/>
          </a:prstGeom>
          <a:ln w="762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134201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FF9BDF3-6041-47EF-B892-9DD668D3DCCF}"/>
              </a:ext>
            </a:extLst>
          </p:cNvPr>
          <p:cNvSpPr/>
          <p:nvPr/>
        </p:nvSpPr>
        <p:spPr>
          <a:xfrm>
            <a:off x="152399" y="145470"/>
            <a:ext cx="11679381" cy="422563"/>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t="100000" r="100000"/>
            </a:path>
            <a:tileRect l="-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800" dirty="0"/>
              <a:t>Agenda</a:t>
            </a:r>
          </a:p>
        </p:txBody>
      </p:sp>
      <p:sp>
        <p:nvSpPr>
          <p:cNvPr id="2" name="TextBox 1">
            <a:extLst>
              <a:ext uri="{FF2B5EF4-FFF2-40B4-BE49-F238E27FC236}">
                <a16:creationId xmlns:a16="http://schemas.microsoft.com/office/drawing/2014/main" id="{1AE4C02E-1E5E-45F3-8369-7CB7FF0F89BD}"/>
              </a:ext>
            </a:extLst>
          </p:cNvPr>
          <p:cNvSpPr txBox="1"/>
          <p:nvPr/>
        </p:nvSpPr>
        <p:spPr>
          <a:xfrm>
            <a:off x="249382" y="858982"/>
            <a:ext cx="11416145" cy="4401205"/>
          </a:xfrm>
          <a:prstGeom prst="rect">
            <a:avLst/>
          </a:prstGeom>
          <a:noFill/>
        </p:spPr>
        <p:txBody>
          <a:bodyPr wrap="square" rtlCol="0">
            <a:spAutoFit/>
          </a:bodyPr>
          <a:lstStyle/>
          <a:p>
            <a:pPr marL="285750" indent="-285750">
              <a:buFont typeface="Calibri" panose="020F0502020204030204" pitchFamily="34" charset="0"/>
              <a:buChar char="≥"/>
            </a:pPr>
            <a:r>
              <a:rPr lang="en-IN" sz="2800" dirty="0">
                <a:latin typeface="Candara" panose="020E0502030303020204" pitchFamily="34" charset="0"/>
              </a:rPr>
              <a:t>Define</a:t>
            </a:r>
          </a:p>
          <a:p>
            <a:pPr marL="285750" lvl="1" indent="-285750">
              <a:buFont typeface="Calibri" panose="020F0502020204030204" pitchFamily="34" charset="0"/>
              <a:buChar char="≥"/>
            </a:pPr>
            <a:endParaRPr lang="en-IN" sz="2800" dirty="0">
              <a:latin typeface="Candara" panose="020E0502030303020204" pitchFamily="34" charset="0"/>
            </a:endParaRPr>
          </a:p>
          <a:p>
            <a:pPr marL="285750" lvl="1" indent="-285750">
              <a:buFont typeface="Calibri" panose="020F0502020204030204" pitchFamily="34" charset="0"/>
              <a:buChar char="≥"/>
            </a:pPr>
            <a:r>
              <a:rPr lang="en-IN" sz="2800" dirty="0">
                <a:latin typeface="Candara" panose="020E0502030303020204" pitchFamily="34" charset="0"/>
              </a:rPr>
              <a:t>Explore</a:t>
            </a:r>
          </a:p>
          <a:p>
            <a:pPr marL="285750" lvl="1" indent="-285750">
              <a:buFont typeface="Calibri" panose="020F0502020204030204" pitchFamily="34" charset="0"/>
              <a:buChar char="≥"/>
            </a:pPr>
            <a:endParaRPr lang="en-IN" sz="2800" dirty="0">
              <a:latin typeface="Candara" panose="020E0502030303020204" pitchFamily="34" charset="0"/>
            </a:endParaRPr>
          </a:p>
          <a:p>
            <a:pPr marL="285750" lvl="1" indent="-285750">
              <a:buFont typeface="Calibri" panose="020F0502020204030204" pitchFamily="34" charset="0"/>
              <a:buChar char="≥"/>
            </a:pPr>
            <a:r>
              <a:rPr lang="en-IN" sz="2800" dirty="0">
                <a:latin typeface="Candara" panose="020E0502030303020204" pitchFamily="34" charset="0"/>
              </a:rPr>
              <a:t>Improve</a:t>
            </a:r>
          </a:p>
          <a:p>
            <a:pPr marL="285750" lvl="1" indent="-285750">
              <a:buFont typeface="Calibri" panose="020F0502020204030204" pitchFamily="34" charset="0"/>
              <a:buChar char="≥"/>
            </a:pPr>
            <a:endParaRPr lang="en-IN" sz="2800" dirty="0">
              <a:latin typeface="Candara" panose="020E0502030303020204" pitchFamily="34" charset="0"/>
            </a:endParaRPr>
          </a:p>
          <a:p>
            <a:pPr marL="285750" lvl="1" indent="-285750">
              <a:buFont typeface="Calibri" panose="020F0502020204030204" pitchFamily="34" charset="0"/>
              <a:buChar char="≥"/>
            </a:pPr>
            <a:r>
              <a:rPr lang="en-IN" sz="2800" dirty="0">
                <a:latin typeface="Candara" panose="020E0502030303020204" pitchFamily="34" charset="0"/>
              </a:rPr>
              <a:t>Sustain</a:t>
            </a:r>
          </a:p>
          <a:p>
            <a:pPr marL="285750" lvl="1" indent="-285750">
              <a:buFont typeface="Calibri" panose="020F0502020204030204" pitchFamily="34" charset="0"/>
              <a:buChar char="≥"/>
            </a:pPr>
            <a:endParaRPr lang="en-IN" sz="2800" dirty="0">
              <a:latin typeface="Candara" panose="020E0502030303020204" pitchFamily="34" charset="0"/>
            </a:endParaRPr>
          </a:p>
          <a:p>
            <a:pPr marL="285750" lvl="1" indent="-285750">
              <a:buFont typeface="Calibri" panose="020F0502020204030204" pitchFamily="34" charset="0"/>
              <a:buChar char="≥"/>
            </a:pPr>
            <a:r>
              <a:rPr lang="en-IN" sz="2800" dirty="0">
                <a:latin typeface="Candara" panose="020E0502030303020204" pitchFamily="34" charset="0"/>
              </a:rPr>
              <a:t>Questions &amp; Answer</a:t>
            </a:r>
          </a:p>
          <a:p>
            <a:endParaRPr lang="en-IN" sz="2800" dirty="0">
              <a:latin typeface="Candara" panose="020E0502030303020204" pitchFamily="34" charset="0"/>
            </a:endParaRPr>
          </a:p>
        </p:txBody>
      </p:sp>
    </p:spTree>
    <p:extLst>
      <p:ext uri="{BB962C8B-B14F-4D97-AF65-F5344CB8AC3E}">
        <p14:creationId xmlns:p14="http://schemas.microsoft.com/office/powerpoint/2010/main" val="5860654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9117803-7030-40CD-9F27-ADD8EC7091AC}"/>
              </a:ext>
            </a:extLst>
          </p:cNvPr>
          <p:cNvSpPr/>
          <p:nvPr/>
        </p:nvSpPr>
        <p:spPr>
          <a:xfrm>
            <a:off x="200886" y="4514430"/>
            <a:ext cx="5831073" cy="241200"/>
          </a:xfrm>
          <a:prstGeom prst="rect">
            <a:avLst/>
          </a:prstGeom>
          <a:gradFill rotWithShape="0">
            <a:gsLst>
              <a:gs pos="0">
                <a:srgbClr val="3F7EBD">
                  <a:alpha val="79999"/>
                </a:srgbClr>
              </a:gs>
              <a:gs pos="100000">
                <a:srgbClr val="306090"/>
              </a:gs>
            </a:gsLst>
            <a:lin ang="18900000" scaled="1"/>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pPr>
              <a:spcBef>
                <a:spcPct val="0"/>
              </a:spcBef>
            </a:pPr>
            <a:r>
              <a:rPr lang="en-IN" sz="1000" b="1" dirty="0">
                <a:solidFill>
                  <a:schemeClr val="bg1"/>
                </a:solidFill>
                <a:latin typeface="Verdana" panose="020B0604030504040204" pitchFamily="34" charset="0"/>
              </a:rPr>
              <a:t>Problem Statement</a:t>
            </a:r>
          </a:p>
        </p:txBody>
      </p:sp>
      <p:sp>
        <p:nvSpPr>
          <p:cNvPr id="5" name="Rectangle 4">
            <a:extLst>
              <a:ext uri="{FF2B5EF4-FFF2-40B4-BE49-F238E27FC236}">
                <a16:creationId xmlns:a16="http://schemas.microsoft.com/office/drawing/2014/main" id="{CDEBEDDE-4725-48BC-9E74-C5EA915F4D63}"/>
              </a:ext>
            </a:extLst>
          </p:cNvPr>
          <p:cNvSpPr/>
          <p:nvPr/>
        </p:nvSpPr>
        <p:spPr>
          <a:xfrm>
            <a:off x="162070" y="4812485"/>
            <a:ext cx="5950532" cy="7592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IN" sz="1400" dirty="0" err="1">
                <a:solidFill>
                  <a:schemeClr val="tx1"/>
                </a:solidFill>
              </a:rPr>
              <a:t>FoodPath</a:t>
            </a:r>
            <a:r>
              <a:rPr lang="en-IN" sz="1400" dirty="0">
                <a:solidFill>
                  <a:schemeClr val="tx1"/>
                </a:solidFill>
              </a:rPr>
              <a:t>, the Fast Food shop which used to make good profit in its early days. Suddenly the sale of that shop has drastically gone down. The business has made huge loss and currently running short of money for new investment.  </a:t>
            </a:r>
          </a:p>
        </p:txBody>
      </p:sp>
      <p:sp>
        <p:nvSpPr>
          <p:cNvPr id="6" name="Rectangle 5">
            <a:extLst>
              <a:ext uri="{FF2B5EF4-FFF2-40B4-BE49-F238E27FC236}">
                <a16:creationId xmlns:a16="http://schemas.microsoft.com/office/drawing/2014/main" id="{AD7AE3BA-1272-46E8-8A54-47A925F2000D}"/>
              </a:ext>
            </a:extLst>
          </p:cNvPr>
          <p:cNvSpPr/>
          <p:nvPr/>
        </p:nvSpPr>
        <p:spPr>
          <a:xfrm>
            <a:off x="239141" y="1557390"/>
            <a:ext cx="5839696" cy="2893100"/>
          </a:xfrm>
          <a:prstGeom prst="rect">
            <a:avLst/>
          </a:prstGeom>
        </p:spPr>
        <p:txBody>
          <a:bodyPr wrap="square">
            <a:spAutoFit/>
          </a:bodyPr>
          <a:lstStyle/>
          <a:p>
            <a:r>
              <a:rPr lang="en-GB" sz="1400" i="1" dirty="0">
                <a:solidFill>
                  <a:srgbClr val="000000"/>
                </a:solidFill>
                <a:latin typeface="Calibri" panose="020F0502020204030204" pitchFamily="34" charset="0"/>
              </a:rPr>
              <a:t>A man has took a shop in Rent near BTM Layout, Bangalore, not in the main road but as a local shop. The rent of the shop is 14000 per month. The man took the shop to sell fast food like - Biryani, Maggie, Egg </a:t>
            </a:r>
            <a:r>
              <a:rPr lang="en-GB" sz="1400" i="1" dirty="0" err="1">
                <a:solidFill>
                  <a:srgbClr val="000000"/>
                </a:solidFill>
                <a:latin typeface="Calibri" panose="020F0502020204030204" pitchFamily="34" charset="0"/>
              </a:rPr>
              <a:t>Bhujia</a:t>
            </a:r>
            <a:r>
              <a:rPr lang="en-GB" sz="1400" i="1" dirty="0">
                <a:solidFill>
                  <a:srgbClr val="000000"/>
                </a:solidFill>
                <a:latin typeface="Calibri" panose="020F0502020204030204" pitchFamily="34" charset="0"/>
              </a:rPr>
              <a:t>, </a:t>
            </a:r>
            <a:r>
              <a:rPr lang="en-GB" sz="1400" i="1" dirty="0" err="1">
                <a:solidFill>
                  <a:srgbClr val="000000"/>
                </a:solidFill>
                <a:latin typeface="Calibri" panose="020F0502020204030204" pitchFamily="34" charset="0"/>
              </a:rPr>
              <a:t>Omlets</a:t>
            </a:r>
            <a:r>
              <a:rPr lang="en-GB" sz="1400" i="1" dirty="0">
                <a:solidFill>
                  <a:srgbClr val="000000"/>
                </a:solidFill>
                <a:latin typeface="Calibri" panose="020F0502020204030204" pitchFamily="34" charset="0"/>
              </a:rPr>
              <a:t>, Chicken Kabab etc. </a:t>
            </a:r>
            <a:endParaRPr lang="en-GB" sz="1400" dirty="0">
              <a:solidFill>
                <a:srgbClr val="000000"/>
              </a:solidFill>
              <a:latin typeface="Calibri" panose="020F0502020204030204" pitchFamily="34" charset="0"/>
            </a:endParaRPr>
          </a:p>
          <a:p>
            <a:r>
              <a:rPr lang="en-GB" sz="1400" dirty="0">
                <a:solidFill>
                  <a:srgbClr val="000000"/>
                </a:solidFill>
                <a:latin typeface="Calibri" panose="020F0502020204030204" pitchFamily="34" charset="0"/>
              </a:rPr>
              <a:t>a. In the first 3 months he make a profit of around 100000, with a sales of around 300000. </a:t>
            </a:r>
          </a:p>
          <a:p>
            <a:r>
              <a:rPr lang="en-GB" sz="1400" dirty="0">
                <a:solidFill>
                  <a:srgbClr val="000000"/>
                </a:solidFill>
                <a:latin typeface="Calibri" panose="020F0502020204030204" pitchFamily="34" charset="0"/>
              </a:rPr>
              <a:t>b. In the 1</a:t>
            </a:r>
            <a:r>
              <a:rPr lang="en-GB" sz="600" dirty="0">
                <a:solidFill>
                  <a:srgbClr val="000000"/>
                </a:solidFill>
                <a:latin typeface="Calibri" panose="020F0502020204030204" pitchFamily="34" charset="0"/>
              </a:rPr>
              <a:t>st </a:t>
            </a:r>
            <a:r>
              <a:rPr lang="en-GB" sz="1400" dirty="0">
                <a:solidFill>
                  <a:srgbClr val="000000"/>
                </a:solidFill>
                <a:latin typeface="Calibri" panose="020F0502020204030204" pitchFamily="34" charset="0"/>
              </a:rPr>
              <a:t>month he was selling veg food also, but he stopped after the 2</a:t>
            </a:r>
            <a:r>
              <a:rPr lang="en-GB" sz="600" dirty="0">
                <a:solidFill>
                  <a:srgbClr val="000000"/>
                </a:solidFill>
                <a:latin typeface="Calibri" panose="020F0502020204030204" pitchFamily="34" charset="0"/>
              </a:rPr>
              <a:t>nd </a:t>
            </a:r>
            <a:r>
              <a:rPr lang="en-GB" sz="1400" dirty="0">
                <a:solidFill>
                  <a:srgbClr val="000000"/>
                </a:solidFill>
                <a:latin typeface="Calibri" panose="020F0502020204030204" pitchFamily="34" charset="0"/>
              </a:rPr>
              <a:t>month as it stock was not getting out. </a:t>
            </a:r>
          </a:p>
          <a:p>
            <a:r>
              <a:rPr lang="en-GB" sz="1400" dirty="0">
                <a:solidFill>
                  <a:srgbClr val="000000"/>
                </a:solidFill>
                <a:latin typeface="Calibri" panose="020F0502020204030204" pitchFamily="34" charset="0"/>
              </a:rPr>
              <a:t>c. After 4 – 5 months down the line the man is making a huge loss in his investment. He has a due of 2 months to pay the rent. </a:t>
            </a:r>
          </a:p>
          <a:p>
            <a:r>
              <a:rPr lang="en-GB" sz="1400" dirty="0">
                <a:solidFill>
                  <a:srgbClr val="000000"/>
                </a:solidFill>
                <a:latin typeface="Calibri" panose="020F0502020204030204" pitchFamily="34" charset="0"/>
              </a:rPr>
              <a:t>d. The sale has drastically gone down and he is thinking to close the shop. </a:t>
            </a:r>
          </a:p>
          <a:p>
            <a:r>
              <a:rPr lang="en-GB" sz="1400" dirty="0">
                <a:solidFill>
                  <a:srgbClr val="000000"/>
                </a:solidFill>
                <a:latin typeface="Calibri" panose="020F0502020204030204" pitchFamily="34" charset="0"/>
              </a:rPr>
              <a:t>e. The Man is very lazy in working hard and also very poor in any other investment. </a:t>
            </a:r>
          </a:p>
        </p:txBody>
      </p:sp>
      <p:sp>
        <p:nvSpPr>
          <p:cNvPr id="7" name="Rectangle 6">
            <a:extLst>
              <a:ext uri="{FF2B5EF4-FFF2-40B4-BE49-F238E27FC236}">
                <a16:creationId xmlns:a16="http://schemas.microsoft.com/office/drawing/2014/main" id="{E29DFD74-D798-46B4-8A74-B141CB215BEF}"/>
              </a:ext>
            </a:extLst>
          </p:cNvPr>
          <p:cNvSpPr/>
          <p:nvPr/>
        </p:nvSpPr>
        <p:spPr>
          <a:xfrm>
            <a:off x="200886" y="1286244"/>
            <a:ext cx="5839696" cy="241200"/>
          </a:xfrm>
          <a:prstGeom prst="rect">
            <a:avLst/>
          </a:prstGeom>
          <a:gradFill rotWithShape="0">
            <a:gsLst>
              <a:gs pos="0">
                <a:srgbClr val="3F7EBD">
                  <a:alpha val="79999"/>
                </a:srgbClr>
              </a:gs>
              <a:gs pos="100000">
                <a:srgbClr val="306090"/>
              </a:gs>
            </a:gsLst>
            <a:lin ang="18900000" scaled="1"/>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pPr>
              <a:spcBef>
                <a:spcPct val="0"/>
              </a:spcBef>
            </a:pPr>
            <a:r>
              <a:rPr lang="en-IN" sz="1000" b="1" dirty="0">
                <a:solidFill>
                  <a:schemeClr val="bg1"/>
                </a:solidFill>
                <a:latin typeface="Verdana" panose="020B0604030504040204" pitchFamily="34" charset="0"/>
              </a:rPr>
              <a:t>Voice of Customer</a:t>
            </a:r>
          </a:p>
        </p:txBody>
      </p:sp>
      <p:sp>
        <p:nvSpPr>
          <p:cNvPr id="8" name="Rectangle 7">
            <a:extLst>
              <a:ext uri="{FF2B5EF4-FFF2-40B4-BE49-F238E27FC236}">
                <a16:creationId xmlns:a16="http://schemas.microsoft.com/office/drawing/2014/main" id="{45326C13-B982-4A35-B6BD-3748B76ED523}"/>
              </a:ext>
            </a:extLst>
          </p:cNvPr>
          <p:cNvSpPr/>
          <p:nvPr/>
        </p:nvSpPr>
        <p:spPr>
          <a:xfrm>
            <a:off x="162070" y="5611339"/>
            <a:ext cx="5850917" cy="241200"/>
          </a:xfrm>
          <a:prstGeom prst="rect">
            <a:avLst/>
          </a:prstGeom>
          <a:gradFill rotWithShape="0">
            <a:gsLst>
              <a:gs pos="0">
                <a:srgbClr val="3F7EBD">
                  <a:alpha val="79999"/>
                </a:srgbClr>
              </a:gs>
              <a:gs pos="100000">
                <a:srgbClr val="306090"/>
              </a:gs>
            </a:gsLst>
            <a:lin ang="18900000" scaled="1"/>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pPr>
              <a:spcBef>
                <a:spcPct val="0"/>
              </a:spcBef>
            </a:pPr>
            <a:r>
              <a:rPr lang="en-US" altLang="en-US" sz="1000" b="1" dirty="0">
                <a:solidFill>
                  <a:schemeClr val="bg1"/>
                </a:solidFill>
                <a:latin typeface="Verdana" panose="020B0604030504040204" pitchFamily="34" charset="0"/>
              </a:rPr>
              <a:t>Critical Customer Requirement</a:t>
            </a:r>
          </a:p>
        </p:txBody>
      </p:sp>
      <p:sp>
        <p:nvSpPr>
          <p:cNvPr id="9" name="Rectangle 8">
            <a:extLst>
              <a:ext uri="{FF2B5EF4-FFF2-40B4-BE49-F238E27FC236}">
                <a16:creationId xmlns:a16="http://schemas.microsoft.com/office/drawing/2014/main" id="{24B65EC8-2760-4CAF-B8AC-9E65944E7F7B}"/>
              </a:ext>
            </a:extLst>
          </p:cNvPr>
          <p:cNvSpPr/>
          <p:nvPr/>
        </p:nvSpPr>
        <p:spPr>
          <a:xfrm>
            <a:off x="239141" y="5995060"/>
            <a:ext cx="5792818" cy="5876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IN" sz="1400" dirty="0">
                <a:solidFill>
                  <a:schemeClr val="tx1"/>
                </a:solidFill>
              </a:rPr>
              <a:t>Customer want to earn profit with the existing resources as there will not be any new investment.  </a:t>
            </a:r>
          </a:p>
          <a:p>
            <a:endParaRPr lang="en-IN" sz="1400" dirty="0">
              <a:solidFill>
                <a:schemeClr val="tx1"/>
              </a:solidFill>
            </a:endParaRPr>
          </a:p>
          <a:p>
            <a:r>
              <a:rPr lang="en-IN" sz="1400" dirty="0">
                <a:solidFill>
                  <a:schemeClr val="tx1"/>
                </a:solidFill>
              </a:rPr>
              <a:t>  </a:t>
            </a:r>
          </a:p>
        </p:txBody>
      </p:sp>
      <p:sp>
        <p:nvSpPr>
          <p:cNvPr id="10" name="Rectangle 9">
            <a:extLst>
              <a:ext uri="{FF2B5EF4-FFF2-40B4-BE49-F238E27FC236}">
                <a16:creationId xmlns:a16="http://schemas.microsoft.com/office/drawing/2014/main" id="{BC0F212E-6410-4E7D-8666-099E0DDE6497}"/>
              </a:ext>
            </a:extLst>
          </p:cNvPr>
          <p:cNvSpPr/>
          <p:nvPr/>
        </p:nvSpPr>
        <p:spPr>
          <a:xfrm>
            <a:off x="6151420" y="1290058"/>
            <a:ext cx="5948826" cy="241200"/>
          </a:xfrm>
          <a:prstGeom prst="rect">
            <a:avLst/>
          </a:prstGeom>
          <a:gradFill rotWithShape="0">
            <a:gsLst>
              <a:gs pos="0">
                <a:srgbClr val="3F7EBD">
                  <a:alpha val="79999"/>
                </a:srgbClr>
              </a:gs>
              <a:gs pos="100000">
                <a:srgbClr val="306090"/>
              </a:gs>
            </a:gsLst>
            <a:lin ang="18900000" scaled="1"/>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pPr>
              <a:spcBef>
                <a:spcPct val="0"/>
              </a:spcBef>
            </a:pPr>
            <a:r>
              <a:rPr lang="en-US" altLang="en-US" sz="1000" b="1" dirty="0">
                <a:solidFill>
                  <a:schemeClr val="bg1"/>
                </a:solidFill>
                <a:latin typeface="Verdana" panose="020B0604030504040204" pitchFamily="34" charset="0"/>
              </a:rPr>
              <a:t>Goal Statement</a:t>
            </a:r>
          </a:p>
        </p:txBody>
      </p:sp>
      <p:sp>
        <p:nvSpPr>
          <p:cNvPr id="11" name="Rectangle 10">
            <a:extLst>
              <a:ext uri="{FF2B5EF4-FFF2-40B4-BE49-F238E27FC236}">
                <a16:creationId xmlns:a16="http://schemas.microsoft.com/office/drawing/2014/main" id="{549880CD-4B31-4E4F-9A99-B1B0078F8E22}"/>
              </a:ext>
            </a:extLst>
          </p:cNvPr>
          <p:cNvSpPr/>
          <p:nvPr/>
        </p:nvSpPr>
        <p:spPr>
          <a:xfrm>
            <a:off x="6096925" y="1594406"/>
            <a:ext cx="5948829" cy="4720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IN" sz="1400" dirty="0">
                <a:solidFill>
                  <a:schemeClr val="tx1"/>
                </a:solidFill>
              </a:rPr>
              <a:t>Improve sale and profit  for the shop. Also implement control mechanism for continuous improvement in the business.</a:t>
            </a:r>
          </a:p>
        </p:txBody>
      </p:sp>
      <p:sp>
        <p:nvSpPr>
          <p:cNvPr id="12" name="Rectangle 11">
            <a:extLst>
              <a:ext uri="{FF2B5EF4-FFF2-40B4-BE49-F238E27FC236}">
                <a16:creationId xmlns:a16="http://schemas.microsoft.com/office/drawing/2014/main" id="{59F17E10-422F-41B4-9873-4DD633DF0FD5}"/>
              </a:ext>
            </a:extLst>
          </p:cNvPr>
          <p:cNvSpPr/>
          <p:nvPr/>
        </p:nvSpPr>
        <p:spPr>
          <a:xfrm>
            <a:off x="162070" y="27711"/>
            <a:ext cx="11934819" cy="375184"/>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t="100000" r="100000"/>
            </a:path>
            <a:tileRect l="-100000" b="-100000"/>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800" dirty="0"/>
              <a:t>Define - Project Charter</a:t>
            </a:r>
          </a:p>
        </p:txBody>
      </p:sp>
      <p:sp>
        <p:nvSpPr>
          <p:cNvPr id="13" name="Rectangle 12">
            <a:extLst>
              <a:ext uri="{FF2B5EF4-FFF2-40B4-BE49-F238E27FC236}">
                <a16:creationId xmlns:a16="http://schemas.microsoft.com/office/drawing/2014/main" id="{639B8E9B-C1C7-41E0-ADB0-9097E9A7BA86}"/>
              </a:ext>
            </a:extLst>
          </p:cNvPr>
          <p:cNvSpPr/>
          <p:nvPr/>
        </p:nvSpPr>
        <p:spPr>
          <a:xfrm>
            <a:off x="162071" y="469422"/>
            <a:ext cx="1881080" cy="241884"/>
          </a:xfrm>
          <a:prstGeom prst="rect">
            <a:avLst/>
          </a:prstGeom>
          <a:gradFill rotWithShape="0">
            <a:gsLst>
              <a:gs pos="0">
                <a:srgbClr val="3F7EBD">
                  <a:alpha val="79999"/>
                </a:srgbClr>
              </a:gs>
              <a:gs pos="100000">
                <a:srgbClr val="306090"/>
              </a:gs>
            </a:gsLst>
            <a:lin ang="18900000" scaled="1"/>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pPr algn="ctr">
              <a:spcBef>
                <a:spcPct val="0"/>
              </a:spcBef>
            </a:pPr>
            <a:r>
              <a:rPr lang="en-IN" sz="1000" b="1" dirty="0">
                <a:solidFill>
                  <a:schemeClr val="bg1"/>
                </a:solidFill>
                <a:latin typeface="Verdana" panose="020B0604030504040204" pitchFamily="34" charset="0"/>
              </a:rPr>
              <a:t>Project Leader</a:t>
            </a:r>
          </a:p>
        </p:txBody>
      </p:sp>
      <p:sp>
        <p:nvSpPr>
          <p:cNvPr id="14" name="Rectangle 41">
            <a:extLst>
              <a:ext uri="{FF2B5EF4-FFF2-40B4-BE49-F238E27FC236}">
                <a16:creationId xmlns:a16="http://schemas.microsoft.com/office/drawing/2014/main" id="{B173866D-76C9-4C1C-9411-E9A78D466C19}"/>
              </a:ext>
            </a:extLst>
          </p:cNvPr>
          <p:cNvSpPr>
            <a:spLocks noChangeArrowheads="1"/>
          </p:cNvSpPr>
          <p:nvPr/>
        </p:nvSpPr>
        <p:spPr bwMode="auto">
          <a:xfrm>
            <a:off x="162070" y="854530"/>
            <a:ext cx="1881081" cy="241884"/>
          </a:xfrm>
          <a:prstGeom prst="rect">
            <a:avLst/>
          </a:prstGeom>
          <a:solidFill>
            <a:srgbClr val="C0C0C0">
              <a:alpha val="59999"/>
            </a:srgb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spcBef>
                <a:spcPct val="50000"/>
              </a:spcBef>
              <a:buChar char="•"/>
              <a:defRPr sz="1200" b="1">
                <a:solidFill>
                  <a:schemeClr val="tx1"/>
                </a:solidFill>
                <a:latin typeface="Verdana" panose="020B0604030504040204" pitchFamily="34" charset="0"/>
              </a:defRPr>
            </a:lvl1pPr>
            <a:lvl2pPr marL="742950" indent="-285750">
              <a:spcBef>
                <a:spcPct val="50000"/>
              </a:spcBef>
              <a:buChar char="•"/>
              <a:defRPr sz="1200" b="1">
                <a:solidFill>
                  <a:schemeClr val="tx1"/>
                </a:solidFill>
                <a:latin typeface="Verdana" panose="020B0604030504040204" pitchFamily="34" charset="0"/>
              </a:defRPr>
            </a:lvl2pPr>
            <a:lvl3pPr marL="1143000" indent="-228600">
              <a:spcBef>
                <a:spcPct val="50000"/>
              </a:spcBef>
              <a:buChar char="•"/>
              <a:defRPr sz="1200" b="1">
                <a:solidFill>
                  <a:schemeClr val="tx1"/>
                </a:solidFill>
                <a:latin typeface="Verdana" panose="020B0604030504040204" pitchFamily="34" charset="0"/>
              </a:defRPr>
            </a:lvl3pPr>
            <a:lvl4pPr marL="1600200" indent="-228600">
              <a:spcBef>
                <a:spcPct val="50000"/>
              </a:spcBef>
              <a:buChar char="•"/>
              <a:defRPr sz="1200" b="1">
                <a:solidFill>
                  <a:schemeClr val="tx1"/>
                </a:solidFill>
                <a:latin typeface="Verdana" panose="020B0604030504040204" pitchFamily="34" charset="0"/>
              </a:defRPr>
            </a:lvl4pPr>
            <a:lvl5pPr marL="2057400" indent="-228600">
              <a:spcBef>
                <a:spcPct val="50000"/>
              </a:spcBef>
              <a:buChar char="•"/>
              <a:defRPr sz="1200" b="1">
                <a:solidFill>
                  <a:schemeClr val="tx1"/>
                </a:solidFill>
                <a:latin typeface="Verdana" panose="020B0604030504040204" pitchFamily="34" charset="0"/>
              </a:defRPr>
            </a:lvl5pPr>
            <a:lvl6pPr marL="2514600" indent="-228600" eaLnBrk="0" fontAlgn="base" hangingPunct="0">
              <a:spcBef>
                <a:spcPct val="50000"/>
              </a:spcBef>
              <a:spcAft>
                <a:spcPct val="0"/>
              </a:spcAft>
              <a:buChar char="•"/>
              <a:defRPr sz="1200" b="1">
                <a:solidFill>
                  <a:schemeClr val="tx1"/>
                </a:solidFill>
                <a:latin typeface="Verdana" panose="020B0604030504040204" pitchFamily="34" charset="0"/>
              </a:defRPr>
            </a:lvl6pPr>
            <a:lvl7pPr marL="2971800" indent="-228600" eaLnBrk="0" fontAlgn="base" hangingPunct="0">
              <a:spcBef>
                <a:spcPct val="50000"/>
              </a:spcBef>
              <a:spcAft>
                <a:spcPct val="0"/>
              </a:spcAft>
              <a:buChar char="•"/>
              <a:defRPr sz="1200" b="1">
                <a:solidFill>
                  <a:schemeClr val="tx1"/>
                </a:solidFill>
                <a:latin typeface="Verdana" panose="020B0604030504040204" pitchFamily="34" charset="0"/>
              </a:defRPr>
            </a:lvl7pPr>
            <a:lvl8pPr marL="3429000" indent="-228600" eaLnBrk="0" fontAlgn="base" hangingPunct="0">
              <a:spcBef>
                <a:spcPct val="50000"/>
              </a:spcBef>
              <a:spcAft>
                <a:spcPct val="0"/>
              </a:spcAft>
              <a:buChar char="•"/>
              <a:defRPr sz="1200" b="1">
                <a:solidFill>
                  <a:schemeClr val="tx1"/>
                </a:solidFill>
                <a:latin typeface="Verdana" panose="020B0604030504040204" pitchFamily="34" charset="0"/>
              </a:defRPr>
            </a:lvl8pPr>
            <a:lvl9pPr marL="3886200" indent="-228600" eaLnBrk="0" fontAlgn="base" hangingPunct="0">
              <a:spcBef>
                <a:spcPct val="50000"/>
              </a:spcBef>
              <a:spcAft>
                <a:spcPct val="0"/>
              </a:spcAft>
              <a:buChar char="•"/>
              <a:defRPr sz="1200" b="1">
                <a:solidFill>
                  <a:schemeClr val="tx1"/>
                </a:solidFill>
                <a:latin typeface="Verdana" panose="020B0604030504040204" pitchFamily="34" charset="0"/>
              </a:defRPr>
            </a:lvl9pPr>
          </a:lstStyle>
          <a:p>
            <a:pPr algn="ctr" eaLnBrk="1" hangingPunct="1">
              <a:spcBef>
                <a:spcPct val="0"/>
              </a:spcBef>
              <a:buFontTx/>
              <a:buNone/>
            </a:pPr>
            <a:r>
              <a:rPr lang="en-US" altLang="en-US" sz="900" dirty="0">
                <a:solidFill>
                  <a:srgbClr val="003366"/>
                </a:solidFill>
              </a:rPr>
              <a:t>Dipankar </a:t>
            </a:r>
            <a:r>
              <a:rPr lang="en-US" altLang="en-US" sz="900" dirty="0" err="1">
                <a:solidFill>
                  <a:srgbClr val="003366"/>
                </a:solidFill>
              </a:rPr>
              <a:t>Middya</a:t>
            </a:r>
            <a:endParaRPr lang="en-US" altLang="en-US" sz="900" dirty="0">
              <a:solidFill>
                <a:srgbClr val="003366"/>
              </a:solidFill>
            </a:endParaRPr>
          </a:p>
        </p:txBody>
      </p:sp>
      <p:sp>
        <p:nvSpPr>
          <p:cNvPr id="15" name="Rectangle 33">
            <a:extLst>
              <a:ext uri="{FF2B5EF4-FFF2-40B4-BE49-F238E27FC236}">
                <a16:creationId xmlns:a16="http://schemas.microsoft.com/office/drawing/2014/main" id="{4995F0AB-50FC-4825-BF85-FD787B7276A4}"/>
              </a:ext>
            </a:extLst>
          </p:cNvPr>
          <p:cNvSpPr>
            <a:spLocks noChangeArrowheads="1"/>
          </p:cNvSpPr>
          <p:nvPr/>
        </p:nvSpPr>
        <p:spPr bwMode="auto">
          <a:xfrm>
            <a:off x="3454248" y="441425"/>
            <a:ext cx="1882800" cy="241200"/>
          </a:xfrm>
          <a:prstGeom prst="rect">
            <a:avLst/>
          </a:prstGeom>
          <a:gradFill rotWithShape="0">
            <a:gsLst>
              <a:gs pos="0">
                <a:srgbClr val="3F7EBD">
                  <a:alpha val="79999"/>
                </a:srgbClr>
              </a:gs>
              <a:gs pos="100000">
                <a:srgbClr val="306090"/>
              </a:gs>
            </a:gsLst>
            <a:lin ang="18900000" scaled="1"/>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spcBef>
                <a:spcPct val="50000"/>
              </a:spcBef>
              <a:buChar char="•"/>
              <a:defRPr sz="1200" b="1">
                <a:solidFill>
                  <a:schemeClr val="tx1"/>
                </a:solidFill>
                <a:latin typeface="Verdana" panose="020B0604030504040204" pitchFamily="34" charset="0"/>
              </a:defRPr>
            </a:lvl1pPr>
            <a:lvl2pPr marL="742950" indent="-285750">
              <a:spcBef>
                <a:spcPct val="50000"/>
              </a:spcBef>
              <a:buChar char="•"/>
              <a:defRPr sz="1200" b="1">
                <a:solidFill>
                  <a:schemeClr val="tx1"/>
                </a:solidFill>
                <a:latin typeface="Verdana" panose="020B0604030504040204" pitchFamily="34" charset="0"/>
              </a:defRPr>
            </a:lvl2pPr>
            <a:lvl3pPr marL="1143000" indent="-228600">
              <a:spcBef>
                <a:spcPct val="50000"/>
              </a:spcBef>
              <a:buChar char="•"/>
              <a:defRPr sz="1200" b="1">
                <a:solidFill>
                  <a:schemeClr val="tx1"/>
                </a:solidFill>
                <a:latin typeface="Verdana" panose="020B0604030504040204" pitchFamily="34" charset="0"/>
              </a:defRPr>
            </a:lvl3pPr>
            <a:lvl4pPr marL="1600200" indent="-228600">
              <a:spcBef>
                <a:spcPct val="50000"/>
              </a:spcBef>
              <a:buChar char="•"/>
              <a:defRPr sz="1200" b="1">
                <a:solidFill>
                  <a:schemeClr val="tx1"/>
                </a:solidFill>
                <a:latin typeface="Verdana" panose="020B0604030504040204" pitchFamily="34" charset="0"/>
              </a:defRPr>
            </a:lvl4pPr>
            <a:lvl5pPr marL="2057400" indent="-228600">
              <a:spcBef>
                <a:spcPct val="50000"/>
              </a:spcBef>
              <a:buChar char="•"/>
              <a:defRPr sz="1200" b="1">
                <a:solidFill>
                  <a:schemeClr val="tx1"/>
                </a:solidFill>
                <a:latin typeface="Verdana" panose="020B0604030504040204" pitchFamily="34" charset="0"/>
              </a:defRPr>
            </a:lvl5pPr>
            <a:lvl6pPr marL="2514600" indent="-228600" eaLnBrk="0" fontAlgn="base" hangingPunct="0">
              <a:spcBef>
                <a:spcPct val="50000"/>
              </a:spcBef>
              <a:spcAft>
                <a:spcPct val="0"/>
              </a:spcAft>
              <a:buChar char="•"/>
              <a:defRPr sz="1200" b="1">
                <a:solidFill>
                  <a:schemeClr val="tx1"/>
                </a:solidFill>
                <a:latin typeface="Verdana" panose="020B0604030504040204" pitchFamily="34" charset="0"/>
              </a:defRPr>
            </a:lvl6pPr>
            <a:lvl7pPr marL="2971800" indent="-228600" eaLnBrk="0" fontAlgn="base" hangingPunct="0">
              <a:spcBef>
                <a:spcPct val="50000"/>
              </a:spcBef>
              <a:spcAft>
                <a:spcPct val="0"/>
              </a:spcAft>
              <a:buChar char="•"/>
              <a:defRPr sz="1200" b="1">
                <a:solidFill>
                  <a:schemeClr val="tx1"/>
                </a:solidFill>
                <a:latin typeface="Verdana" panose="020B0604030504040204" pitchFamily="34" charset="0"/>
              </a:defRPr>
            </a:lvl7pPr>
            <a:lvl8pPr marL="3429000" indent="-228600" eaLnBrk="0" fontAlgn="base" hangingPunct="0">
              <a:spcBef>
                <a:spcPct val="50000"/>
              </a:spcBef>
              <a:spcAft>
                <a:spcPct val="0"/>
              </a:spcAft>
              <a:buChar char="•"/>
              <a:defRPr sz="1200" b="1">
                <a:solidFill>
                  <a:schemeClr val="tx1"/>
                </a:solidFill>
                <a:latin typeface="Verdana" panose="020B0604030504040204" pitchFamily="34" charset="0"/>
              </a:defRPr>
            </a:lvl8pPr>
            <a:lvl9pPr marL="3886200" indent="-228600" eaLnBrk="0" fontAlgn="base" hangingPunct="0">
              <a:spcBef>
                <a:spcPct val="50000"/>
              </a:spcBef>
              <a:spcAft>
                <a:spcPct val="0"/>
              </a:spcAft>
              <a:buChar char="•"/>
              <a:defRPr sz="1200" b="1">
                <a:solidFill>
                  <a:schemeClr val="tx1"/>
                </a:solidFill>
                <a:latin typeface="Verdana" panose="020B0604030504040204" pitchFamily="34" charset="0"/>
              </a:defRPr>
            </a:lvl9pPr>
          </a:lstStyle>
          <a:p>
            <a:pPr algn="ctr" eaLnBrk="1" hangingPunct="1">
              <a:spcBef>
                <a:spcPct val="0"/>
              </a:spcBef>
              <a:buFontTx/>
              <a:buNone/>
            </a:pPr>
            <a:r>
              <a:rPr lang="en-US" altLang="en-US" sz="1000" dirty="0">
                <a:solidFill>
                  <a:schemeClr val="bg1"/>
                </a:solidFill>
              </a:rPr>
              <a:t>Project Mentor</a:t>
            </a:r>
          </a:p>
        </p:txBody>
      </p:sp>
      <p:sp>
        <p:nvSpPr>
          <p:cNvPr id="16" name="Rectangle 45">
            <a:extLst>
              <a:ext uri="{FF2B5EF4-FFF2-40B4-BE49-F238E27FC236}">
                <a16:creationId xmlns:a16="http://schemas.microsoft.com/office/drawing/2014/main" id="{A13ED7F5-FAB4-4A51-AD63-FA1266F6877E}"/>
              </a:ext>
            </a:extLst>
          </p:cNvPr>
          <p:cNvSpPr>
            <a:spLocks noChangeArrowheads="1"/>
          </p:cNvSpPr>
          <p:nvPr/>
        </p:nvSpPr>
        <p:spPr bwMode="auto">
          <a:xfrm>
            <a:off x="3454248" y="860961"/>
            <a:ext cx="1882800" cy="241200"/>
          </a:xfrm>
          <a:prstGeom prst="rect">
            <a:avLst/>
          </a:prstGeom>
          <a:solidFill>
            <a:srgbClr val="C0C0C0">
              <a:alpha val="59999"/>
            </a:srgb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spcBef>
                <a:spcPct val="50000"/>
              </a:spcBef>
              <a:buChar char="•"/>
              <a:defRPr sz="1200" b="1">
                <a:solidFill>
                  <a:schemeClr val="tx1"/>
                </a:solidFill>
                <a:latin typeface="Verdana" panose="020B0604030504040204" pitchFamily="34" charset="0"/>
              </a:defRPr>
            </a:lvl1pPr>
            <a:lvl2pPr marL="742950" indent="-285750">
              <a:spcBef>
                <a:spcPct val="50000"/>
              </a:spcBef>
              <a:buChar char="•"/>
              <a:defRPr sz="1200" b="1">
                <a:solidFill>
                  <a:schemeClr val="tx1"/>
                </a:solidFill>
                <a:latin typeface="Verdana" panose="020B0604030504040204" pitchFamily="34" charset="0"/>
              </a:defRPr>
            </a:lvl2pPr>
            <a:lvl3pPr marL="1143000" indent="-228600">
              <a:spcBef>
                <a:spcPct val="50000"/>
              </a:spcBef>
              <a:buChar char="•"/>
              <a:defRPr sz="1200" b="1">
                <a:solidFill>
                  <a:schemeClr val="tx1"/>
                </a:solidFill>
                <a:latin typeface="Verdana" panose="020B0604030504040204" pitchFamily="34" charset="0"/>
              </a:defRPr>
            </a:lvl3pPr>
            <a:lvl4pPr marL="1600200" indent="-228600">
              <a:spcBef>
                <a:spcPct val="50000"/>
              </a:spcBef>
              <a:buChar char="•"/>
              <a:defRPr sz="1200" b="1">
                <a:solidFill>
                  <a:schemeClr val="tx1"/>
                </a:solidFill>
                <a:latin typeface="Verdana" panose="020B0604030504040204" pitchFamily="34" charset="0"/>
              </a:defRPr>
            </a:lvl4pPr>
            <a:lvl5pPr marL="2057400" indent="-228600">
              <a:spcBef>
                <a:spcPct val="50000"/>
              </a:spcBef>
              <a:buChar char="•"/>
              <a:defRPr sz="1200" b="1">
                <a:solidFill>
                  <a:schemeClr val="tx1"/>
                </a:solidFill>
                <a:latin typeface="Verdana" panose="020B0604030504040204" pitchFamily="34" charset="0"/>
              </a:defRPr>
            </a:lvl5pPr>
            <a:lvl6pPr marL="2514600" indent="-228600" eaLnBrk="0" fontAlgn="base" hangingPunct="0">
              <a:spcBef>
                <a:spcPct val="50000"/>
              </a:spcBef>
              <a:spcAft>
                <a:spcPct val="0"/>
              </a:spcAft>
              <a:buChar char="•"/>
              <a:defRPr sz="1200" b="1">
                <a:solidFill>
                  <a:schemeClr val="tx1"/>
                </a:solidFill>
                <a:latin typeface="Verdana" panose="020B0604030504040204" pitchFamily="34" charset="0"/>
              </a:defRPr>
            </a:lvl6pPr>
            <a:lvl7pPr marL="2971800" indent="-228600" eaLnBrk="0" fontAlgn="base" hangingPunct="0">
              <a:spcBef>
                <a:spcPct val="50000"/>
              </a:spcBef>
              <a:spcAft>
                <a:spcPct val="0"/>
              </a:spcAft>
              <a:buChar char="•"/>
              <a:defRPr sz="1200" b="1">
                <a:solidFill>
                  <a:schemeClr val="tx1"/>
                </a:solidFill>
                <a:latin typeface="Verdana" panose="020B0604030504040204" pitchFamily="34" charset="0"/>
              </a:defRPr>
            </a:lvl7pPr>
            <a:lvl8pPr marL="3429000" indent="-228600" eaLnBrk="0" fontAlgn="base" hangingPunct="0">
              <a:spcBef>
                <a:spcPct val="50000"/>
              </a:spcBef>
              <a:spcAft>
                <a:spcPct val="0"/>
              </a:spcAft>
              <a:buChar char="•"/>
              <a:defRPr sz="1200" b="1">
                <a:solidFill>
                  <a:schemeClr val="tx1"/>
                </a:solidFill>
                <a:latin typeface="Verdana" panose="020B0604030504040204" pitchFamily="34" charset="0"/>
              </a:defRPr>
            </a:lvl8pPr>
            <a:lvl9pPr marL="3886200" indent="-228600" eaLnBrk="0" fontAlgn="base" hangingPunct="0">
              <a:spcBef>
                <a:spcPct val="50000"/>
              </a:spcBef>
              <a:spcAft>
                <a:spcPct val="0"/>
              </a:spcAft>
              <a:buChar char="•"/>
              <a:defRPr sz="1200" b="1">
                <a:solidFill>
                  <a:schemeClr val="tx1"/>
                </a:solidFill>
                <a:latin typeface="Verdana" panose="020B0604030504040204" pitchFamily="34" charset="0"/>
              </a:defRPr>
            </a:lvl9pPr>
          </a:lstStyle>
          <a:p>
            <a:pPr algn="ctr" eaLnBrk="1" hangingPunct="1">
              <a:spcBef>
                <a:spcPct val="0"/>
              </a:spcBef>
              <a:buFontTx/>
              <a:buNone/>
            </a:pPr>
            <a:r>
              <a:rPr lang="en-US" altLang="en-US" sz="900" dirty="0">
                <a:solidFill>
                  <a:srgbClr val="003366"/>
                </a:solidFill>
              </a:rPr>
              <a:t>Mr. Bose</a:t>
            </a:r>
          </a:p>
        </p:txBody>
      </p:sp>
      <p:sp>
        <p:nvSpPr>
          <p:cNvPr id="17" name="Rectangle 36">
            <a:extLst>
              <a:ext uri="{FF2B5EF4-FFF2-40B4-BE49-F238E27FC236}">
                <a16:creationId xmlns:a16="http://schemas.microsoft.com/office/drawing/2014/main" id="{262BC960-CB1F-4A6E-9E8E-A31BC89EEA7A}"/>
              </a:ext>
            </a:extLst>
          </p:cNvPr>
          <p:cNvSpPr>
            <a:spLocks noChangeArrowheads="1"/>
          </p:cNvSpPr>
          <p:nvPr/>
        </p:nvSpPr>
        <p:spPr bwMode="auto">
          <a:xfrm>
            <a:off x="6920192" y="440436"/>
            <a:ext cx="1882800" cy="241200"/>
          </a:xfrm>
          <a:prstGeom prst="rect">
            <a:avLst/>
          </a:prstGeom>
          <a:gradFill rotWithShape="0">
            <a:gsLst>
              <a:gs pos="0">
                <a:srgbClr val="3F7EBD">
                  <a:alpha val="79999"/>
                </a:srgbClr>
              </a:gs>
              <a:gs pos="100000">
                <a:srgbClr val="306090"/>
              </a:gs>
            </a:gsLst>
            <a:lin ang="18900000" scaled="1"/>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spcBef>
                <a:spcPct val="50000"/>
              </a:spcBef>
              <a:buChar char="•"/>
              <a:defRPr sz="1200" b="1">
                <a:solidFill>
                  <a:schemeClr val="tx1"/>
                </a:solidFill>
                <a:latin typeface="Verdana" panose="020B0604030504040204" pitchFamily="34" charset="0"/>
              </a:defRPr>
            </a:lvl1pPr>
            <a:lvl2pPr marL="742950" indent="-285750">
              <a:spcBef>
                <a:spcPct val="50000"/>
              </a:spcBef>
              <a:buChar char="•"/>
              <a:defRPr sz="1200" b="1">
                <a:solidFill>
                  <a:schemeClr val="tx1"/>
                </a:solidFill>
                <a:latin typeface="Verdana" panose="020B0604030504040204" pitchFamily="34" charset="0"/>
              </a:defRPr>
            </a:lvl2pPr>
            <a:lvl3pPr marL="1143000" indent="-228600">
              <a:spcBef>
                <a:spcPct val="50000"/>
              </a:spcBef>
              <a:buChar char="•"/>
              <a:defRPr sz="1200" b="1">
                <a:solidFill>
                  <a:schemeClr val="tx1"/>
                </a:solidFill>
                <a:latin typeface="Verdana" panose="020B0604030504040204" pitchFamily="34" charset="0"/>
              </a:defRPr>
            </a:lvl3pPr>
            <a:lvl4pPr marL="1600200" indent="-228600">
              <a:spcBef>
                <a:spcPct val="50000"/>
              </a:spcBef>
              <a:buChar char="•"/>
              <a:defRPr sz="1200" b="1">
                <a:solidFill>
                  <a:schemeClr val="tx1"/>
                </a:solidFill>
                <a:latin typeface="Verdana" panose="020B0604030504040204" pitchFamily="34" charset="0"/>
              </a:defRPr>
            </a:lvl4pPr>
            <a:lvl5pPr marL="2057400" indent="-228600">
              <a:spcBef>
                <a:spcPct val="50000"/>
              </a:spcBef>
              <a:buChar char="•"/>
              <a:defRPr sz="1200" b="1">
                <a:solidFill>
                  <a:schemeClr val="tx1"/>
                </a:solidFill>
                <a:latin typeface="Verdana" panose="020B0604030504040204" pitchFamily="34" charset="0"/>
              </a:defRPr>
            </a:lvl5pPr>
            <a:lvl6pPr marL="2514600" indent="-228600" eaLnBrk="0" fontAlgn="base" hangingPunct="0">
              <a:spcBef>
                <a:spcPct val="50000"/>
              </a:spcBef>
              <a:spcAft>
                <a:spcPct val="0"/>
              </a:spcAft>
              <a:buChar char="•"/>
              <a:defRPr sz="1200" b="1">
                <a:solidFill>
                  <a:schemeClr val="tx1"/>
                </a:solidFill>
                <a:latin typeface="Verdana" panose="020B0604030504040204" pitchFamily="34" charset="0"/>
              </a:defRPr>
            </a:lvl6pPr>
            <a:lvl7pPr marL="2971800" indent="-228600" eaLnBrk="0" fontAlgn="base" hangingPunct="0">
              <a:spcBef>
                <a:spcPct val="50000"/>
              </a:spcBef>
              <a:spcAft>
                <a:spcPct val="0"/>
              </a:spcAft>
              <a:buChar char="•"/>
              <a:defRPr sz="1200" b="1">
                <a:solidFill>
                  <a:schemeClr val="tx1"/>
                </a:solidFill>
                <a:latin typeface="Verdana" panose="020B0604030504040204" pitchFamily="34" charset="0"/>
              </a:defRPr>
            </a:lvl7pPr>
            <a:lvl8pPr marL="3429000" indent="-228600" eaLnBrk="0" fontAlgn="base" hangingPunct="0">
              <a:spcBef>
                <a:spcPct val="50000"/>
              </a:spcBef>
              <a:spcAft>
                <a:spcPct val="0"/>
              </a:spcAft>
              <a:buChar char="•"/>
              <a:defRPr sz="1200" b="1">
                <a:solidFill>
                  <a:schemeClr val="tx1"/>
                </a:solidFill>
                <a:latin typeface="Verdana" panose="020B0604030504040204" pitchFamily="34" charset="0"/>
              </a:defRPr>
            </a:lvl8pPr>
            <a:lvl9pPr marL="3886200" indent="-228600" eaLnBrk="0" fontAlgn="base" hangingPunct="0">
              <a:spcBef>
                <a:spcPct val="50000"/>
              </a:spcBef>
              <a:spcAft>
                <a:spcPct val="0"/>
              </a:spcAft>
              <a:buChar char="•"/>
              <a:defRPr sz="1200" b="1">
                <a:solidFill>
                  <a:schemeClr val="tx1"/>
                </a:solidFill>
                <a:latin typeface="Verdana" panose="020B0604030504040204" pitchFamily="34" charset="0"/>
              </a:defRPr>
            </a:lvl9pPr>
          </a:lstStyle>
          <a:p>
            <a:pPr algn="ctr" eaLnBrk="1" hangingPunct="1">
              <a:spcBef>
                <a:spcPct val="0"/>
              </a:spcBef>
              <a:buFontTx/>
              <a:buNone/>
            </a:pPr>
            <a:r>
              <a:rPr lang="en-US" altLang="en-US" sz="1000" dirty="0">
                <a:solidFill>
                  <a:schemeClr val="bg1"/>
                </a:solidFill>
              </a:rPr>
              <a:t>Project Sponsor</a:t>
            </a:r>
          </a:p>
        </p:txBody>
      </p:sp>
      <p:sp>
        <p:nvSpPr>
          <p:cNvPr id="18" name="Rectangle 46">
            <a:extLst>
              <a:ext uri="{FF2B5EF4-FFF2-40B4-BE49-F238E27FC236}">
                <a16:creationId xmlns:a16="http://schemas.microsoft.com/office/drawing/2014/main" id="{1D37CBDE-42B3-497B-9A4B-F1E88CC72BD8}"/>
              </a:ext>
            </a:extLst>
          </p:cNvPr>
          <p:cNvSpPr>
            <a:spLocks noChangeArrowheads="1"/>
          </p:cNvSpPr>
          <p:nvPr/>
        </p:nvSpPr>
        <p:spPr bwMode="auto">
          <a:xfrm>
            <a:off x="6920192" y="871113"/>
            <a:ext cx="1882800" cy="241200"/>
          </a:xfrm>
          <a:prstGeom prst="rect">
            <a:avLst/>
          </a:prstGeom>
          <a:solidFill>
            <a:srgbClr val="C0C0C0">
              <a:alpha val="59999"/>
            </a:srgb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t"/>
          <a:lstStyle>
            <a:lvl1pPr>
              <a:spcBef>
                <a:spcPct val="50000"/>
              </a:spcBef>
              <a:buChar char="•"/>
              <a:defRPr sz="1200" b="1">
                <a:solidFill>
                  <a:schemeClr val="tx1"/>
                </a:solidFill>
                <a:latin typeface="Verdana" panose="020B0604030504040204" pitchFamily="34" charset="0"/>
              </a:defRPr>
            </a:lvl1pPr>
            <a:lvl2pPr marL="742950" indent="-285750">
              <a:spcBef>
                <a:spcPct val="50000"/>
              </a:spcBef>
              <a:buChar char="•"/>
              <a:defRPr sz="1200" b="1">
                <a:solidFill>
                  <a:schemeClr val="tx1"/>
                </a:solidFill>
                <a:latin typeface="Verdana" panose="020B0604030504040204" pitchFamily="34" charset="0"/>
              </a:defRPr>
            </a:lvl2pPr>
            <a:lvl3pPr marL="1143000" indent="-228600">
              <a:spcBef>
                <a:spcPct val="50000"/>
              </a:spcBef>
              <a:buChar char="•"/>
              <a:defRPr sz="1200" b="1">
                <a:solidFill>
                  <a:schemeClr val="tx1"/>
                </a:solidFill>
                <a:latin typeface="Verdana" panose="020B0604030504040204" pitchFamily="34" charset="0"/>
              </a:defRPr>
            </a:lvl3pPr>
            <a:lvl4pPr marL="1600200" indent="-228600">
              <a:spcBef>
                <a:spcPct val="50000"/>
              </a:spcBef>
              <a:buChar char="•"/>
              <a:defRPr sz="1200" b="1">
                <a:solidFill>
                  <a:schemeClr val="tx1"/>
                </a:solidFill>
                <a:latin typeface="Verdana" panose="020B0604030504040204" pitchFamily="34" charset="0"/>
              </a:defRPr>
            </a:lvl4pPr>
            <a:lvl5pPr marL="2057400" indent="-228600">
              <a:spcBef>
                <a:spcPct val="50000"/>
              </a:spcBef>
              <a:buChar char="•"/>
              <a:defRPr sz="1200" b="1">
                <a:solidFill>
                  <a:schemeClr val="tx1"/>
                </a:solidFill>
                <a:latin typeface="Verdana" panose="020B0604030504040204" pitchFamily="34" charset="0"/>
              </a:defRPr>
            </a:lvl5pPr>
            <a:lvl6pPr marL="2514600" indent="-228600" eaLnBrk="0" fontAlgn="base" hangingPunct="0">
              <a:spcBef>
                <a:spcPct val="50000"/>
              </a:spcBef>
              <a:spcAft>
                <a:spcPct val="0"/>
              </a:spcAft>
              <a:buChar char="•"/>
              <a:defRPr sz="1200" b="1">
                <a:solidFill>
                  <a:schemeClr val="tx1"/>
                </a:solidFill>
                <a:latin typeface="Verdana" panose="020B0604030504040204" pitchFamily="34" charset="0"/>
              </a:defRPr>
            </a:lvl6pPr>
            <a:lvl7pPr marL="2971800" indent="-228600" eaLnBrk="0" fontAlgn="base" hangingPunct="0">
              <a:spcBef>
                <a:spcPct val="50000"/>
              </a:spcBef>
              <a:spcAft>
                <a:spcPct val="0"/>
              </a:spcAft>
              <a:buChar char="•"/>
              <a:defRPr sz="1200" b="1">
                <a:solidFill>
                  <a:schemeClr val="tx1"/>
                </a:solidFill>
                <a:latin typeface="Verdana" panose="020B0604030504040204" pitchFamily="34" charset="0"/>
              </a:defRPr>
            </a:lvl7pPr>
            <a:lvl8pPr marL="3429000" indent="-228600" eaLnBrk="0" fontAlgn="base" hangingPunct="0">
              <a:spcBef>
                <a:spcPct val="50000"/>
              </a:spcBef>
              <a:spcAft>
                <a:spcPct val="0"/>
              </a:spcAft>
              <a:buChar char="•"/>
              <a:defRPr sz="1200" b="1">
                <a:solidFill>
                  <a:schemeClr val="tx1"/>
                </a:solidFill>
                <a:latin typeface="Verdana" panose="020B0604030504040204" pitchFamily="34" charset="0"/>
              </a:defRPr>
            </a:lvl8pPr>
            <a:lvl9pPr marL="3886200" indent="-228600" eaLnBrk="0" fontAlgn="base" hangingPunct="0">
              <a:spcBef>
                <a:spcPct val="50000"/>
              </a:spcBef>
              <a:spcAft>
                <a:spcPct val="0"/>
              </a:spcAft>
              <a:buChar char="•"/>
              <a:defRPr sz="1200" b="1">
                <a:solidFill>
                  <a:schemeClr val="tx1"/>
                </a:solidFill>
                <a:latin typeface="Verdana" panose="020B0604030504040204" pitchFamily="34" charset="0"/>
              </a:defRPr>
            </a:lvl9pPr>
          </a:lstStyle>
          <a:p>
            <a:pPr algn="ctr" eaLnBrk="1" hangingPunct="1">
              <a:spcBef>
                <a:spcPct val="0"/>
              </a:spcBef>
              <a:buFontTx/>
              <a:buNone/>
            </a:pPr>
            <a:r>
              <a:rPr lang="en-US" altLang="en-US" sz="900" dirty="0" err="1">
                <a:solidFill>
                  <a:srgbClr val="003366"/>
                </a:solidFill>
              </a:rPr>
              <a:t>FoodPath</a:t>
            </a:r>
            <a:endParaRPr lang="en-US" altLang="en-US" sz="900" dirty="0">
              <a:solidFill>
                <a:srgbClr val="003366"/>
              </a:solidFill>
            </a:endParaRPr>
          </a:p>
        </p:txBody>
      </p:sp>
      <p:sp>
        <p:nvSpPr>
          <p:cNvPr id="19" name="Rectangle 37">
            <a:extLst>
              <a:ext uri="{FF2B5EF4-FFF2-40B4-BE49-F238E27FC236}">
                <a16:creationId xmlns:a16="http://schemas.microsoft.com/office/drawing/2014/main" id="{0CF32E5E-95A5-4B78-9565-8EE80F12C0AC}"/>
              </a:ext>
            </a:extLst>
          </p:cNvPr>
          <p:cNvSpPr>
            <a:spLocks noChangeArrowheads="1"/>
          </p:cNvSpPr>
          <p:nvPr/>
        </p:nvSpPr>
        <p:spPr bwMode="auto">
          <a:xfrm>
            <a:off x="10214089" y="460040"/>
            <a:ext cx="1882800" cy="241200"/>
          </a:xfrm>
          <a:prstGeom prst="rect">
            <a:avLst/>
          </a:prstGeom>
          <a:gradFill rotWithShape="0">
            <a:gsLst>
              <a:gs pos="0">
                <a:srgbClr val="3F7EBD">
                  <a:alpha val="79999"/>
                </a:srgbClr>
              </a:gs>
              <a:gs pos="100000">
                <a:srgbClr val="306090"/>
              </a:gs>
            </a:gsLst>
            <a:lin ang="18900000" scaled="1"/>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spcBef>
                <a:spcPct val="50000"/>
              </a:spcBef>
              <a:buChar char="•"/>
              <a:defRPr sz="1200" b="1">
                <a:solidFill>
                  <a:schemeClr val="tx1"/>
                </a:solidFill>
                <a:latin typeface="Verdana" panose="020B0604030504040204" pitchFamily="34" charset="0"/>
              </a:defRPr>
            </a:lvl1pPr>
            <a:lvl2pPr marL="742950" indent="-285750">
              <a:spcBef>
                <a:spcPct val="50000"/>
              </a:spcBef>
              <a:buChar char="•"/>
              <a:defRPr sz="1200" b="1">
                <a:solidFill>
                  <a:schemeClr val="tx1"/>
                </a:solidFill>
                <a:latin typeface="Verdana" panose="020B0604030504040204" pitchFamily="34" charset="0"/>
              </a:defRPr>
            </a:lvl2pPr>
            <a:lvl3pPr marL="1143000" indent="-228600">
              <a:spcBef>
                <a:spcPct val="50000"/>
              </a:spcBef>
              <a:buChar char="•"/>
              <a:defRPr sz="1200" b="1">
                <a:solidFill>
                  <a:schemeClr val="tx1"/>
                </a:solidFill>
                <a:latin typeface="Verdana" panose="020B0604030504040204" pitchFamily="34" charset="0"/>
              </a:defRPr>
            </a:lvl3pPr>
            <a:lvl4pPr marL="1600200" indent="-228600">
              <a:spcBef>
                <a:spcPct val="50000"/>
              </a:spcBef>
              <a:buChar char="•"/>
              <a:defRPr sz="1200" b="1">
                <a:solidFill>
                  <a:schemeClr val="tx1"/>
                </a:solidFill>
                <a:latin typeface="Verdana" panose="020B0604030504040204" pitchFamily="34" charset="0"/>
              </a:defRPr>
            </a:lvl4pPr>
            <a:lvl5pPr marL="2057400" indent="-228600">
              <a:spcBef>
                <a:spcPct val="50000"/>
              </a:spcBef>
              <a:buChar char="•"/>
              <a:defRPr sz="1200" b="1">
                <a:solidFill>
                  <a:schemeClr val="tx1"/>
                </a:solidFill>
                <a:latin typeface="Verdana" panose="020B0604030504040204" pitchFamily="34" charset="0"/>
              </a:defRPr>
            </a:lvl5pPr>
            <a:lvl6pPr marL="2514600" indent="-228600" eaLnBrk="0" fontAlgn="base" hangingPunct="0">
              <a:spcBef>
                <a:spcPct val="50000"/>
              </a:spcBef>
              <a:spcAft>
                <a:spcPct val="0"/>
              </a:spcAft>
              <a:buChar char="•"/>
              <a:defRPr sz="1200" b="1">
                <a:solidFill>
                  <a:schemeClr val="tx1"/>
                </a:solidFill>
                <a:latin typeface="Verdana" panose="020B0604030504040204" pitchFamily="34" charset="0"/>
              </a:defRPr>
            </a:lvl6pPr>
            <a:lvl7pPr marL="2971800" indent="-228600" eaLnBrk="0" fontAlgn="base" hangingPunct="0">
              <a:spcBef>
                <a:spcPct val="50000"/>
              </a:spcBef>
              <a:spcAft>
                <a:spcPct val="0"/>
              </a:spcAft>
              <a:buChar char="•"/>
              <a:defRPr sz="1200" b="1">
                <a:solidFill>
                  <a:schemeClr val="tx1"/>
                </a:solidFill>
                <a:latin typeface="Verdana" panose="020B0604030504040204" pitchFamily="34" charset="0"/>
              </a:defRPr>
            </a:lvl7pPr>
            <a:lvl8pPr marL="3429000" indent="-228600" eaLnBrk="0" fontAlgn="base" hangingPunct="0">
              <a:spcBef>
                <a:spcPct val="50000"/>
              </a:spcBef>
              <a:spcAft>
                <a:spcPct val="0"/>
              </a:spcAft>
              <a:buChar char="•"/>
              <a:defRPr sz="1200" b="1">
                <a:solidFill>
                  <a:schemeClr val="tx1"/>
                </a:solidFill>
                <a:latin typeface="Verdana" panose="020B0604030504040204" pitchFamily="34" charset="0"/>
              </a:defRPr>
            </a:lvl8pPr>
            <a:lvl9pPr marL="3886200" indent="-228600" eaLnBrk="0" fontAlgn="base" hangingPunct="0">
              <a:spcBef>
                <a:spcPct val="50000"/>
              </a:spcBef>
              <a:spcAft>
                <a:spcPct val="0"/>
              </a:spcAft>
              <a:buChar char="•"/>
              <a:defRPr sz="1200" b="1">
                <a:solidFill>
                  <a:schemeClr val="tx1"/>
                </a:solidFill>
                <a:latin typeface="Verdana" panose="020B0604030504040204" pitchFamily="34" charset="0"/>
              </a:defRPr>
            </a:lvl9pPr>
          </a:lstStyle>
          <a:p>
            <a:pPr algn="ctr" eaLnBrk="1" hangingPunct="1">
              <a:spcBef>
                <a:spcPct val="0"/>
              </a:spcBef>
              <a:buFontTx/>
              <a:buNone/>
            </a:pPr>
            <a:r>
              <a:rPr lang="en-US" altLang="en-US" sz="1000" dirty="0">
                <a:solidFill>
                  <a:schemeClr val="bg1"/>
                </a:solidFill>
              </a:rPr>
              <a:t>Process Owner</a:t>
            </a:r>
          </a:p>
        </p:txBody>
      </p:sp>
      <p:sp>
        <p:nvSpPr>
          <p:cNvPr id="20" name="Rectangle 44">
            <a:extLst>
              <a:ext uri="{FF2B5EF4-FFF2-40B4-BE49-F238E27FC236}">
                <a16:creationId xmlns:a16="http://schemas.microsoft.com/office/drawing/2014/main" id="{854C9D0D-3FE1-4276-8AFE-8C98A5CF82BE}"/>
              </a:ext>
            </a:extLst>
          </p:cNvPr>
          <p:cNvSpPr>
            <a:spLocks noChangeArrowheads="1"/>
          </p:cNvSpPr>
          <p:nvPr/>
        </p:nvSpPr>
        <p:spPr bwMode="auto">
          <a:xfrm>
            <a:off x="10214089" y="849329"/>
            <a:ext cx="1882800" cy="241200"/>
          </a:xfrm>
          <a:prstGeom prst="rect">
            <a:avLst/>
          </a:prstGeom>
          <a:solidFill>
            <a:srgbClr val="C0C0C0">
              <a:alpha val="59999"/>
            </a:srgb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spcBef>
                <a:spcPct val="50000"/>
              </a:spcBef>
              <a:buChar char="•"/>
              <a:defRPr sz="1200" b="1">
                <a:solidFill>
                  <a:schemeClr val="tx1"/>
                </a:solidFill>
                <a:latin typeface="Verdana" panose="020B0604030504040204" pitchFamily="34" charset="0"/>
              </a:defRPr>
            </a:lvl1pPr>
            <a:lvl2pPr marL="742950" indent="-285750">
              <a:spcBef>
                <a:spcPct val="50000"/>
              </a:spcBef>
              <a:buChar char="•"/>
              <a:defRPr sz="1200" b="1">
                <a:solidFill>
                  <a:schemeClr val="tx1"/>
                </a:solidFill>
                <a:latin typeface="Verdana" panose="020B0604030504040204" pitchFamily="34" charset="0"/>
              </a:defRPr>
            </a:lvl2pPr>
            <a:lvl3pPr marL="1143000" indent="-228600">
              <a:spcBef>
                <a:spcPct val="50000"/>
              </a:spcBef>
              <a:buChar char="•"/>
              <a:defRPr sz="1200" b="1">
                <a:solidFill>
                  <a:schemeClr val="tx1"/>
                </a:solidFill>
                <a:latin typeface="Verdana" panose="020B0604030504040204" pitchFamily="34" charset="0"/>
              </a:defRPr>
            </a:lvl3pPr>
            <a:lvl4pPr marL="1600200" indent="-228600">
              <a:spcBef>
                <a:spcPct val="50000"/>
              </a:spcBef>
              <a:buChar char="•"/>
              <a:defRPr sz="1200" b="1">
                <a:solidFill>
                  <a:schemeClr val="tx1"/>
                </a:solidFill>
                <a:latin typeface="Verdana" panose="020B0604030504040204" pitchFamily="34" charset="0"/>
              </a:defRPr>
            </a:lvl4pPr>
            <a:lvl5pPr marL="2057400" indent="-228600">
              <a:spcBef>
                <a:spcPct val="50000"/>
              </a:spcBef>
              <a:buChar char="•"/>
              <a:defRPr sz="1200" b="1">
                <a:solidFill>
                  <a:schemeClr val="tx1"/>
                </a:solidFill>
                <a:latin typeface="Verdana" panose="020B0604030504040204" pitchFamily="34" charset="0"/>
              </a:defRPr>
            </a:lvl5pPr>
            <a:lvl6pPr marL="2514600" indent="-228600" eaLnBrk="0" fontAlgn="base" hangingPunct="0">
              <a:spcBef>
                <a:spcPct val="50000"/>
              </a:spcBef>
              <a:spcAft>
                <a:spcPct val="0"/>
              </a:spcAft>
              <a:buChar char="•"/>
              <a:defRPr sz="1200" b="1">
                <a:solidFill>
                  <a:schemeClr val="tx1"/>
                </a:solidFill>
                <a:latin typeface="Verdana" panose="020B0604030504040204" pitchFamily="34" charset="0"/>
              </a:defRPr>
            </a:lvl6pPr>
            <a:lvl7pPr marL="2971800" indent="-228600" eaLnBrk="0" fontAlgn="base" hangingPunct="0">
              <a:spcBef>
                <a:spcPct val="50000"/>
              </a:spcBef>
              <a:spcAft>
                <a:spcPct val="0"/>
              </a:spcAft>
              <a:buChar char="•"/>
              <a:defRPr sz="1200" b="1">
                <a:solidFill>
                  <a:schemeClr val="tx1"/>
                </a:solidFill>
                <a:latin typeface="Verdana" panose="020B0604030504040204" pitchFamily="34" charset="0"/>
              </a:defRPr>
            </a:lvl7pPr>
            <a:lvl8pPr marL="3429000" indent="-228600" eaLnBrk="0" fontAlgn="base" hangingPunct="0">
              <a:spcBef>
                <a:spcPct val="50000"/>
              </a:spcBef>
              <a:spcAft>
                <a:spcPct val="0"/>
              </a:spcAft>
              <a:buChar char="•"/>
              <a:defRPr sz="1200" b="1">
                <a:solidFill>
                  <a:schemeClr val="tx1"/>
                </a:solidFill>
                <a:latin typeface="Verdana" panose="020B0604030504040204" pitchFamily="34" charset="0"/>
              </a:defRPr>
            </a:lvl8pPr>
            <a:lvl9pPr marL="3886200" indent="-228600" eaLnBrk="0" fontAlgn="base" hangingPunct="0">
              <a:spcBef>
                <a:spcPct val="50000"/>
              </a:spcBef>
              <a:spcAft>
                <a:spcPct val="0"/>
              </a:spcAft>
              <a:buChar char="•"/>
              <a:defRPr sz="1200" b="1">
                <a:solidFill>
                  <a:schemeClr val="tx1"/>
                </a:solidFill>
                <a:latin typeface="Verdana" panose="020B0604030504040204" pitchFamily="34" charset="0"/>
              </a:defRPr>
            </a:lvl9pPr>
          </a:lstStyle>
          <a:p>
            <a:pPr algn="ctr">
              <a:spcBef>
                <a:spcPct val="0"/>
              </a:spcBef>
              <a:buNone/>
            </a:pPr>
            <a:r>
              <a:rPr lang="en-US" altLang="en-US" sz="900" dirty="0">
                <a:solidFill>
                  <a:srgbClr val="003366"/>
                </a:solidFill>
              </a:rPr>
              <a:t>Top Mentor</a:t>
            </a:r>
          </a:p>
        </p:txBody>
      </p:sp>
      <p:sp>
        <p:nvSpPr>
          <p:cNvPr id="35" name="Text Box 95">
            <a:extLst>
              <a:ext uri="{FF2B5EF4-FFF2-40B4-BE49-F238E27FC236}">
                <a16:creationId xmlns:a16="http://schemas.microsoft.com/office/drawing/2014/main" id="{2EC780E5-BE1B-48B5-917D-3A0F30E1FEA0}"/>
              </a:ext>
            </a:extLst>
          </p:cNvPr>
          <p:cNvSpPr txBox="1">
            <a:spLocks noChangeArrowheads="1"/>
          </p:cNvSpPr>
          <p:nvPr/>
        </p:nvSpPr>
        <p:spPr bwMode="auto">
          <a:xfrm>
            <a:off x="6146357" y="2804640"/>
            <a:ext cx="1017587" cy="124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prstDash val="sysDot"/>
                <a:miter lim="800000"/>
                <a:headEnd/>
                <a:tailEnd/>
              </a14:hiddenLine>
            </a:ext>
          </a:extLst>
        </p:spPr>
        <p:txBody>
          <a:bodyPr wrap="none" lIns="92075" tIns="46038" rIns="92075" bIns="46038">
            <a:spAutoFit/>
          </a:bodyPr>
          <a:lstStyle>
            <a:lvl1pPr>
              <a:spcBef>
                <a:spcPct val="50000"/>
              </a:spcBef>
              <a:buChar char="•"/>
              <a:defRPr sz="1200" b="1">
                <a:solidFill>
                  <a:schemeClr val="tx1"/>
                </a:solidFill>
                <a:latin typeface="Verdana" panose="020B0604030504040204" pitchFamily="34" charset="0"/>
              </a:defRPr>
            </a:lvl1pPr>
            <a:lvl2pPr marL="742950" indent="-285750">
              <a:spcBef>
                <a:spcPct val="50000"/>
              </a:spcBef>
              <a:buChar char="•"/>
              <a:defRPr sz="1200" b="1">
                <a:solidFill>
                  <a:schemeClr val="tx1"/>
                </a:solidFill>
                <a:latin typeface="Verdana" panose="020B0604030504040204" pitchFamily="34" charset="0"/>
              </a:defRPr>
            </a:lvl2pPr>
            <a:lvl3pPr marL="1143000" indent="-228600">
              <a:spcBef>
                <a:spcPct val="50000"/>
              </a:spcBef>
              <a:buChar char="•"/>
              <a:defRPr sz="1200" b="1">
                <a:solidFill>
                  <a:schemeClr val="tx1"/>
                </a:solidFill>
                <a:latin typeface="Verdana" panose="020B0604030504040204" pitchFamily="34" charset="0"/>
              </a:defRPr>
            </a:lvl3pPr>
            <a:lvl4pPr marL="1600200" indent="-228600">
              <a:spcBef>
                <a:spcPct val="50000"/>
              </a:spcBef>
              <a:buChar char="•"/>
              <a:defRPr sz="1200" b="1">
                <a:solidFill>
                  <a:schemeClr val="tx1"/>
                </a:solidFill>
                <a:latin typeface="Verdana" panose="020B0604030504040204" pitchFamily="34" charset="0"/>
              </a:defRPr>
            </a:lvl4pPr>
            <a:lvl5pPr marL="2057400" indent="-228600">
              <a:spcBef>
                <a:spcPct val="50000"/>
              </a:spcBef>
              <a:buChar char="•"/>
              <a:defRPr sz="1200" b="1">
                <a:solidFill>
                  <a:schemeClr val="tx1"/>
                </a:solidFill>
                <a:latin typeface="Verdana" panose="020B0604030504040204" pitchFamily="34" charset="0"/>
              </a:defRPr>
            </a:lvl5pPr>
            <a:lvl6pPr marL="2514600" indent="-228600" eaLnBrk="0" fontAlgn="base" hangingPunct="0">
              <a:spcBef>
                <a:spcPct val="50000"/>
              </a:spcBef>
              <a:spcAft>
                <a:spcPct val="0"/>
              </a:spcAft>
              <a:buChar char="•"/>
              <a:defRPr sz="1200" b="1">
                <a:solidFill>
                  <a:schemeClr val="tx1"/>
                </a:solidFill>
                <a:latin typeface="Verdana" panose="020B0604030504040204" pitchFamily="34" charset="0"/>
              </a:defRPr>
            </a:lvl6pPr>
            <a:lvl7pPr marL="2971800" indent="-228600" eaLnBrk="0" fontAlgn="base" hangingPunct="0">
              <a:spcBef>
                <a:spcPct val="50000"/>
              </a:spcBef>
              <a:spcAft>
                <a:spcPct val="0"/>
              </a:spcAft>
              <a:buChar char="•"/>
              <a:defRPr sz="1200" b="1">
                <a:solidFill>
                  <a:schemeClr val="tx1"/>
                </a:solidFill>
                <a:latin typeface="Verdana" panose="020B0604030504040204" pitchFamily="34" charset="0"/>
              </a:defRPr>
            </a:lvl7pPr>
            <a:lvl8pPr marL="3429000" indent="-228600" eaLnBrk="0" fontAlgn="base" hangingPunct="0">
              <a:spcBef>
                <a:spcPct val="50000"/>
              </a:spcBef>
              <a:spcAft>
                <a:spcPct val="0"/>
              </a:spcAft>
              <a:buChar char="•"/>
              <a:defRPr sz="1200" b="1">
                <a:solidFill>
                  <a:schemeClr val="tx1"/>
                </a:solidFill>
                <a:latin typeface="Verdana" panose="020B0604030504040204" pitchFamily="34" charset="0"/>
              </a:defRPr>
            </a:lvl8pPr>
            <a:lvl9pPr marL="3886200" indent="-228600" eaLnBrk="0" fontAlgn="base" hangingPunct="0">
              <a:spcBef>
                <a:spcPct val="50000"/>
              </a:spcBef>
              <a:spcAft>
                <a:spcPct val="0"/>
              </a:spcAft>
              <a:buChar char="•"/>
              <a:defRPr sz="1200" b="1">
                <a:solidFill>
                  <a:schemeClr val="tx1"/>
                </a:solidFill>
                <a:latin typeface="Verdana" panose="020B0604030504040204" pitchFamily="34" charset="0"/>
              </a:defRPr>
            </a:lvl9pPr>
          </a:lstStyle>
          <a:p>
            <a:pPr>
              <a:lnSpc>
                <a:spcPct val="120000"/>
              </a:lnSpc>
              <a:buFontTx/>
              <a:buNone/>
            </a:pPr>
            <a:r>
              <a:rPr lang="en-US" altLang="en-US" b="0" dirty="0"/>
              <a:t>Define</a:t>
            </a:r>
          </a:p>
          <a:p>
            <a:pPr>
              <a:lnSpc>
                <a:spcPct val="120000"/>
              </a:lnSpc>
              <a:buFontTx/>
              <a:buNone/>
            </a:pPr>
            <a:r>
              <a:rPr lang="en-US" altLang="en-US" b="0" dirty="0"/>
              <a:t>Explore</a:t>
            </a:r>
          </a:p>
          <a:p>
            <a:pPr>
              <a:lnSpc>
                <a:spcPct val="120000"/>
              </a:lnSpc>
              <a:buFontTx/>
              <a:buNone/>
            </a:pPr>
            <a:r>
              <a:rPr lang="en-US" altLang="en-US" b="0" dirty="0"/>
              <a:t>Implement</a:t>
            </a:r>
          </a:p>
          <a:p>
            <a:pPr>
              <a:lnSpc>
                <a:spcPct val="120000"/>
              </a:lnSpc>
              <a:buFontTx/>
              <a:buNone/>
            </a:pPr>
            <a:r>
              <a:rPr lang="en-US" altLang="en-US" b="0" dirty="0"/>
              <a:t>Sustain</a:t>
            </a:r>
          </a:p>
        </p:txBody>
      </p:sp>
      <p:sp>
        <p:nvSpPr>
          <p:cNvPr id="36" name="Rectangle 96">
            <a:extLst>
              <a:ext uri="{FF2B5EF4-FFF2-40B4-BE49-F238E27FC236}">
                <a16:creationId xmlns:a16="http://schemas.microsoft.com/office/drawing/2014/main" id="{418070A5-504C-4F0E-8920-AC046281E96B}"/>
              </a:ext>
            </a:extLst>
          </p:cNvPr>
          <p:cNvSpPr>
            <a:spLocks noChangeArrowheads="1"/>
          </p:cNvSpPr>
          <p:nvPr/>
        </p:nvSpPr>
        <p:spPr bwMode="auto">
          <a:xfrm>
            <a:off x="7156007" y="2930052"/>
            <a:ext cx="673100" cy="127000"/>
          </a:xfrm>
          <a:prstGeom prst="rect">
            <a:avLst/>
          </a:prstGeom>
          <a:solidFill>
            <a:srgbClr val="969696"/>
          </a:solidFill>
          <a:ln>
            <a:noFill/>
          </a:ln>
          <a:extLst>
            <a:ext uri="{91240B29-F687-4F45-9708-019B960494DF}">
              <a14:hiddenLine xmlns:a14="http://schemas.microsoft.com/office/drawing/2010/main" w="3175" algn="ctr">
                <a:solidFill>
                  <a:srgbClr val="000000"/>
                </a:solidFill>
                <a:miter lim="800000"/>
                <a:headEnd/>
                <a:tailEnd/>
              </a14:hiddenLine>
            </a:ext>
          </a:extLst>
        </p:spPr>
        <p:txBody>
          <a:bodyPr wrap="none" lIns="92075" tIns="46038" rIns="92075" bIns="46038" anchor="ctr"/>
          <a:lstStyle>
            <a:lvl1pPr>
              <a:spcBef>
                <a:spcPct val="50000"/>
              </a:spcBef>
              <a:buChar char="•"/>
              <a:defRPr sz="1200" b="1">
                <a:solidFill>
                  <a:schemeClr val="tx1"/>
                </a:solidFill>
                <a:latin typeface="Verdana" panose="020B0604030504040204" pitchFamily="34" charset="0"/>
              </a:defRPr>
            </a:lvl1pPr>
            <a:lvl2pPr marL="742950" indent="-285750">
              <a:spcBef>
                <a:spcPct val="50000"/>
              </a:spcBef>
              <a:buChar char="•"/>
              <a:defRPr sz="1200" b="1">
                <a:solidFill>
                  <a:schemeClr val="tx1"/>
                </a:solidFill>
                <a:latin typeface="Verdana" panose="020B0604030504040204" pitchFamily="34" charset="0"/>
              </a:defRPr>
            </a:lvl2pPr>
            <a:lvl3pPr marL="1143000" indent="-228600">
              <a:spcBef>
                <a:spcPct val="50000"/>
              </a:spcBef>
              <a:buChar char="•"/>
              <a:defRPr sz="1200" b="1">
                <a:solidFill>
                  <a:schemeClr val="tx1"/>
                </a:solidFill>
                <a:latin typeface="Verdana" panose="020B0604030504040204" pitchFamily="34" charset="0"/>
              </a:defRPr>
            </a:lvl3pPr>
            <a:lvl4pPr marL="1600200" indent="-228600">
              <a:spcBef>
                <a:spcPct val="50000"/>
              </a:spcBef>
              <a:buChar char="•"/>
              <a:defRPr sz="1200" b="1">
                <a:solidFill>
                  <a:schemeClr val="tx1"/>
                </a:solidFill>
                <a:latin typeface="Verdana" panose="020B0604030504040204" pitchFamily="34" charset="0"/>
              </a:defRPr>
            </a:lvl4pPr>
            <a:lvl5pPr marL="2057400" indent="-228600">
              <a:spcBef>
                <a:spcPct val="50000"/>
              </a:spcBef>
              <a:buChar char="•"/>
              <a:defRPr sz="1200" b="1">
                <a:solidFill>
                  <a:schemeClr val="tx1"/>
                </a:solidFill>
                <a:latin typeface="Verdana" panose="020B0604030504040204" pitchFamily="34" charset="0"/>
              </a:defRPr>
            </a:lvl5pPr>
            <a:lvl6pPr marL="2514600" indent="-228600" eaLnBrk="0" fontAlgn="base" hangingPunct="0">
              <a:spcBef>
                <a:spcPct val="50000"/>
              </a:spcBef>
              <a:spcAft>
                <a:spcPct val="0"/>
              </a:spcAft>
              <a:buChar char="•"/>
              <a:defRPr sz="1200" b="1">
                <a:solidFill>
                  <a:schemeClr val="tx1"/>
                </a:solidFill>
                <a:latin typeface="Verdana" panose="020B0604030504040204" pitchFamily="34" charset="0"/>
              </a:defRPr>
            </a:lvl6pPr>
            <a:lvl7pPr marL="2971800" indent="-228600" eaLnBrk="0" fontAlgn="base" hangingPunct="0">
              <a:spcBef>
                <a:spcPct val="50000"/>
              </a:spcBef>
              <a:spcAft>
                <a:spcPct val="0"/>
              </a:spcAft>
              <a:buChar char="•"/>
              <a:defRPr sz="1200" b="1">
                <a:solidFill>
                  <a:schemeClr val="tx1"/>
                </a:solidFill>
                <a:latin typeface="Verdana" panose="020B0604030504040204" pitchFamily="34" charset="0"/>
              </a:defRPr>
            </a:lvl7pPr>
            <a:lvl8pPr marL="3429000" indent="-228600" eaLnBrk="0" fontAlgn="base" hangingPunct="0">
              <a:spcBef>
                <a:spcPct val="50000"/>
              </a:spcBef>
              <a:spcAft>
                <a:spcPct val="0"/>
              </a:spcAft>
              <a:buChar char="•"/>
              <a:defRPr sz="1200" b="1">
                <a:solidFill>
                  <a:schemeClr val="tx1"/>
                </a:solidFill>
                <a:latin typeface="Verdana" panose="020B0604030504040204" pitchFamily="34" charset="0"/>
              </a:defRPr>
            </a:lvl8pPr>
            <a:lvl9pPr marL="3886200" indent="-228600" eaLnBrk="0" fontAlgn="base" hangingPunct="0">
              <a:spcBef>
                <a:spcPct val="50000"/>
              </a:spcBef>
              <a:spcAft>
                <a:spcPct val="0"/>
              </a:spcAft>
              <a:buChar char="•"/>
              <a:defRPr sz="1200" b="1">
                <a:solidFill>
                  <a:schemeClr val="tx1"/>
                </a:solidFill>
                <a:latin typeface="Verdana" panose="020B0604030504040204" pitchFamily="34" charset="0"/>
              </a:defRPr>
            </a:lvl9pPr>
          </a:lstStyle>
          <a:p>
            <a:endParaRPr lang="en-US" altLang="en-US"/>
          </a:p>
        </p:txBody>
      </p:sp>
      <p:sp>
        <p:nvSpPr>
          <p:cNvPr id="37" name="Rectangle 97">
            <a:extLst>
              <a:ext uri="{FF2B5EF4-FFF2-40B4-BE49-F238E27FC236}">
                <a16:creationId xmlns:a16="http://schemas.microsoft.com/office/drawing/2014/main" id="{4E473E1A-49FE-4257-80C2-BB4775F39084}"/>
              </a:ext>
            </a:extLst>
          </p:cNvPr>
          <p:cNvSpPr>
            <a:spLocks noChangeArrowheads="1"/>
          </p:cNvSpPr>
          <p:nvPr/>
        </p:nvSpPr>
        <p:spPr bwMode="auto">
          <a:xfrm>
            <a:off x="7816407" y="3231677"/>
            <a:ext cx="673100" cy="127000"/>
          </a:xfrm>
          <a:prstGeom prst="rect">
            <a:avLst/>
          </a:prstGeom>
          <a:solidFill>
            <a:srgbClr val="969696"/>
          </a:solidFill>
          <a:ln>
            <a:noFill/>
          </a:ln>
          <a:extLst>
            <a:ext uri="{91240B29-F687-4F45-9708-019B960494DF}">
              <a14:hiddenLine xmlns:a14="http://schemas.microsoft.com/office/drawing/2010/main" w="3175" algn="ctr">
                <a:solidFill>
                  <a:srgbClr val="000000"/>
                </a:solidFill>
                <a:miter lim="800000"/>
                <a:headEnd/>
                <a:tailEnd/>
              </a14:hiddenLine>
            </a:ext>
          </a:extLst>
        </p:spPr>
        <p:txBody>
          <a:bodyPr wrap="none" lIns="92075" tIns="46038" rIns="92075" bIns="46038" anchor="ctr"/>
          <a:lstStyle>
            <a:lvl1pPr>
              <a:spcBef>
                <a:spcPct val="50000"/>
              </a:spcBef>
              <a:buChar char="•"/>
              <a:defRPr sz="1200" b="1">
                <a:solidFill>
                  <a:schemeClr val="tx1"/>
                </a:solidFill>
                <a:latin typeface="Verdana" panose="020B0604030504040204" pitchFamily="34" charset="0"/>
              </a:defRPr>
            </a:lvl1pPr>
            <a:lvl2pPr marL="742950" indent="-285750">
              <a:spcBef>
                <a:spcPct val="50000"/>
              </a:spcBef>
              <a:buChar char="•"/>
              <a:defRPr sz="1200" b="1">
                <a:solidFill>
                  <a:schemeClr val="tx1"/>
                </a:solidFill>
                <a:latin typeface="Verdana" panose="020B0604030504040204" pitchFamily="34" charset="0"/>
              </a:defRPr>
            </a:lvl2pPr>
            <a:lvl3pPr marL="1143000" indent="-228600">
              <a:spcBef>
                <a:spcPct val="50000"/>
              </a:spcBef>
              <a:buChar char="•"/>
              <a:defRPr sz="1200" b="1">
                <a:solidFill>
                  <a:schemeClr val="tx1"/>
                </a:solidFill>
                <a:latin typeface="Verdana" panose="020B0604030504040204" pitchFamily="34" charset="0"/>
              </a:defRPr>
            </a:lvl3pPr>
            <a:lvl4pPr marL="1600200" indent="-228600">
              <a:spcBef>
                <a:spcPct val="50000"/>
              </a:spcBef>
              <a:buChar char="•"/>
              <a:defRPr sz="1200" b="1">
                <a:solidFill>
                  <a:schemeClr val="tx1"/>
                </a:solidFill>
                <a:latin typeface="Verdana" panose="020B0604030504040204" pitchFamily="34" charset="0"/>
              </a:defRPr>
            </a:lvl4pPr>
            <a:lvl5pPr marL="2057400" indent="-228600">
              <a:spcBef>
                <a:spcPct val="50000"/>
              </a:spcBef>
              <a:buChar char="•"/>
              <a:defRPr sz="1200" b="1">
                <a:solidFill>
                  <a:schemeClr val="tx1"/>
                </a:solidFill>
                <a:latin typeface="Verdana" panose="020B0604030504040204" pitchFamily="34" charset="0"/>
              </a:defRPr>
            </a:lvl5pPr>
            <a:lvl6pPr marL="2514600" indent="-228600" eaLnBrk="0" fontAlgn="base" hangingPunct="0">
              <a:spcBef>
                <a:spcPct val="50000"/>
              </a:spcBef>
              <a:spcAft>
                <a:spcPct val="0"/>
              </a:spcAft>
              <a:buChar char="•"/>
              <a:defRPr sz="1200" b="1">
                <a:solidFill>
                  <a:schemeClr val="tx1"/>
                </a:solidFill>
                <a:latin typeface="Verdana" panose="020B0604030504040204" pitchFamily="34" charset="0"/>
              </a:defRPr>
            </a:lvl6pPr>
            <a:lvl7pPr marL="2971800" indent="-228600" eaLnBrk="0" fontAlgn="base" hangingPunct="0">
              <a:spcBef>
                <a:spcPct val="50000"/>
              </a:spcBef>
              <a:spcAft>
                <a:spcPct val="0"/>
              </a:spcAft>
              <a:buChar char="•"/>
              <a:defRPr sz="1200" b="1">
                <a:solidFill>
                  <a:schemeClr val="tx1"/>
                </a:solidFill>
                <a:latin typeface="Verdana" panose="020B0604030504040204" pitchFamily="34" charset="0"/>
              </a:defRPr>
            </a:lvl7pPr>
            <a:lvl8pPr marL="3429000" indent="-228600" eaLnBrk="0" fontAlgn="base" hangingPunct="0">
              <a:spcBef>
                <a:spcPct val="50000"/>
              </a:spcBef>
              <a:spcAft>
                <a:spcPct val="0"/>
              </a:spcAft>
              <a:buChar char="•"/>
              <a:defRPr sz="1200" b="1">
                <a:solidFill>
                  <a:schemeClr val="tx1"/>
                </a:solidFill>
                <a:latin typeface="Verdana" panose="020B0604030504040204" pitchFamily="34" charset="0"/>
              </a:defRPr>
            </a:lvl8pPr>
            <a:lvl9pPr marL="3886200" indent="-228600" eaLnBrk="0" fontAlgn="base" hangingPunct="0">
              <a:spcBef>
                <a:spcPct val="50000"/>
              </a:spcBef>
              <a:spcAft>
                <a:spcPct val="0"/>
              </a:spcAft>
              <a:buChar char="•"/>
              <a:defRPr sz="1200" b="1">
                <a:solidFill>
                  <a:schemeClr val="tx1"/>
                </a:solidFill>
                <a:latin typeface="Verdana" panose="020B0604030504040204" pitchFamily="34" charset="0"/>
              </a:defRPr>
            </a:lvl9pPr>
          </a:lstStyle>
          <a:p>
            <a:endParaRPr lang="en-US" altLang="en-US"/>
          </a:p>
        </p:txBody>
      </p:sp>
      <p:sp>
        <p:nvSpPr>
          <p:cNvPr id="38" name="Rectangle 99">
            <a:extLst>
              <a:ext uri="{FF2B5EF4-FFF2-40B4-BE49-F238E27FC236}">
                <a16:creationId xmlns:a16="http://schemas.microsoft.com/office/drawing/2014/main" id="{56495E28-5FD6-46B3-95F0-1E240B1ACEBF}"/>
              </a:ext>
            </a:extLst>
          </p:cNvPr>
          <p:cNvSpPr>
            <a:spLocks noChangeArrowheads="1"/>
          </p:cNvSpPr>
          <p:nvPr/>
        </p:nvSpPr>
        <p:spPr bwMode="auto">
          <a:xfrm>
            <a:off x="8489507" y="3515840"/>
            <a:ext cx="635000" cy="127000"/>
          </a:xfrm>
          <a:prstGeom prst="rect">
            <a:avLst/>
          </a:prstGeom>
          <a:solidFill>
            <a:srgbClr val="969696"/>
          </a:solidFill>
          <a:ln>
            <a:noFill/>
          </a:ln>
          <a:extLst>
            <a:ext uri="{91240B29-F687-4F45-9708-019B960494DF}">
              <a14:hiddenLine xmlns:a14="http://schemas.microsoft.com/office/drawing/2010/main" w="3175" algn="ctr">
                <a:solidFill>
                  <a:srgbClr val="000000"/>
                </a:solidFill>
                <a:miter lim="800000"/>
                <a:headEnd/>
                <a:tailEnd/>
              </a14:hiddenLine>
            </a:ext>
          </a:extLst>
        </p:spPr>
        <p:txBody>
          <a:bodyPr wrap="none" lIns="92075" tIns="46038" rIns="92075" bIns="46038" anchor="ctr"/>
          <a:lstStyle>
            <a:lvl1pPr>
              <a:spcBef>
                <a:spcPct val="50000"/>
              </a:spcBef>
              <a:buChar char="•"/>
              <a:defRPr sz="1200" b="1">
                <a:solidFill>
                  <a:schemeClr val="tx1"/>
                </a:solidFill>
                <a:latin typeface="Verdana" panose="020B0604030504040204" pitchFamily="34" charset="0"/>
              </a:defRPr>
            </a:lvl1pPr>
            <a:lvl2pPr marL="742950" indent="-285750">
              <a:spcBef>
                <a:spcPct val="50000"/>
              </a:spcBef>
              <a:buChar char="•"/>
              <a:defRPr sz="1200" b="1">
                <a:solidFill>
                  <a:schemeClr val="tx1"/>
                </a:solidFill>
                <a:latin typeface="Verdana" panose="020B0604030504040204" pitchFamily="34" charset="0"/>
              </a:defRPr>
            </a:lvl2pPr>
            <a:lvl3pPr marL="1143000" indent="-228600">
              <a:spcBef>
                <a:spcPct val="50000"/>
              </a:spcBef>
              <a:buChar char="•"/>
              <a:defRPr sz="1200" b="1">
                <a:solidFill>
                  <a:schemeClr val="tx1"/>
                </a:solidFill>
                <a:latin typeface="Verdana" panose="020B0604030504040204" pitchFamily="34" charset="0"/>
              </a:defRPr>
            </a:lvl3pPr>
            <a:lvl4pPr marL="1600200" indent="-228600">
              <a:spcBef>
                <a:spcPct val="50000"/>
              </a:spcBef>
              <a:buChar char="•"/>
              <a:defRPr sz="1200" b="1">
                <a:solidFill>
                  <a:schemeClr val="tx1"/>
                </a:solidFill>
                <a:latin typeface="Verdana" panose="020B0604030504040204" pitchFamily="34" charset="0"/>
              </a:defRPr>
            </a:lvl4pPr>
            <a:lvl5pPr marL="2057400" indent="-228600">
              <a:spcBef>
                <a:spcPct val="50000"/>
              </a:spcBef>
              <a:buChar char="•"/>
              <a:defRPr sz="1200" b="1">
                <a:solidFill>
                  <a:schemeClr val="tx1"/>
                </a:solidFill>
                <a:latin typeface="Verdana" panose="020B0604030504040204" pitchFamily="34" charset="0"/>
              </a:defRPr>
            </a:lvl5pPr>
            <a:lvl6pPr marL="2514600" indent="-228600" eaLnBrk="0" fontAlgn="base" hangingPunct="0">
              <a:spcBef>
                <a:spcPct val="50000"/>
              </a:spcBef>
              <a:spcAft>
                <a:spcPct val="0"/>
              </a:spcAft>
              <a:buChar char="•"/>
              <a:defRPr sz="1200" b="1">
                <a:solidFill>
                  <a:schemeClr val="tx1"/>
                </a:solidFill>
                <a:latin typeface="Verdana" panose="020B0604030504040204" pitchFamily="34" charset="0"/>
              </a:defRPr>
            </a:lvl6pPr>
            <a:lvl7pPr marL="2971800" indent="-228600" eaLnBrk="0" fontAlgn="base" hangingPunct="0">
              <a:spcBef>
                <a:spcPct val="50000"/>
              </a:spcBef>
              <a:spcAft>
                <a:spcPct val="0"/>
              </a:spcAft>
              <a:buChar char="•"/>
              <a:defRPr sz="1200" b="1">
                <a:solidFill>
                  <a:schemeClr val="tx1"/>
                </a:solidFill>
                <a:latin typeface="Verdana" panose="020B0604030504040204" pitchFamily="34" charset="0"/>
              </a:defRPr>
            </a:lvl7pPr>
            <a:lvl8pPr marL="3429000" indent="-228600" eaLnBrk="0" fontAlgn="base" hangingPunct="0">
              <a:spcBef>
                <a:spcPct val="50000"/>
              </a:spcBef>
              <a:spcAft>
                <a:spcPct val="0"/>
              </a:spcAft>
              <a:buChar char="•"/>
              <a:defRPr sz="1200" b="1">
                <a:solidFill>
                  <a:schemeClr val="tx1"/>
                </a:solidFill>
                <a:latin typeface="Verdana" panose="020B0604030504040204" pitchFamily="34" charset="0"/>
              </a:defRPr>
            </a:lvl8pPr>
            <a:lvl9pPr marL="3886200" indent="-228600" eaLnBrk="0" fontAlgn="base" hangingPunct="0">
              <a:spcBef>
                <a:spcPct val="50000"/>
              </a:spcBef>
              <a:spcAft>
                <a:spcPct val="0"/>
              </a:spcAft>
              <a:buChar char="•"/>
              <a:defRPr sz="1200" b="1">
                <a:solidFill>
                  <a:schemeClr val="tx1"/>
                </a:solidFill>
                <a:latin typeface="Verdana" panose="020B0604030504040204" pitchFamily="34" charset="0"/>
              </a:defRPr>
            </a:lvl9pPr>
          </a:lstStyle>
          <a:p>
            <a:endParaRPr lang="en-US" altLang="en-US"/>
          </a:p>
        </p:txBody>
      </p:sp>
      <p:sp>
        <p:nvSpPr>
          <p:cNvPr id="39" name="Line 100">
            <a:extLst>
              <a:ext uri="{FF2B5EF4-FFF2-40B4-BE49-F238E27FC236}">
                <a16:creationId xmlns:a16="http://schemas.microsoft.com/office/drawing/2014/main" id="{638FEEE1-65BE-4093-B12D-E7B97EFA98B9}"/>
              </a:ext>
            </a:extLst>
          </p:cNvPr>
          <p:cNvSpPr>
            <a:spLocks noChangeShapeType="1"/>
          </p:cNvSpPr>
          <p:nvPr/>
        </p:nvSpPr>
        <p:spPr bwMode="auto">
          <a:xfrm>
            <a:off x="7156007" y="2739552"/>
            <a:ext cx="0" cy="1225550"/>
          </a:xfrm>
          <a:prstGeom prst="line">
            <a:avLst/>
          </a:prstGeom>
          <a:noFill/>
          <a:ln w="28575" cap="rnd">
            <a:solidFill>
              <a:schemeClr val="bg2">
                <a:lumMod val="10000"/>
              </a:schemeClr>
            </a:solidFill>
            <a:prstDash val="sysDot"/>
            <a:round/>
            <a:headEnd/>
            <a:tailEnd/>
          </a:ln>
          <a:extLst>
            <a:ext uri="{909E8E84-426E-40DD-AFC4-6F175D3DCCD1}">
              <a14:hiddenFill xmlns:a14="http://schemas.microsoft.com/office/drawing/2010/main">
                <a:noFill/>
              </a14:hiddenFill>
            </a:ext>
          </a:extLst>
        </p:spPr>
        <p:txBody>
          <a:bodyPr lIns="92075" tIns="46038" rIns="92075" bIns="46038"/>
          <a:lstStyle/>
          <a:p>
            <a:endParaRPr lang="en-IN"/>
          </a:p>
        </p:txBody>
      </p:sp>
      <p:sp>
        <p:nvSpPr>
          <p:cNvPr id="40" name="Text Box 105">
            <a:extLst>
              <a:ext uri="{FF2B5EF4-FFF2-40B4-BE49-F238E27FC236}">
                <a16:creationId xmlns:a16="http://schemas.microsoft.com/office/drawing/2014/main" id="{7D5C4AED-5E34-4E76-A2B6-C8EB8F8A6A1C}"/>
              </a:ext>
            </a:extLst>
          </p:cNvPr>
          <p:cNvSpPr txBox="1">
            <a:spLocks noChangeArrowheads="1"/>
          </p:cNvSpPr>
          <p:nvPr/>
        </p:nvSpPr>
        <p:spPr bwMode="auto">
          <a:xfrm>
            <a:off x="7013132" y="2506190"/>
            <a:ext cx="273050"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prstDash val="sysDot"/>
                <a:miter lim="800000"/>
                <a:headEnd/>
                <a:tailEnd/>
              </a14:hiddenLine>
            </a:ext>
          </a:extLst>
        </p:spPr>
        <p:txBody>
          <a:bodyPr wrap="none" lIns="92075" tIns="46038" rIns="92075" bIns="46038">
            <a:spAutoFit/>
          </a:bodyPr>
          <a:lstStyle>
            <a:lvl1pPr>
              <a:spcBef>
                <a:spcPct val="50000"/>
              </a:spcBef>
              <a:buChar char="•"/>
              <a:defRPr sz="1200" b="1">
                <a:solidFill>
                  <a:schemeClr val="tx1"/>
                </a:solidFill>
                <a:latin typeface="Verdana" panose="020B0604030504040204" pitchFamily="34" charset="0"/>
              </a:defRPr>
            </a:lvl1pPr>
            <a:lvl2pPr marL="742950" indent="-285750">
              <a:spcBef>
                <a:spcPct val="50000"/>
              </a:spcBef>
              <a:buChar char="•"/>
              <a:defRPr sz="1200" b="1">
                <a:solidFill>
                  <a:schemeClr val="tx1"/>
                </a:solidFill>
                <a:latin typeface="Verdana" panose="020B0604030504040204" pitchFamily="34" charset="0"/>
              </a:defRPr>
            </a:lvl2pPr>
            <a:lvl3pPr marL="1143000" indent="-228600">
              <a:spcBef>
                <a:spcPct val="50000"/>
              </a:spcBef>
              <a:buChar char="•"/>
              <a:defRPr sz="1200" b="1">
                <a:solidFill>
                  <a:schemeClr val="tx1"/>
                </a:solidFill>
                <a:latin typeface="Verdana" panose="020B0604030504040204" pitchFamily="34" charset="0"/>
              </a:defRPr>
            </a:lvl3pPr>
            <a:lvl4pPr marL="1600200" indent="-228600">
              <a:spcBef>
                <a:spcPct val="50000"/>
              </a:spcBef>
              <a:buChar char="•"/>
              <a:defRPr sz="1200" b="1">
                <a:solidFill>
                  <a:schemeClr val="tx1"/>
                </a:solidFill>
                <a:latin typeface="Verdana" panose="020B0604030504040204" pitchFamily="34" charset="0"/>
              </a:defRPr>
            </a:lvl4pPr>
            <a:lvl5pPr marL="2057400" indent="-228600">
              <a:spcBef>
                <a:spcPct val="50000"/>
              </a:spcBef>
              <a:buChar char="•"/>
              <a:defRPr sz="1200" b="1">
                <a:solidFill>
                  <a:schemeClr val="tx1"/>
                </a:solidFill>
                <a:latin typeface="Verdana" panose="020B0604030504040204" pitchFamily="34" charset="0"/>
              </a:defRPr>
            </a:lvl5pPr>
            <a:lvl6pPr marL="2514600" indent="-228600" eaLnBrk="0" fontAlgn="base" hangingPunct="0">
              <a:spcBef>
                <a:spcPct val="50000"/>
              </a:spcBef>
              <a:spcAft>
                <a:spcPct val="0"/>
              </a:spcAft>
              <a:buChar char="•"/>
              <a:defRPr sz="1200" b="1">
                <a:solidFill>
                  <a:schemeClr val="tx1"/>
                </a:solidFill>
                <a:latin typeface="Verdana" panose="020B0604030504040204" pitchFamily="34" charset="0"/>
              </a:defRPr>
            </a:lvl6pPr>
            <a:lvl7pPr marL="2971800" indent="-228600" eaLnBrk="0" fontAlgn="base" hangingPunct="0">
              <a:spcBef>
                <a:spcPct val="50000"/>
              </a:spcBef>
              <a:spcAft>
                <a:spcPct val="0"/>
              </a:spcAft>
              <a:buChar char="•"/>
              <a:defRPr sz="1200" b="1">
                <a:solidFill>
                  <a:schemeClr val="tx1"/>
                </a:solidFill>
                <a:latin typeface="Verdana" panose="020B0604030504040204" pitchFamily="34" charset="0"/>
              </a:defRPr>
            </a:lvl7pPr>
            <a:lvl8pPr marL="3429000" indent="-228600" eaLnBrk="0" fontAlgn="base" hangingPunct="0">
              <a:spcBef>
                <a:spcPct val="50000"/>
              </a:spcBef>
              <a:spcAft>
                <a:spcPct val="0"/>
              </a:spcAft>
              <a:buChar char="•"/>
              <a:defRPr sz="1200" b="1">
                <a:solidFill>
                  <a:schemeClr val="tx1"/>
                </a:solidFill>
                <a:latin typeface="Verdana" panose="020B0604030504040204" pitchFamily="34" charset="0"/>
              </a:defRPr>
            </a:lvl8pPr>
            <a:lvl9pPr marL="3886200" indent="-228600" eaLnBrk="0" fontAlgn="base" hangingPunct="0">
              <a:spcBef>
                <a:spcPct val="50000"/>
              </a:spcBef>
              <a:spcAft>
                <a:spcPct val="0"/>
              </a:spcAft>
              <a:buChar char="•"/>
              <a:defRPr sz="1200" b="1">
                <a:solidFill>
                  <a:schemeClr val="tx1"/>
                </a:solidFill>
                <a:latin typeface="Verdana" panose="020B0604030504040204" pitchFamily="34" charset="0"/>
              </a:defRPr>
            </a:lvl9pPr>
          </a:lstStyle>
          <a:p>
            <a:pPr>
              <a:lnSpc>
                <a:spcPct val="70000"/>
              </a:lnSpc>
              <a:buFontTx/>
              <a:buNone/>
            </a:pPr>
            <a:r>
              <a:rPr lang="en-US" altLang="en-US" sz="1100" b="0"/>
              <a:t>1</a:t>
            </a:r>
          </a:p>
        </p:txBody>
      </p:sp>
      <p:sp>
        <p:nvSpPr>
          <p:cNvPr id="41" name="Text Box 106">
            <a:extLst>
              <a:ext uri="{FF2B5EF4-FFF2-40B4-BE49-F238E27FC236}">
                <a16:creationId xmlns:a16="http://schemas.microsoft.com/office/drawing/2014/main" id="{7E4537DA-9158-405E-8520-FD1BBD578108}"/>
              </a:ext>
            </a:extLst>
          </p:cNvPr>
          <p:cNvSpPr txBox="1">
            <a:spLocks noChangeArrowheads="1"/>
          </p:cNvSpPr>
          <p:nvPr/>
        </p:nvSpPr>
        <p:spPr bwMode="auto">
          <a:xfrm>
            <a:off x="7673532" y="2506190"/>
            <a:ext cx="273050"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prstDash val="sysDot"/>
                <a:miter lim="800000"/>
                <a:headEnd/>
                <a:tailEnd/>
              </a14:hiddenLine>
            </a:ext>
          </a:extLst>
        </p:spPr>
        <p:txBody>
          <a:bodyPr wrap="none" lIns="92075" tIns="46038" rIns="92075" bIns="46038">
            <a:spAutoFit/>
          </a:bodyPr>
          <a:lstStyle>
            <a:lvl1pPr>
              <a:spcBef>
                <a:spcPct val="50000"/>
              </a:spcBef>
              <a:buChar char="•"/>
              <a:defRPr sz="1200" b="1">
                <a:solidFill>
                  <a:schemeClr val="tx1"/>
                </a:solidFill>
                <a:latin typeface="Verdana" panose="020B0604030504040204" pitchFamily="34" charset="0"/>
              </a:defRPr>
            </a:lvl1pPr>
            <a:lvl2pPr marL="742950" indent="-285750">
              <a:spcBef>
                <a:spcPct val="50000"/>
              </a:spcBef>
              <a:buChar char="•"/>
              <a:defRPr sz="1200" b="1">
                <a:solidFill>
                  <a:schemeClr val="tx1"/>
                </a:solidFill>
                <a:latin typeface="Verdana" panose="020B0604030504040204" pitchFamily="34" charset="0"/>
              </a:defRPr>
            </a:lvl2pPr>
            <a:lvl3pPr marL="1143000" indent="-228600">
              <a:spcBef>
                <a:spcPct val="50000"/>
              </a:spcBef>
              <a:buChar char="•"/>
              <a:defRPr sz="1200" b="1">
                <a:solidFill>
                  <a:schemeClr val="tx1"/>
                </a:solidFill>
                <a:latin typeface="Verdana" panose="020B0604030504040204" pitchFamily="34" charset="0"/>
              </a:defRPr>
            </a:lvl3pPr>
            <a:lvl4pPr marL="1600200" indent="-228600">
              <a:spcBef>
                <a:spcPct val="50000"/>
              </a:spcBef>
              <a:buChar char="•"/>
              <a:defRPr sz="1200" b="1">
                <a:solidFill>
                  <a:schemeClr val="tx1"/>
                </a:solidFill>
                <a:latin typeface="Verdana" panose="020B0604030504040204" pitchFamily="34" charset="0"/>
              </a:defRPr>
            </a:lvl4pPr>
            <a:lvl5pPr marL="2057400" indent="-228600">
              <a:spcBef>
                <a:spcPct val="50000"/>
              </a:spcBef>
              <a:buChar char="•"/>
              <a:defRPr sz="1200" b="1">
                <a:solidFill>
                  <a:schemeClr val="tx1"/>
                </a:solidFill>
                <a:latin typeface="Verdana" panose="020B0604030504040204" pitchFamily="34" charset="0"/>
              </a:defRPr>
            </a:lvl5pPr>
            <a:lvl6pPr marL="2514600" indent="-228600" eaLnBrk="0" fontAlgn="base" hangingPunct="0">
              <a:spcBef>
                <a:spcPct val="50000"/>
              </a:spcBef>
              <a:spcAft>
                <a:spcPct val="0"/>
              </a:spcAft>
              <a:buChar char="•"/>
              <a:defRPr sz="1200" b="1">
                <a:solidFill>
                  <a:schemeClr val="tx1"/>
                </a:solidFill>
                <a:latin typeface="Verdana" panose="020B0604030504040204" pitchFamily="34" charset="0"/>
              </a:defRPr>
            </a:lvl6pPr>
            <a:lvl7pPr marL="2971800" indent="-228600" eaLnBrk="0" fontAlgn="base" hangingPunct="0">
              <a:spcBef>
                <a:spcPct val="50000"/>
              </a:spcBef>
              <a:spcAft>
                <a:spcPct val="0"/>
              </a:spcAft>
              <a:buChar char="•"/>
              <a:defRPr sz="1200" b="1">
                <a:solidFill>
                  <a:schemeClr val="tx1"/>
                </a:solidFill>
                <a:latin typeface="Verdana" panose="020B0604030504040204" pitchFamily="34" charset="0"/>
              </a:defRPr>
            </a:lvl7pPr>
            <a:lvl8pPr marL="3429000" indent="-228600" eaLnBrk="0" fontAlgn="base" hangingPunct="0">
              <a:spcBef>
                <a:spcPct val="50000"/>
              </a:spcBef>
              <a:spcAft>
                <a:spcPct val="0"/>
              </a:spcAft>
              <a:buChar char="•"/>
              <a:defRPr sz="1200" b="1">
                <a:solidFill>
                  <a:schemeClr val="tx1"/>
                </a:solidFill>
                <a:latin typeface="Verdana" panose="020B0604030504040204" pitchFamily="34" charset="0"/>
              </a:defRPr>
            </a:lvl8pPr>
            <a:lvl9pPr marL="3886200" indent="-228600" eaLnBrk="0" fontAlgn="base" hangingPunct="0">
              <a:spcBef>
                <a:spcPct val="50000"/>
              </a:spcBef>
              <a:spcAft>
                <a:spcPct val="0"/>
              </a:spcAft>
              <a:buChar char="•"/>
              <a:defRPr sz="1200" b="1">
                <a:solidFill>
                  <a:schemeClr val="tx1"/>
                </a:solidFill>
                <a:latin typeface="Verdana" panose="020B0604030504040204" pitchFamily="34" charset="0"/>
              </a:defRPr>
            </a:lvl9pPr>
          </a:lstStyle>
          <a:p>
            <a:pPr>
              <a:lnSpc>
                <a:spcPct val="70000"/>
              </a:lnSpc>
              <a:buFontTx/>
              <a:buNone/>
            </a:pPr>
            <a:r>
              <a:rPr lang="en-US" altLang="en-US" sz="1100" b="0"/>
              <a:t>5</a:t>
            </a:r>
          </a:p>
        </p:txBody>
      </p:sp>
      <p:sp>
        <p:nvSpPr>
          <p:cNvPr id="42" name="Text Box 107">
            <a:extLst>
              <a:ext uri="{FF2B5EF4-FFF2-40B4-BE49-F238E27FC236}">
                <a16:creationId xmlns:a16="http://schemas.microsoft.com/office/drawing/2014/main" id="{B0AFD57A-66BD-4795-AD05-A05A4C831F62}"/>
              </a:ext>
            </a:extLst>
          </p:cNvPr>
          <p:cNvSpPr txBox="1">
            <a:spLocks noChangeArrowheads="1"/>
          </p:cNvSpPr>
          <p:nvPr/>
        </p:nvSpPr>
        <p:spPr bwMode="auto">
          <a:xfrm>
            <a:off x="8321232" y="2506190"/>
            <a:ext cx="361950"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prstDash val="sysDot"/>
                <a:miter lim="800000"/>
                <a:headEnd/>
                <a:tailEnd/>
              </a14:hiddenLine>
            </a:ext>
          </a:extLst>
        </p:spPr>
        <p:txBody>
          <a:bodyPr wrap="none" lIns="92075" tIns="46038" rIns="92075" bIns="46038">
            <a:spAutoFit/>
          </a:bodyPr>
          <a:lstStyle>
            <a:lvl1pPr>
              <a:spcBef>
                <a:spcPct val="50000"/>
              </a:spcBef>
              <a:buChar char="•"/>
              <a:defRPr sz="1200" b="1">
                <a:solidFill>
                  <a:schemeClr val="tx1"/>
                </a:solidFill>
                <a:latin typeface="Verdana" panose="020B0604030504040204" pitchFamily="34" charset="0"/>
              </a:defRPr>
            </a:lvl1pPr>
            <a:lvl2pPr marL="742950" indent="-285750">
              <a:spcBef>
                <a:spcPct val="50000"/>
              </a:spcBef>
              <a:buChar char="•"/>
              <a:defRPr sz="1200" b="1">
                <a:solidFill>
                  <a:schemeClr val="tx1"/>
                </a:solidFill>
                <a:latin typeface="Verdana" panose="020B0604030504040204" pitchFamily="34" charset="0"/>
              </a:defRPr>
            </a:lvl2pPr>
            <a:lvl3pPr marL="1143000" indent="-228600">
              <a:spcBef>
                <a:spcPct val="50000"/>
              </a:spcBef>
              <a:buChar char="•"/>
              <a:defRPr sz="1200" b="1">
                <a:solidFill>
                  <a:schemeClr val="tx1"/>
                </a:solidFill>
                <a:latin typeface="Verdana" panose="020B0604030504040204" pitchFamily="34" charset="0"/>
              </a:defRPr>
            </a:lvl3pPr>
            <a:lvl4pPr marL="1600200" indent="-228600">
              <a:spcBef>
                <a:spcPct val="50000"/>
              </a:spcBef>
              <a:buChar char="•"/>
              <a:defRPr sz="1200" b="1">
                <a:solidFill>
                  <a:schemeClr val="tx1"/>
                </a:solidFill>
                <a:latin typeface="Verdana" panose="020B0604030504040204" pitchFamily="34" charset="0"/>
              </a:defRPr>
            </a:lvl4pPr>
            <a:lvl5pPr marL="2057400" indent="-228600">
              <a:spcBef>
                <a:spcPct val="50000"/>
              </a:spcBef>
              <a:buChar char="•"/>
              <a:defRPr sz="1200" b="1">
                <a:solidFill>
                  <a:schemeClr val="tx1"/>
                </a:solidFill>
                <a:latin typeface="Verdana" panose="020B0604030504040204" pitchFamily="34" charset="0"/>
              </a:defRPr>
            </a:lvl5pPr>
            <a:lvl6pPr marL="2514600" indent="-228600" eaLnBrk="0" fontAlgn="base" hangingPunct="0">
              <a:spcBef>
                <a:spcPct val="50000"/>
              </a:spcBef>
              <a:spcAft>
                <a:spcPct val="0"/>
              </a:spcAft>
              <a:buChar char="•"/>
              <a:defRPr sz="1200" b="1">
                <a:solidFill>
                  <a:schemeClr val="tx1"/>
                </a:solidFill>
                <a:latin typeface="Verdana" panose="020B0604030504040204" pitchFamily="34" charset="0"/>
              </a:defRPr>
            </a:lvl6pPr>
            <a:lvl7pPr marL="2971800" indent="-228600" eaLnBrk="0" fontAlgn="base" hangingPunct="0">
              <a:spcBef>
                <a:spcPct val="50000"/>
              </a:spcBef>
              <a:spcAft>
                <a:spcPct val="0"/>
              </a:spcAft>
              <a:buChar char="•"/>
              <a:defRPr sz="1200" b="1">
                <a:solidFill>
                  <a:schemeClr val="tx1"/>
                </a:solidFill>
                <a:latin typeface="Verdana" panose="020B0604030504040204" pitchFamily="34" charset="0"/>
              </a:defRPr>
            </a:lvl7pPr>
            <a:lvl8pPr marL="3429000" indent="-228600" eaLnBrk="0" fontAlgn="base" hangingPunct="0">
              <a:spcBef>
                <a:spcPct val="50000"/>
              </a:spcBef>
              <a:spcAft>
                <a:spcPct val="0"/>
              </a:spcAft>
              <a:buChar char="•"/>
              <a:defRPr sz="1200" b="1">
                <a:solidFill>
                  <a:schemeClr val="tx1"/>
                </a:solidFill>
                <a:latin typeface="Verdana" panose="020B0604030504040204" pitchFamily="34" charset="0"/>
              </a:defRPr>
            </a:lvl8pPr>
            <a:lvl9pPr marL="3886200" indent="-228600" eaLnBrk="0" fontAlgn="base" hangingPunct="0">
              <a:spcBef>
                <a:spcPct val="50000"/>
              </a:spcBef>
              <a:spcAft>
                <a:spcPct val="0"/>
              </a:spcAft>
              <a:buChar char="•"/>
              <a:defRPr sz="1200" b="1">
                <a:solidFill>
                  <a:schemeClr val="tx1"/>
                </a:solidFill>
                <a:latin typeface="Verdana" panose="020B0604030504040204" pitchFamily="34" charset="0"/>
              </a:defRPr>
            </a:lvl9pPr>
          </a:lstStyle>
          <a:p>
            <a:pPr>
              <a:lnSpc>
                <a:spcPct val="70000"/>
              </a:lnSpc>
              <a:buFontTx/>
              <a:buNone/>
            </a:pPr>
            <a:r>
              <a:rPr lang="en-US" altLang="en-US" sz="1100" b="0"/>
              <a:t>10</a:t>
            </a:r>
          </a:p>
        </p:txBody>
      </p:sp>
      <p:sp>
        <p:nvSpPr>
          <p:cNvPr id="43" name="Text Box 108">
            <a:extLst>
              <a:ext uri="{FF2B5EF4-FFF2-40B4-BE49-F238E27FC236}">
                <a16:creationId xmlns:a16="http://schemas.microsoft.com/office/drawing/2014/main" id="{8B5C4048-041A-4B6E-96B6-7DCB2703002D}"/>
              </a:ext>
            </a:extLst>
          </p:cNvPr>
          <p:cNvSpPr txBox="1">
            <a:spLocks noChangeArrowheads="1"/>
          </p:cNvSpPr>
          <p:nvPr/>
        </p:nvSpPr>
        <p:spPr bwMode="auto">
          <a:xfrm>
            <a:off x="8930832" y="2506190"/>
            <a:ext cx="361950"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prstDash val="sysDot"/>
                <a:miter lim="800000"/>
                <a:headEnd/>
                <a:tailEnd/>
              </a14:hiddenLine>
            </a:ext>
          </a:extLst>
        </p:spPr>
        <p:txBody>
          <a:bodyPr wrap="none" lIns="92075" tIns="46038" rIns="92075" bIns="46038">
            <a:spAutoFit/>
          </a:bodyPr>
          <a:lstStyle>
            <a:lvl1pPr>
              <a:spcBef>
                <a:spcPct val="50000"/>
              </a:spcBef>
              <a:buChar char="•"/>
              <a:defRPr sz="1200" b="1">
                <a:solidFill>
                  <a:schemeClr val="tx1"/>
                </a:solidFill>
                <a:latin typeface="Verdana" panose="020B0604030504040204" pitchFamily="34" charset="0"/>
              </a:defRPr>
            </a:lvl1pPr>
            <a:lvl2pPr marL="742950" indent="-285750">
              <a:spcBef>
                <a:spcPct val="50000"/>
              </a:spcBef>
              <a:buChar char="•"/>
              <a:defRPr sz="1200" b="1">
                <a:solidFill>
                  <a:schemeClr val="tx1"/>
                </a:solidFill>
                <a:latin typeface="Verdana" panose="020B0604030504040204" pitchFamily="34" charset="0"/>
              </a:defRPr>
            </a:lvl2pPr>
            <a:lvl3pPr marL="1143000" indent="-228600">
              <a:spcBef>
                <a:spcPct val="50000"/>
              </a:spcBef>
              <a:buChar char="•"/>
              <a:defRPr sz="1200" b="1">
                <a:solidFill>
                  <a:schemeClr val="tx1"/>
                </a:solidFill>
                <a:latin typeface="Verdana" panose="020B0604030504040204" pitchFamily="34" charset="0"/>
              </a:defRPr>
            </a:lvl3pPr>
            <a:lvl4pPr marL="1600200" indent="-228600">
              <a:spcBef>
                <a:spcPct val="50000"/>
              </a:spcBef>
              <a:buChar char="•"/>
              <a:defRPr sz="1200" b="1">
                <a:solidFill>
                  <a:schemeClr val="tx1"/>
                </a:solidFill>
                <a:latin typeface="Verdana" panose="020B0604030504040204" pitchFamily="34" charset="0"/>
              </a:defRPr>
            </a:lvl4pPr>
            <a:lvl5pPr marL="2057400" indent="-228600">
              <a:spcBef>
                <a:spcPct val="50000"/>
              </a:spcBef>
              <a:buChar char="•"/>
              <a:defRPr sz="1200" b="1">
                <a:solidFill>
                  <a:schemeClr val="tx1"/>
                </a:solidFill>
                <a:latin typeface="Verdana" panose="020B0604030504040204" pitchFamily="34" charset="0"/>
              </a:defRPr>
            </a:lvl5pPr>
            <a:lvl6pPr marL="2514600" indent="-228600" eaLnBrk="0" fontAlgn="base" hangingPunct="0">
              <a:spcBef>
                <a:spcPct val="50000"/>
              </a:spcBef>
              <a:spcAft>
                <a:spcPct val="0"/>
              </a:spcAft>
              <a:buChar char="•"/>
              <a:defRPr sz="1200" b="1">
                <a:solidFill>
                  <a:schemeClr val="tx1"/>
                </a:solidFill>
                <a:latin typeface="Verdana" panose="020B0604030504040204" pitchFamily="34" charset="0"/>
              </a:defRPr>
            </a:lvl6pPr>
            <a:lvl7pPr marL="2971800" indent="-228600" eaLnBrk="0" fontAlgn="base" hangingPunct="0">
              <a:spcBef>
                <a:spcPct val="50000"/>
              </a:spcBef>
              <a:spcAft>
                <a:spcPct val="0"/>
              </a:spcAft>
              <a:buChar char="•"/>
              <a:defRPr sz="1200" b="1">
                <a:solidFill>
                  <a:schemeClr val="tx1"/>
                </a:solidFill>
                <a:latin typeface="Verdana" panose="020B0604030504040204" pitchFamily="34" charset="0"/>
              </a:defRPr>
            </a:lvl7pPr>
            <a:lvl8pPr marL="3429000" indent="-228600" eaLnBrk="0" fontAlgn="base" hangingPunct="0">
              <a:spcBef>
                <a:spcPct val="50000"/>
              </a:spcBef>
              <a:spcAft>
                <a:spcPct val="0"/>
              </a:spcAft>
              <a:buChar char="•"/>
              <a:defRPr sz="1200" b="1">
                <a:solidFill>
                  <a:schemeClr val="tx1"/>
                </a:solidFill>
                <a:latin typeface="Verdana" panose="020B0604030504040204" pitchFamily="34" charset="0"/>
              </a:defRPr>
            </a:lvl8pPr>
            <a:lvl9pPr marL="3886200" indent="-228600" eaLnBrk="0" fontAlgn="base" hangingPunct="0">
              <a:spcBef>
                <a:spcPct val="50000"/>
              </a:spcBef>
              <a:spcAft>
                <a:spcPct val="0"/>
              </a:spcAft>
              <a:buChar char="•"/>
              <a:defRPr sz="1200" b="1">
                <a:solidFill>
                  <a:schemeClr val="tx1"/>
                </a:solidFill>
                <a:latin typeface="Verdana" panose="020B0604030504040204" pitchFamily="34" charset="0"/>
              </a:defRPr>
            </a:lvl9pPr>
          </a:lstStyle>
          <a:p>
            <a:pPr>
              <a:lnSpc>
                <a:spcPct val="70000"/>
              </a:lnSpc>
              <a:buFontTx/>
              <a:buNone/>
            </a:pPr>
            <a:r>
              <a:rPr lang="en-US" altLang="en-US" sz="1100" b="0"/>
              <a:t>15</a:t>
            </a:r>
          </a:p>
        </p:txBody>
      </p:sp>
      <p:sp>
        <p:nvSpPr>
          <p:cNvPr id="44" name="Text Box 109">
            <a:extLst>
              <a:ext uri="{FF2B5EF4-FFF2-40B4-BE49-F238E27FC236}">
                <a16:creationId xmlns:a16="http://schemas.microsoft.com/office/drawing/2014/main" id="{C125284C-82A1-48C5-8940-2FCAC669BE17}"/>
              </a:ext>
            </a:extLst>
          </p:cNvPr>
          <p:cNvSpPr txBox="1">
            <a:spLocks noChangeArrowheads="1"/>
          </p:cNvSpPr>
          <p:nvPr/>
        </p:nvSpPr>
        <p:spPr bwMode="auto">
          <a:xfrm>
            <a:off x="9591232" y="2493490"/>
            <a:ext cx="361950"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prstDash val="sysDot"/>
                <a:miter lim="800000"/>
                <a:headEnd/>
                <a:tailEnd/>
              </a14:hiddenLine>
            </a:ext>
          </a:extLst>
        </p:spPr>
        <p:txBody>
          <a:bodyPr wrap="none" lIns="92075" tIns="46038" rIns="92075" bIns="46038">
            <a:spAutoFit/>
          </a:bodyPr>
          <a:lstStyle>
            <a:lvl1pPr>
              <a:spcBef>
                <a:spcPct val="50000"/>
              </a:spcBef>
              <a:buChar char="•"/>
              <a:defRPr sz="1200" b="1">
                <a:solidFill>
                  <a:schemeClr val="tx1"/>
                </a:solidFill>
                <a:latin typeface="Verdana" panose="020B0604030504040204" pitchFamily="34" charset="0"/>
              </a:defRPr>
            </a:lvl1pPr>
            <a:lvl2pPr marL="742950" indent="-285750">
              <a:spcBef>
                <a:spcPct val="50000"/>
              </a:spcBef>
              <a:buChar char="•"/>
              <a:defRPr sz="1200" b="1">
                <a:solidFill>
                  <a:schemeClr val="tx1"/>
                </a:solidFill>
                <a:latin typeface="Verdana" panose="020B0604030504040204" pitchFamily="34" charset="0"/>
              </a:defRPr>
            </a:lvl2pPr>
            <a:lvl3pPr marL="1143000" indent="-228600">
              <a:spcBef>
                <a:spcPct val="50000"/>
              </a:spcBef>
              <a:buChar char="•"/>
              <a:defRPr sz="1200" b="1">
                <a:solidFill>
                  <a:schemeClr val="tx1"/>
                </a:solidFill>
                <a:latin typeface="Verdana" panose="020B0604030504040204" pitchFamily="34" charset="0"/>
              </a:defRPr>
            </a:lvl3pPr>
            <a:lvl4pPr marL="1600200" indent="-228600">
              <a:spcBef>
                <a:spcPct val="50000"/>
              </a:spcBef>
              <a:buChar char="•"/>
              <a:defRPr sz="1200" b="1">
                <a:solidFill>
                  <a:schemeClr val="tx1"/>
                </a:solidFill>
                <a:latin typeface="Verdana" panose="020B0604030504040204" pitchFamily="34" charset="0"/>
              </a:defRPr>
            </a:lvl4pPr>
            <a:lvl5pPr marL="2057400" indent="-228600">
              <a:spcBef>
                <a:spcPct val="50000"/>
              </a:spcBef>
              <a:buChar char="•"/>
              <a:defRPr sz="1200" b="1">
                <a:solidFill>
                  <a:schemeClr val="tx1"/>
                </a:solidFill>
                <a:latin typeface="Verdana" panose="020B0604030504040204" pitchFamily="34" charset="0"/>
              </a:defRPr>
            </a:lvl5pPr>
            <a:lvl6pPr marL="2514600" indent="-228600" eaLnBrk="0" fontAlgn="base" hangingPunct="0">
              <a:spcBef>
                <a:spcPct val="50000"/>
              </a:spcBef>
              <a:spcAft>
                <a:spcPct val="0"/>
              </a:spcAft>
              <a:buChar char="•"/>
              <a:defRPr sz="1200" b="1">
                <a:solidFill>
                  <a:schemeClr val="tx1"/>
                </a:solidFill>
                <a:latin typeface="Verdana" panose="020B0604030504040204" pitchFamily="34" charset="0"/>
              </a:defRPr>
            </a:lvl6pPr>
            <a:lvl7pPr marL="2971800" indent="-228600" eaLnBrk="0" fontAlgn="base" hangingPunct="0">
              <a:spcBef>
                <a:spcPct val="50000"/>
              </a:spcBef>
              <a:spcAft>
                <a:spcPct val="0"/>
              </a:spcAft>
              <a:buChar char="•"/>
              <a:defRPr sz="1200" b="1">
                <a:solidFill>
                  <a:schemeClr val="tx1"/>
                </a:solidFill>
                <a:latin typeface="Verdana" panose="020B0604030504040204" pitchFamily="34" charset="0"/>
              </a:defRPr>
            </a:lvl7pPr>
            <a:lvl8pPr marL="3429000" indent="-228600" eaLnBrk="0" fontAlgn="base" hangingPunct="0">
              <a:spcBef>
                <a:spcPct val="50000"/>
              </a:spcBef>
              <a:spcAft>
                <a:spcPct val="0"/>
              </a:spcAft>
              <a:buChar char="•"/>
              <a:defRPr sz="1200" b="1">
                <a:solidFill>
                  <a:schemeClr val="tx1"/>
                </a:solidFill>
                <a:latin typeface="Verdana" panose="020B0604030504040204" pitchFamily="34" charset="0"/>
              </a:defRPr>
            </a:lvl8pPr>
            <a:lvl9pPr marL="3886200" indent="-228600" eaLnBrk="0" fontAlgn="base" hangingPunct="0">
              <a:spcBef>
                <a:spcPct val="50000"/>
              </a:spcBef>
              <a:spcAft>
                <a:spcPct val="0"/>
              </a:spcAft>
              <a:buChar char="•"/>
              <a:defRPr sz="1200" b="1">
                <a:solidFill>
                  <a:schemeClr val="tx1"/>
                </a:solidFill>
                <a:latin typeface="Verdana" panose="020B0604030504040204" pitchFamily="34" charset="0"/>
              </a:defRPr>
            </a:lvl9pPr>
          </a:lstStyle>
          <a:p>
            <a:pPr>
              <a:lnSpc>
                <a:spcPct val="70000"/>
              </a:lnSpc>
              <a:buFontTx/>
              <a:buNone/>
            </a:pPr>
            <a:r>
              <a:rPr lang="en-US" altLang="en-US" sz="1100" b="0"/>
              <a:t>20</a:t>
            </a:r>
          </a:p>
        </p:txBody>
      </p:sp>
      <p:sp>
        <p:nvSpPr>
          <p:cNvPr id="45" name="Text Box 110">
            <a:extLst>
              <a:ext uri="{FF2B5EF4-FFF2-40B4-BE49-F238E27FC236}">
                <a16:creationId xmlns:a16="http://schemas.microsoft.com/office/drawing/2014/main" id="{1BA86515-04D9-4BDE-8A38-61E7AA059528}"/>
              </a:ext>
            </a:extLst>
          </p:cNvPr>
          <p:cNvSpPr txBox="1">
            <a:spLocks noChangeArrowheads="1"/>
          </p:cNvSpPr>
          <p:nvPr/>
        </p:nvSpPr>
        <p:spPr bwMode="auto">
          <a:xfrm>
            <a:off x="6197157" y="2483965"/>
            <a:ext cx="566737"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prstDash val="sysDot"/>
                <a:miter lim="800000"/>
                <a:headEnd/>
                <a:tailEnd/>
              </a14:hiddenLine>
            </a:ext>
          </a:extLst>
        </p:spPr>
        <p:txBody>
          <a:bodyPr wrap="none" lIns="92075" tIns="46038" rIns="92075" bIns="46038">
            <a:spAutoFit/>
          </a:bodyPr>
          <a:lstStyle>
            <a:lvl1pPr>
              <a:spcBef>
                <a:spcPct val="50000"/>
              </a:spcBef>
              <a:buChar char="•"/>
              <a:defRPr sz="1200" b="1">
                <a:solidFill>
                  <a:schemeClr val="tx1"/>
                </a:solidFill>
                <a:latin typeface="Verdana" panose="020B0604030504040204" pitchFamily="34" charset="0"/>
              </a:defRPr>
            </a:lvl1pPr>
            <a:lvl2pPr marL="742950" indent="-285750">
              <a:spcBef>
                <a:spcPct val="50000"/>
              </a:spcBef>
              <a:buChar char="•"/>
              <a:defRPr sz="1200" b="1">
                <a:solidFill>
                  <a:schemeClr val="tx1"/>
                </a:solidFill>
                <a:latin typeface="Verdana" panose="020B0604030504040204" pitchFamily="34" charset="0"/>
              </a:defRPr>
            </a:lvl2pPr>
            <a:lvl3pPr marL="1143000" indent="-228600">
              <a:spcBef>
                <a:spcPct val="50000"/>
              </a:spcBef>
              <a:buChar char="•"/>
              <a:defRPr sz="1200" b="1">
                <a:solidFill>
                  <a:schemeClr val="tx1"/>
                </a:solidFill>
                <a:latin typeface="Verdana" panose="020B0604030504040204" pitchFamily="34" charset="0"/>
              </a:defRPr>
            </a:lvl3pPr>
            <a:lvl4pPr marL="1600200" indent="-228600">
              <a:spcBef>
                <a:spcPct val="50000"/>
              </a:spcBef>
              <a:buChar char="•"/>
              <a:defRPr sz="1200" b="1">
                <a:solidFill>
                  <a:schemeClr val="tx1"/>
                </a:solidFill>
                <a:latin typeface="Verdana" panose="020B0604030504040204" pitchFamily="34" charset="0"/>
              </a:defRPr>
            </a:lvl4pPr>
            <a:lvl5pPr marL="2057400" indent="-228600">
              <a:spcBef>
                <a:spcPct val="50000"/>
              </a:spcBef>
              <a:buChar char="•"/>
              <a:defRPr sz="1200" b="1">
                <a:solidFill>
                  <a:schemeClr val="tx1"/>
                </a:solidFill>
                <a:latin typeface="Verdana" panose="020B0604030504040204" pitchFamily="34" charset="0"/>
              </a:defRPr>
            </a:lvl5pPr>
            <a:lvl6pPr marL="2514600" indent="-228600" eaLnBrk="0" fontAlgn="base" hangingPunct="0">
              <a:spcBef>
                <a:spcPct val="50000"/>
              </a:spcBef>
              <a:spcAft>
                <a:spcPct val="0"/>
              </a:spcAft>
              <a:buChar char="•"/>
              <a:defRPr sz="1200" b="1">
                <a:solidFill>
                  <a:schemeClr val="tx1"/>
                </a:solidFill>
                <a:latin typeface="Verdana" panose="020B0604030504040204" pitchFamily="34" charset="0"/>
              </a:defRPr>
            </a:lvl6pPr>
            <a:lvl7pPr marL="2971800" indent="-228600" eaLnBrk="0" fontAlgn="base" hangingPunct="0">
              <a:spcBef>
                <a:spcPct val="50000"/>
              </a:spcBef>
              <a:spcAft>
                <a:spcPct val="0"/>
              </a:spcAft>
              <a:buChar char="•"/>
              <a:defRPr sz="1200" b="1">
                <a:solidFill>
                  <a:schemeClr val="tx1"/>
                </a:solidFill>
                <a:latin typeface="Verdana" panose="020B0604030504040204" pitchFamily="34" charset="0"/>
              </a:defRPr>
            </a:lvl7pPr>
            <a:lvl8pPr marL="3429000" indent="-228600" eaLnBrk="0" fontAlgn="base" hangingPunct="0">
              <a:spcBef>
                <a:spcPct val="50000"/>
              </a:spcBef>
              <a:spcAft>
                <a:spcPct val="0"/>
              </a:spcAft>
              <a:buChar char="•"/>
              <a:defRPr sz="1200" b="1">
                <a:solidFill>
                  <a:schemeClr val="tx1"/>
                </a:solidFill>
                <a:latin typeface="Verdana" panose="020B0604030504040204" pitchFamily="34" charset="0"/>
              </a:defRPr>
            </a:lvl8pPr>
            <a:lvl9pPr marL="3886200" indent="-228600" eaLnBrk="0" fontAlgn="base" hangingPunct="0">
              <a:spcBef>
                <a:spcPct val="50000"/>
              </a:spcBef>
              <a:spcAft>
                <a:spcPct val="0"/>
              </a:spcAft>
              <a:buChar char="•"/>
              <a:defRPr sz="1200" b="1">
                <a:solidFill>
                  <a:schemeClr val="tx1"/>
                </a:solidFill>
                <a:latin typeface="Verdana" panose="020B0604030504040204" pitchFamily="34" charset="0"/>
              </a:defRPr>
            </a:lvl9pPr>
          </a:lstStyle>
          <a:p>
            <a:pPr>
              <a:buFontTx/>
              <a:buNone/>
            </a:pPr>
            <a:r>
              <a:rPr lang="en-US" altLang="en-US" sz="1100"/>
              <a:t>Days</a:t>
            </a:r>
          </a:p>
        </p:txBody>
      </p:sp>
      <p:sp>
        <p:nvSpPr>
          <p:cNvPr id="46" name="Line 111">
            <a:extLst>
              <a:ext uri="{FF2B5EF4-FFF2-40B4-BE49-F238E27FC236}">
                <a16:creationId xmlns:a16="http://schemas.microsoft.com/office/drawing/2014/main" id="{ED2063FF-8403-4864-9C86-18B15B8C9483}"/>
              </a:ext>
            </a:extLst>
          </p:cNvPr>
          <p:cNvSpPr>
            <a:spLocks noChangeShapeType="1"/>
          </p:cNvSpPr>
          <p:nvPr/>
        </p:nvSpPr>
        <p:spPr bwMode="auto">
          <a:xfrm>
            <a:off x="7817994" y="2731615"/>
            <a:ext cx="0" cy="1225550"/>
          </a:xfrm>
          <a:prstGeom prst="line">
            <a:avLst/>
          </a:prstGeom>
          <a:noFill/>
          <a:ln w="28575" cap="rnd">
            <a:solidFill>
              <a:schemeClr val="bg2">
                <a:lumMod val="10000"/>
              </a:schemeClr>
            </a:solidFill>
            <a:prstDash val="sysDot"/>
            <a:round/>
            <a:headEnd/>
            <a:tailEnd/>
          </a:ln>
          <a:extLst>
            <a:ext uri="{909E8E84-426E-40DD-AFC4-6F175D3DCCD1}">
              <a14:hiddenFill xmlns:a14="http://schemas.microsoft.com/office/drawing/2010/main">
                <a:noFill/>
              </a14:hiddenFill>
            </a:ext>
          </a:extLst>
        </p:spPr>
        <p:txBody>
          <a:bodyPr lIns="92075" tIns="46038" rIns="92075" bIns="46038"/>
          <a:lstStyle/>
          <a:p>
            <a:endParaRPr lang="en-IN"/>
          </a:p>
        </p:txBody>
      </p:sp>
      <p:sp>
        <p:nvSpPr>
          <p:cNvPr id="47" name="Line 112">
            <a:extLst>
              <a:ext uri="{FF2B5EF4-FFF2-40B4-BE49-F238E27FC236}">
                <a16:creationId xmlns:a16="http://schemas.microsoft.com/office/drawing/2014/main" id="{DFC4CA87-2BD4-4EB7-A30B-8AE808BACB43}"/>
              </a:ext>
            </a:extLst>
          </p:cNvPr>
          <p:cNvSpPr>
            <a:spLocks noChangeShapeType="1"/>
          </p:cNvSpPr>
          <p:nvPr/>
        </p:nvSpPr>
        <p:spPr bwMode="auto">
          <a:xfrm>
            <a:off x="8489507" y="2753840"/>
            <a:ext cx="0" cy="1225550"/>
          </a:xfrm>
          <a:prstGeom prst="line">
            <a:avLst/>
          </a:prstGeom>
          <a:noFill/>
          <a:ln w="28575" cap="rnd">
            <a:solidFill>
              <a:schemeClr val="bg2">
                <a:lumMod val="10000"/>
              </a:schemeClr>
            </a:solidFill>
            <a:prstDash val="sysDot"/>
            <a:round/>
            <a:headEnd/>
            <a:tailEnd/>
          </a:ln>
          <a:extLst>
            <a:ext uri="{909E8E84-426E-40DD-AFC4-6F175D3DCCD1}">
              <a14:hiddenFill xmlns:a14="http://schemas.microsoft.com/office/drawing/2010/main">
                <a:noFill/>
              </a14:hiddenFill>
            </a:ext>
          </a:extLst>
        </p:spPr>
        <p:txBody>
          <a:bodyPr lIns="92075" tIns="46038" rIns="92075" bIns="46038"/>
          <a:lstStyle/>
          <a:p>
            <a:endParaRPr lang="en-IN"/>
          </a:p>
        </p:txBody>
      </p:sp>
      <p:sp>
        <p:nvSpPr>
          <p:cNvPr id="48" name="Line 114">
            <a:extLst>
              <a:ext uri="{FF2B5EF4-FFF2-40B4-BE49-F238E27FC236}">
                <a16:creationId xmlns:a16="http://schemas.microsoft.com/office/drawing/2014/main" id="{CB8E63CA-8AB4-4A38-96DD-02A1F3DAE881}"/>
              </a:ext>
            </a:extLst>
          </p:cNvPr>
          <p:cNvSpPr>
            <a:spLocks noChangeShapeType="1"/>
          </p:cNvSpPr>
          <p:nvPr/>
        </p:nvSpPr>
        <p:spPr bwMode="auto">
          <a:xfrm>
            <a:off x="9797607" y="2753840"/>
            <a:ext cx="0" cy="1225550"/>
          </a:xfrm>
          <a:prstGeom prst="line">
            <a:avLst/>
          </a:prstGeom>
          <a:noFill/>
          <a:ln w="28575" cap="rnd">
            <a:solidFill>
              <a:schemeClr val="bg2">
                <a:lumMod val="10000"/>
              </a:schemeClr>
            </a:solidFill>
            <a:prstDash val="sysDot"/>
            <a:round/>
            <a:headEnd/>
            <a:tailEnd/>
          </a:ln>
          <a:extLst>
            <a:ext uri="{909E8E84-426E-40DD-AFC4-6F175D3DCCD1}">
              <a14:hiddenFill xmlns:a14="http://schemas.microsoft.com/office/drawing/2010/main">
                <a:noFill/>
              </a14:hiddenFill>
            </a:ext>
          </a:extLst>
        </p:spPr>
        <p:txBody>
          <a:bodyPr lIns="92075" tIns="46038" rIns="92075" bIns="46038"/>
          <a:lstStyle/>
          <a:p>
            <a:endParaRPr lang="en-IN"/>
          </a:p>
        </p:txBody>
      </p:sp>
      <p:sp>
        <p:nvSpPr>
          <p:cNvPr id="49" name="Rectangle 98">
            <a:extLst>
              <a:ext uri="{FF2B5EF4-FFF2-40B4-BE49-F238E27FC236}">
                <a16:creationId xmlns:a16="http://schemas.microsoft.com/office/drawing/2014/main" id="{79F91C15-33A1-40E3-AAAD-CB79F1C11660}"/>
              </a:ext>
            </a:extLst>
          </p:cNvPr>
          <p:cNvSpPr>
            <a:spLocks noChangeArrowheads="1"/>
          </p:cNvSpPr>
          <p:nvPr/>
        </p:nvSpPr>
        <p:spPr bwMode="auto">
          <a:xfrm>
            <a:off x="9138018" y="3830165"/>
            <a:ext cx="673100" cy="127000"/>
          </a:xfrm>
          <a:prstGeom prst="rect">
            <a:avLst/>
          </a:prstGeom>
          <a:solidFill>
            <a:srgbClr val="969696"/>
          </a:solidFill>
          <a:ln>
            <a:noFill/>
          </a:ln>
          <a:extLst>
            <a:ext uri="{91240B29-F687-4F45-9708-019B960494DF}">
              <a14:hiddenLine xmlns:a14="http://schemas.microsoft.com/office/drawing/2010/main" w="3175" algn="ctr">
                <a:solidFill>
                  <a:srgbClr val="000000"/>
                </a:solidFill>
                <a:miter lim="800000"/>
                <a:headEnd/>
                <a:tailEnd/>
              </a14:hiddenLine>
            </a:ext>
          </a:extLst>
        </p:spPr>
        <p:txBody>
          <a:bodyPr wrap="none" lIns="92075" tIns="46038" rIns="92075" bIns="46038" anchor="ctr"/>
          <a:lstStyle>
            <a:lvl1pPr>
              <a:spcBef>
                <a:spcPct val="50000"/>
              </a:spcBef>
              <a:buChar char="•"/>
              <a:defRPr sz="1200" b="1">
                <a:solidFill>
                  <a:schemeClr val="tx1"/>
                </a:solidFill>
                <a:latin typeface="Verdana" panose="020B0604030504040204" pitchFamily="34" charset="0"/>
              </a:defRPr>
            </a:lvl1pPr>
            <a:lvl2pPr marL="742950" indent="-285750">
              <a:spcBef>
                <a:spcPct val="50000"/>
              </a:spcBef>
              <a:buChar char="•"/>
              <a:defRPr sz="1200" b="1">
                <a:solidFill>
                  <a:schemeClr val="tx1"/>
                </a:solidFill>
                <a:latin typeface="Verdana" panose="020B0604030504040204" pitchFamily="34" charset="0"/>
              </a:defRPr>
            </a:lvl2pPr>
            <a:lvl3pPr marL="1143000" indent="-228600">
              <a:spcBef>
                <a:spcPct val="50000"/>
              </a:spcBef>
              <a:buChar char="•"/>
              <a:defRPr sz="1200" b="1">
                <a:solidFill>
                  <a:schemeClr val="tx1"/>
                </a:solidFill>
                <a:latin typeface="Verdana" panose="020B0604030504040204" pitchFamily="34" charset="0"/>
              </a:defRPr>
            </a:lvl3pPr>
            <a:lvl4pPr marL="1600200" indent="-228600">
              <a:spcBef>
                <a:spcPct val="50000"/>
              </a:spcBef>
              <a:buChar char="•"/>
              <a:defRPr sz="1200" b="1">
                <a:solidFill>
                  <a:schemeClr val="tx1"/>
                </a:solidFill>
                <a:latin typeface="Verdana" panose="020B0604030504040204" pitchFamily="34" charset="0"/>
              </a:defRPr>
            </a:lvl4pPr>
            <a:lvl5pPr marL="2057400" indent="-228600">
              <a:spcBef>
                <a:spcPct val="50000"/>
              </a:spcBef>
              <a:buChar char="•"/>
              <a:defRPr sz="1200" b="1">
                <a:solidFill>
                  <a:schemeClr val="tx1"/>
                </a:solidFill>
                <a:latin typeface="Verdana" panose="020B0604030504040204" pitchFamily="34" charset="0"/>
              </a:defRPr>
            </a:lvl5pPr>
            <a:lvl6pPr marL="2514600" indent="-228600" eaLnBrk="0" fontAlgn="base" hangingPunct="0">
              <a:spcBef>
                <a:spcPct val="50000"/>
              </a:spcBef>
              <a:spcAft>
                <a:spcPct val="0"/>
              </a:spcAft>
              <a:buChar char="•"/>
              <a:defRPr sz="1200" b="1">
                <a:solidFill>
                  <a:schemeClr val="tx1"/>
                </a:solidFill>
                <a:latin typeface="Verdana" panose="020B0604030504040204" pitchFamily="34" charset="0"/>
              </a:defRPr>
            </a:lvl6pPr>
            <a:lvl7pPr marL="2971800" indent="-228600" eaLnBrk="0" fontAlgn="base" hangingPunct="0">
              <a:spcBef>
                <a:spcPct val="50000"/>
              </a:spcBef>
              <a:spcAft>
                <a:spcPct val="0"/>
              </a:spcAft>
              <a:buChar char="•"/>
              <a:defRPr sz="1200" b="1">
                <a:solidFill>
                  <a:schemeClr val="tx1"/>
                </a:solidFill>
                <a:latin typeface="Verdana" panose="020B0604030504040204" pitchFamily="34" charset="0"/>
              </a:defRPr>
            </a:lvl7pPr>
            <a:lvl8pPr marL="3429000" indent="-228600" eaLnBrk="0" fontAlgn="base" hangingPunct="0">
              <a:spcBef>
                <a:spcPct val="50000"/>
              </a:spcBef>
              <a:spcAft>
                <a:spcPct val="0"/>
              </a:spcAft>
              <a:buChar char="•"/>
              <a:defRPr sz="1200" b="1">
                <a:solidFill>
                  <a:schemeClr val="tx1"/>
                </a:solidFill>
                <a:latin typeface="Verdana" panose="020B0604030504040204" pitchFamily="34" charset="0"/>
              </a:defRPr>
            </a:lvl8pPr>
            <a:lvl9pPr marL="3886200" indent="-228600" eaLnBrk="0" fontAlgn="base" hangingPunct="0">
              <a:spcBef>
                <a:spcPct val="50000"/>
              </a:spcBef>
              <a:spcAft>
                <a:spcPct val="0"/>
              </a:spcAft>
              <a:buChar char="•"/>
              <a:defRPr sz="1200" b="1">
                <a:solidFill>
                  <a:schemeClr val="tx1"/>
                </a:solidFill>
                <a:latin typeface="Verdana" panose="020B0604030504040204" pitchFamily="34" charset="0"/>
              </a:defRPr>
            </a:lvl9pPr>
          </a:lstStyle>
          <a:p>
            <a:endParaRPr lang="en-US" altLang="en-US"/>
          </a:p>
        </p:txBody>
      </p:sp>
      <p:sp>
        <p:nvSpPr>
          <p:cNvPr id="50" name="Rectangle 49">
            <a:extLst>
              <a:ext uri="{FF2B5EF4-FFF2-40B4-BE49-F238E27FC236}">
                <a16:creationId xmlns:a16="http://schemas.microsoft.com/office/drawing/2014/main" id="{98E2AC27-B41F-4C13-A6E5-C8DFB77834F2}"/>
              </a:ext>
            </a:extLst>
          </p:cNvPr>
          <p:cNvSpPr/>
          <p:nvPr/>
        </p:nvSpPr>
        <p:spPr>
          <a:xfrm>
            <a:off x="6148063" y="2164605"/>
            <a:ext cx="5948826" cy="259035"/>
          </a:xfrm>
          <a:prstGeom prst="rect">
            <a:avLst/>
          </a:prstGeom>
          <a:gradFill rotWithShape="0">
            <a:gsLst>
              <a:gs pos="0">
                <a:srgbClr val="3F7EBD">
                  <a:alpha val="79999"/>
                </a:srgbClr>
              </a:gs>
              <a:gs pos="100000">
                <a:srgbClr val="306090"/>
              </a:gs>
            </a:gsLst>
            <a:lin ang="18900000" scaled="1"/>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pPr>
              <a:spcBef>
                <a:spcPct val="0"/>
              </a:spcBef>
            </a:pPr>
            <a:r>
              <a:rPr lang="en-US" altLang="en-US" sz="1000" b="1" dirty="0">
                <a:solidFill>
                  <a:schemeClr val="bg1"/>
                </a:solidFill>
                <a:latin typeface="Verdana" panose="020B0604030504040204" pitchFamily="34" charset="0"/>
              </a:rPr>
              <a:t>Project Plan</a:t>
            </a:r>
          </a:p>
        </p:txBody>
      </p:sp>
      <p:sp>
        <p:nvSpPr>
          <p:cNvPr id="51" name="Line 114">
            <a:extLst>
              <a:ext uri="{FF2B5EF4-FFF2-40B4-BE49-F238E27FC236}">
                <a16:creationId xmlns:a16="http://schemas.microsoft.com/office/drawing/2014/main" id="{78177540-42F3-4A3B-B6F0-C8FE1B07DA3B}"/>
              </a:ext>
            </a:extLst>
          </p:cNvPr>
          <p:cNvSpPr>
            <a:spLocks noChangeShapeType="1"/>
          </p:cNvSpPr>
          <p:nvPr/>
        </p:nvSpPr>
        <p:spPr bwMode="auto">
          <a:xfrm>
            <a:off x="9138018" y="2731615"/>
            <a:ext cx="0" cy="1225550"/>
          </a:xfrm>
          <a:prstGeom prst="line">
            <a:avLst/>
          </a:prstGeom>
          <a:noFill/>
          <a:ln w="28575" cap="rnd">
            <a:solidFill>
              <a:schemeClr val="bg2">
                <a:lumMod val="10000"/>
              </a:schemeClr>
            </a:solidFill>
            <a:prstDash val="sysDot"/>
            <a:round/>
            <a:headEnd/>
            <a:tailEnd/>
          </a:ln>
          <a:extLst>
            <a:ext uri="{909E8E84-426E-40DD-AFC4-6F175D3DCCD1}">
              <a14:hiddenFill xmlns:a14="http://schemas.microsoft.com/office/drawing/2010/main">
                <a:noFill/>
              </a14:hiddenFill>
            </a:ext>
          </a:extLst>
        </p:spPr>
        <p:txBody>
          <a:bodyPr lIns="92075" tIns="46038" rIns="92075" bIns="46038"/>
          <a:lstStyle/>
          <a:p>
            <a:endParaRPr lang="en-IN"/>
          </a:p>
        </p:txBody>
      </p:sp>
      <p:sp>
        <p:nvSpPr>
          <p:cNvPr id="52" name="Rectangle 51">
            <a:extLst>
              <a:ext uri="{FF2B5EF4-FFF2-40B4-BE49-F238E27FC236}">
                <a16:creationId xmlns:a16="http://schemas.microsoft.com/office/drawing/2014/main" id="{236B2963-36D9-4A30-B61C-1A50E34C3312}"/>
              </a:ext>
            </a:extLst>
          </p:cNvPr>
          <p:cNvSpPr/>
          <p:nvPr/>
        </p:nvSpPr>
        <p:spPr>
          <a:xfrm>
            <a:off x="6148063" y="4485717"/>
            <a:ext cx="5948826" cy="241200"/>
          </a:xfrm>
          <a:prstGeom prst="rect">
            <a:avLst/>
          </a:prstGeom>
          <a:gradFill rotWithShape="0">
            <a:gsLst>
              <a:gs pos="0">
                <a:srgbClr val="3F7EBD">
                  <a:alpha val="79999"/>
                </a:srgbClr>
              </a:gs>
              <a:gs pos="100000">
                <a:srgbClr val="306090"/>
              </a:gs>
            </a:gsLst>
            <a:lin ang="18900000" scaled="1"/>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pPr>
              <a:spcBef>
                <a:spcPct val="0"/>
              </a:spcBef>
            </a:pPr>
            <a:r>
              <a:rPr lang="en-US" altLang="en-US" sz="1000" b="1" dirty="0">
                <a:solidFill>
                  <a:schemeClr val="bg1"/>
                </a:solidFill>
                <a:latin typeface="Verdana" panose="020B0604030504040204" pitchFamily="34" charset="0"/>
              </a:rPr>
              <a:t>Project Cost</a:t>
            </a:r>
          </a:p>
        </p:txBody>
      </p:sp>
      <p:graphicFrame>
        <p:nvGraphicFramePr>
          <p:cNvPr id="2" name="Table 2">
            <a:extLst>
              <a:ext uri="{FF2B5EF4-FFF2-40B4-BE49-F238E27FC236}">
                <a16:creationId xmlns:a16="http://schemas.microsoft.com/office/drawing/2014/main" id="{8DF1C841-865E-4666-B258-757CA1746AF7}"/>
              </a:ext>
            </a:extLst>
          </p:cNvPr>
          <p:cNvGraphicFramePr>
            <a:graphicFrameLocks noGrp="1"/>
          </p:cNvGraphicFramePr>
          <p:nvPr>
            <p:extLst>
              <p:ext uri="{D42A27DB-BD31-4B8C-83A1-F6EECF244321}">
                <p14:modId xmlns:p14="http://schemas.microsoft.com/office/powerpoint/2010/main" val="1940131"/>
              </p:ext>
            </p:extLst>
          </p:nvPr>
        </p:nvGraphicFramePr>
        <p:xfrm>
          <a:off x="6146357" y="4849088"/>
          <a:ext cx="5948826" cy="571666"/>
        </p:xfrm>
        <a:graphic>
          <a:graphicData uri="http://schemas.openxmlformats.org/drawingml/2006/table">
            <a:tbl>
              <a:tblPr firstRow="1" bandRow="1">
                <a:tableStyleId>{5C22544A-7EE6-4342-B048-85BDC9FD1C3A}</a:tableStyleId>
              </a:tblPr>
              <a:tblGrid>
                <a:gridCol w="924511">
                  <a:extLst>
                    <a:ext uri="{9D8B030D-6E8A-4147-A177-3AD203B41FA5}">
                      <a16:colId xmlns:a16="http://schemas.microsoft.com/office/drawing/2014/main" val="3296519058"/>
                    </a:ext>
                  </a:extLst>
                </a:gridCol>
                <a:gridCol w="1015768">
                  <a:extLst>
                    <a:ext uri="{9D8B030D-6E8A-4147-A177-3AD203B41FA5}">
                      <a16:colId xmlns:a16="http://schemas.microsoft.com/office/drawing/2014/main" val="2616274756"/>
                    </a:ext>
                  </a:extLst>
                </a:gridCol>
                <a:gridCol w="1255603">
                  <a:extLst>
                    <a:ext uri="{9D8B030D-6E8A-4147-A177-3AD203B41FA5}">
                      <a16:colId xmlns:a16="http://schemas.microsoft.com/office/drawing/2014/main" val="2355998719"/>
                    </a:ext>
                  </a:extLst>
                </a:gridCol>
                <a:gridCol w="1368465">
                  <a:extLst>
                    <a:ext uri="{9D8B030D-6E8A-4147-A177-3AD203B41FA5}">
                      <a16:colId xmlns:a16="http://schemas.microsoft.com/office/drawing/2014/main" val="2825671938"/>
                    </a:ext>
                  </a:extLst>
                </a:gridCol>
                <a:gridCol w="1384479">
                  <a:extLst>
                    <a:ext uri="{9D8B030D-6E8A-4147-A177-3AD203B41FA5}">
                      <a16:colId xmlns:a16="http://schemas.microsoft.com/office/drawing/2014/main" val="778862077"/>
                    </a:ext>
                  </a:extLst>
                </a:gridCol>
              </a:tblGrid>
              <a:tr h="285833">
                <a:tc>
                  <a:txBody>
                    <a:bodyPr/>
                    <a:lstStyle/>
                    <a:p>
                      <a:pPr algn="ctr"/>
                      <a:r>
                        <a:rPr lang="en-IN" sz="1200" dirty="0">
                          <a:latin typeface="+mn-lt"/>
                        </a:rPr>
                        <a:t>Stage</a:t>
                      </a:r>
                    </a:p>
                  </a:txBody>
                  <a:tcPr/>
                </a:tc>
                <a:tc>
                  <a:txBody>
                    <a:bodyPr/>
                    <a:lstStyle/>
                    <a:p>
                      <a:pPr algn="ctr"/>
                      <a:r>
                        <a:rPr lang="en-IN" sz="1200" dirty="0">
                          <a:latin typeface="+mn-lt"/>
                        </a:rPr>
                        <a:t>Define</a:t>
                      </a:r>
                    </a:p>
                  </a:txBody>
                  <a:tcPr/>
                </a:tc>
                <a:tc>
                  <a:txBody>
                    <a:bodyPr/>
                    <a:lstStyle/>
                    <a:p>
                      <a:pPr algn="ctr"/>
                      <a:r>
                        <a:rPr lang="en-IN" sz="1200" dirty="0">
                          <a:latin typeface="+mn-lt"/>
                        </a:rPr>
                        <a:t>Explore</a:t>
                      </a:r>
                    </a:p>
                  </a:txBody>
                  <a:tcPr/>
                </a:tc>
                <a:tc>
                  <a:txBody>
                    <a:bodyPr/>
                    <a:lstStyle/>
                    <a:p>
                      <a:pPr algn="ctr"/>
                      <a:r>
                        <a:rPr lang="en-IN" sz="1200" dirty="0">
                          <a:latin typeface="+mn-lt"/>
                        </a:rPr>
                        <a:t>Improvement</a:t>
                      </a:r>
                    </a:p>
                  </a:txBody>
                  <a:tcPr/>
                </a:tc>
                <a:tc>
                  <a:txBody>
                    <a:bodyPr/>
                    <a:lstStyle/>
                    <a:p>
                      <a:pPr algn="ctr"/>
                      <a:r>
                        <a:rPr lang="en-IN" sz="1200" dirty="0">
                          <a:latin typeface="+mn-lt"/>
                        </a:rPr>
                        <a:t>Sustain</a:t>
                      </a:r>
                    </a:p>
                  </a:txBody>
                  <a:tcPr/>
                </a:tc>
                <a:extLst>
                  <a:ext uri="{0D108BD9-81ED-4DB2-BD59-A6C34878D82A}">
                    <a16:rowId xmlns:a16="http://schemas.microsoft.com/office/drawing/2014/main" val="2486551271"/>
                  </a:ext>
                </a:extLst>
              </a:tr>
              <a:tr h="285833">
                <a:tc>
                  <a:txBody>
                    <a:bodyPr/>
                    <a:lstStyle/>
                    <a:p>
                      <a:pPr algn="ctr"/>
                      <a:r>
                        <a:rPr lang="en-IN" sz="1200" dirty="0">
                          <a:latin typeface="+mn-lt"/>
                        </a:rPr>
                        <a:t>Cost</a:t>
                      </a:r>
                    </a:p>
                  </a:txBody>
                  <a:tcPr/>
                </a:tc>
                <a:tc>
                  <a:txBody>
                    <a:bodyPr/>
                    <a:lstStyle/>
                    <a:p>
                      <a:pPr algn="l" fontAlgn="b"/>
                      <a:r>
                        <a:rPr lang="en-IN" sz="1200" b="0" i="0" u="none" strike="noStrike" dirty="0">
                          <a:solidFill>
                            <a:srgbClr val="000000"/>
                          </a:solidFill>
                          <a:effectLst/>
                          <a:latin typeface="+mn-lt"/>
                        </a:rPr>
                        <a:t> ₹      10,000.00 </a:t>
                      </a:r>
                    </a:p>
                  </a:txBody>
                  <a:tcPr marL="9525" marR="9525" marT="9525" marB="0" anchor="ctr"/>
                </a:tc>
                <a:tc>
                  <a:txBody>
                    <a:bodyPr/>
                    <a:lstStyle/>
                    <a:p>
                      <a:pPr algn="ctr"/>
                      <a:r>
                        <a:rPr lang="en-IN" sz="1200" b="0" i="0" u="none" strike="noStrike" dirty="0">
                          <a:solidFill>
                            <a:srgbClr val="000000"/>
                          </a:solidFill>
                          <a:effectLst/>
                          <a:latin typeface="+mn-lt"/>
                        </a:rPr>
                        <a:t>₹      20,000.00 </a:t>
                      </a:r>
                      <a:endParaRPr lang="en-IN" sz="1200" dirty="0">
                        <a:latin typeface="+mn-lt"/>
                      </a:endParaRPr>
                    </a:p>
                  </a:txBody>
                  <a:tcPr/>
                </a:tc>
                <a:tc>
                  <a:txBody>
                    <a:bodyPr/>
                    <a:lstStyle/>
                    <a:p>
                      <a:pPr algn="ctr"/>
                      <a:r>
                        <a:rPr lang="en-IN" sz="1200" b="0" i="0" u="none" strike="noStrike" dirty="0">
                          <a:solidFill>
                            <a:srgbClr val="000000"/>
                          </a:solidFill>
                          <a:effectLst/>
                          <a:latin typeface="Calibri" panose="020F0502020204030204" pitchFamily="34" charset="0"/>
                        </a:rPr>
                        <a:t>₹      10,000.00 </a:t>
                      </a:r>
                      <a:endParaRPr lang="en-IN" sz="1200" dirty="0">
                        <a:latin typeface="+mn-lt"/>
                      </a:endParaRPr>
                    </a:p>
                  </a:txBody>
                  <a:tcPr/>
                </a:tc>
                <a:tc>
                  <a:txBody>
                    <a:bodyPr/>
                    <a:lstStyle/>
                    <a:p>
                      <a:pPr algn="ctr"/>
                      <a:r>
                        <a:rPr lang="en-IN" sz="1200" b="0" i="0" u="none" strike="noStrike" dirty="0">
                          <a:solidFill>
                            <a:srgbClr val="000000"/>
                          </a:solidFill>
                          <a:effectLst/>
                          <a:latin typeface="Calibri" panose="020F0502020204030204" pitchFamily="34" charset="0"/>
                        </a:rPr>
                        <a:t>₹      10,000.00 </a:t>
                      </a:r>
                      <a:endParaRPr lang="en-IN" sz="1200" dirty="0">
                        <a:latin typeface="+mn-lt"/>
                      </a:endParaRPr>
                    </a:p>
                  </a:txBody>
                  <a:tcPr/>
                </a:tc>
                <a:extLst>
                  <a:ext uri="{0D108BD9-81ED-4DB2-BD59-A6C34878D82A}">
                    <a16:rowId xmlns:a16="http://schemas.microsoft.com/office/drawing/2014/main" val="3314306164"/>
                  </a:ext>
                </a:extLst>
              </a:tr>
            </a:tbl>
          </a:graphicData>
        </a:graphic>
      </p:graphicFrame>
    </p:spTree>
    <p:extLst>
      <p:ext uri="{BB962C8B-B14F-4D97-AF65-F5344CB8AC3E}">
        <p14:creationId xmlns:p14="http://schemas.microsoft.com/office/powerpoint/2010/main" val="7164595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616C424-82BC-46DB-9EFE-62426EE94AFF}"/>
              </a:ext>
            </a:extLst>
          </p:cNvPr>
          <p:cNvSpPr/>
          <p:nvPr/>
        </p:nvSpPr>
        <p:spPr>
          <a:xfrm>
            <a:off x="256309" y="175242"/>
            <a:ext cx="11679381" cy="422563"/>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t="100000" r="100000"/>
            </a:path>
            <a:tileRect l="-100000" b="-100000"/>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800" dirty="0"/>
              <a:t>Explore - Expenditure</a:t>
            </a:r>
          </a:p>
        </p:txBody>
      </p:sp>
      <p:graphicFrame>
        <p:nvGraphicFramePr>
          <p:cNvPr id="7" name="Chart 6">
            <a:extLst>
              <a:ext uri="{FF2B5EF4-FFF2-40B4-BE49-F238E27FC236}">
                <a16:creationId xmlns:a16="http://schemas.microsoft.com/office/drawing/2014/main" id="{5F6EFD0E-847A-408A-B1A5-92A3F8A0FEA5}"/>
              </a:ext>
            </a:extLst>
          </p:cNvPr>
          <p:cNvGraphicFramePr>
            <a:graphicFrameLocks/>
          </p:cNvGraphicFramePr>
          <p:nvPr>
            <p:extLst>
              <p:ext uri="{D42A27DB-BD31-4B8C-83A1-F6EECF244321}">
                <p14:modId xmlns:p14="http://schemas.microsoft.com/office/powerpoint/2010/main" val="3705138337"/>
              </p:ext>
            </p:extLst>
          </p:nvPr>
        </p:nvGraphicFramePr>
        <p:xfrm>
          <a:off x="6802090" y="736200"/>
          <a:ext cx="5133600" cy="2692800"/>
        </p:xfrm>
        <a:graphic>
          <a:graphicData uri="http://schemas.openxmlformats.org/drawingml/2006/chart">
            <c:chart xmlns:c="http://schemas.openxmlformats.org/drawingml/2006/chart" xmlns:r="http://schemas.openxmlformats.org/officeDocument/2006/relationships" r:id="rId2"/>
          </a:graphicData>
        </a:graphic>
      </p:graphicFrame>
      <p:sp>
        <p:nvSpPr>
          <p:cNvPr id="9" name="Rectangle 8">
            <a:extLst>
              <a:ext uri="{FF2B5EF4-FFF2-40B4-BE49-F238E27FC236}">
                <a16:creationId xmlns:a16="http://schemas.microsoft.com/office/drawing/2014/main" id="{0248823C-09F4-4F11-B05C-D0F7915A71A4}"/>
              </a:ext>
            </a:extLst>
          </p:cNvPr>
          <p:cNvSpPr/>
          <p:nvPr/>
        </p:nvSpPr>
        <p:spPr>
          <a:xfrm>
            <a:off x="6802090" y="3814867"/>
            <a:ext cx="5133600" cy="2692800"/>
          </a:xfrm>
          <a:prstGeom prst="rect">
            <a:avLst/>
          </a:prstGeom>
          <a:solidFill>
            <a:schemeClr val="accent1">
              <a:lumMod val="20000"/>
              <a:lumOff val="80000"/>
            </a:schemeClr>
          </a:solidFill>
          <a:ln>
            <a:solidFill>
              <a:schemeClr val="accent1"/>
            </a:solidFill>
          </a:ln>
          <a:scene3d>
            <a:camera prst="orthographicFront"/>
            <a:lightRig rig="threePt" dir="t"/>
          </a:scene3d>
          <a:sp3d>
            <a:bevelT w="101600" prst="riblet"/>
          </a:sp3d>
        </p:spPr>
        <p:style>
          <a:lnRef idx="1">
            <a:schemeClr val="accent5"/>
          </a:lnRef>
          <a:fillRef idx="2">
            <a:schemeClr val="accent5"/>
          </a:fillRef>
          <a:effectRef idx="1">
            <a:schemeClr val="accent5"/>
          </a:effectRef>
          <a:fontRef idx="minor">
            <a:schemeClr val="dk1"/>
          </a:fontRef>
        </p:style>
        <p:txBody>
          <a:bodyPr rtlCol="0" anchor="t"/>
          <a:lstStyle/>
          <a:p>
            <a:pPr algn="ctr"/>
            <a:r>
              <a:rPr lang="en-IN" sz="1600" dirty="0"/>
              <a:t>Expenditure Analysis -</a:t>
            </a:r>
          </a:p>
          <a:p>
            <a:endParaRPr lang="en-IN" sz="1600" dirty="0"/>
          </a:p>
          <a:p>
            <a:pPr marL="285750" indent="-285750">
              <a:buFont typeface="Wingdings" panose="05000000000000000000" pitchFamily="2" charset="2"/>
              <a:buChar char="v"/>
            </a:pPr>
            <a:r>
              <a:rPr lang="en-IN" sz="1600" dirty="0"/>
              <a:t>We have categorised the expenditure in 5 different </a:t>
            </a:r>
            <a:r>
              <a:rPr lang="en-IN" dirty="0"/>
              <a:t>categories</a:t>
            </a:r>
            <a:r>
              <a:rPr lang="en-IN" sz="1600" dirty="0"/>
              <a:t>. Those are – Rent, Salary, Raw Material, Gas &amp; Miscellaneous.</a:t>
            </a:r>
          </a:p>
          <a:p>
            <a:pPr marL="285750" indent="-285750">
              <a:buFont typeface="Wingdings" panose="05000000000000000000" pitchFamily="2" charset="2"/>
              <a:buChar char="v"/>
            </a:pPr>
            <a:r>
              <a:rPr lang="en-IN" sz="1600" dirty="0"/>
              <a:t>Rent and the Salary of employees are the fixed cost for the business which is constant over the period of 5 months.</a:t>
            </a:r>
          </a:p>
          <a:p>
            <a:pPr marL="285750" indent="-285750">
              <a:buFont typeface="Wingdings" panose="05000000000000000000" pitchFamily="2" charset="2"/>
              <a:buChar char="v"/>
            </a:pPr>
            <a:r>
              <a:rPr lang="en-IN" sz="1600" dirty="0"/>
              <a:t>Raw Materials, Gas and Miscellaneous are Variable cost for the business which is changing every month.</a:t>
            </a:r>
          </a:p>
        </p:txBody>
      </p:sp>
      <p:graphicFrame>
        <p:nvGraphicFramePr>
          <p:cNvPr id="11" name="Table 10">
            <a:extLst>
              <a:ext uri="{FF2B5EF4-FFF2-40B4-BE49-F238E27FC236}">
                <a16:creationId xmlns:a16="http://schemas.microsoft.com/office/drawing/2014/main" id="{A0754681-B7E3-4A24-9B71-7BFC90F74F03}"/>
              </a:ext>
            </a:extLst>
          </p:cNvPr>
          <p:cNvGraphicFramePr>
            <a:graphicFrameLocks noGrp="1"/>
          </p:cNvGraphicFramePr>
          <p:nvPr>
            <p:extLst>
              <p:ext uri="{D42A27DB-BD31-4B8C-83A1-F6EECF244321}">
                <p14:modId xmlns:p14="http://schemas.microsoft.com/office/powerpoint/2010/main" val="385433334"/>
              </p:ext>
            </p:extLst>
          </p:nvPr>
        </p:nvGraphicFramePr>
        <p:xfrm>
          <a:off x="256309" y="735156"/>
          <a:ext cx="5133109" cy="2693844"/>
        </p:xfrm>
        <a:graphic>
          <a:graphicData uri="http://schemas.openxmlformats.org/drawingml/2006/table">
            <a:tbl>
              <a:tblPr firstRow="1" lastRow="1" bandRow="1">
                <a:tableStyleId>{7DF18680-E054-41AD-8BC1-D1AEF772440D}</a:tableStyleId>
              </a:tblPr>
              <a:tblGrid>
                <a:gridCol w="1334883">
                  <a:extLst>
                    <a:ext uri="{9D8B030D-6E8A-4147-A177-3AD203B41FA5}">
                      <a16:colId xmlns:a16="http://schemas.microsoft.com/office/drawing/2014/main" val="1112446920"/>
                    </a:ext>
                  </a:extLst>
                </a:gridCol>
                <a:gridCol w="674322">
                  <a:extLst>
                    <a:ext uri="{9D8B030D-6E8A-4147-A177-3AD203B41FA5}">
                      <a16:colId xmlns:a16="http://schemas.microsoft.com/office/drawing/2014/main" val="1708534591"/>
                    </a:ext>
                  </a:extLst>
                </a:gridCol>
                <a:gridCol w="1142221">
                  <a:extLst>
                    <a:ext uri="{9D8B030D-6E8A-4147-A177-3AD203B41FA5}">
                      <a16:colId xmlns:a16="http://schemas.microsoft.com/office/drawing/2014/main" val="4025880680"/>
                    </a:ext>
                  </a:extLst>
                </a:gridCol>
                <a:gridCol w="660561">
                  <a:extLst>
                    <a:ext uri="{9D8B030D-6E8A-4147-A177-3AD203B41FA5}">
                      <a16:colId xmlns:a16="http://schemas.microsoft.com/office/drawing/2014/main" val="1255971731"/>
                    </a:ext>
                  </a:extLst>
                </a:gridCol>
                <a:gridCol w="633038">
                  <a:extLst>
                    <a:ext uri="{9D8B030D-6E8A-4147-A177-3AD203B41FA5}">
                      <a16:colId xmlns:a16="http://schemas.microsoft.com/office/drawing/2014/main" val="2544577035"/>
                    </a:ext>
                  </a:extLst>
                </a:gridCol>
                <a:gridCol w="688084">
                  <a:extLst>
                    <a:ext uri="{9D8B030D-6E8A-4147-A177-3AD203B41FA5}">
                      <a16:colId xmlns:a16="http://schemas.microsoft.com/office/drawing/2014/main" val="2740765817"/>
                    </a:ext>
                  </a:extLst>
                </a:gridCol>
              </a:tblGrid>
              <a:tr h="334639">
                <a:tc gridSpan="6">
                  <a:txBody>
                    <a:bodyPr/>
                    <a:lstStyle/>
                    <a:p>
                      <a:pPr algn="ctr" fontAlgn="b"/>
                      <a:r>
                        <a:rPr lang="en-IN" sz="1200" u="none" strike="noStrike" dirty="0">
                          <a:effectLst/>
                        </a:rPr>
                        <a:t>Month Wise Expenditure</a:t>
                      </a:r>
                      <a:endParaRPr lang="en-IN" sz="1200" b="1" i="0" u="none" strike="noStrike" dirty="0">
                        <a:solidFill>
                          <a:srgbClr val="000000"/>
                        </a:solidFill>
                        <a:effectLst/>
                        <a:latin typeface="Calibri" panose="020F0502020204030204" pitchFamily="34" charset="0"/>
                      </a:endParaRPr>
                    </a:p>
                  </a:txBody>
                  <a:tcPr marL="0" marR="0" marT="0" marB="0" anchor="ctr">
                    <a:cell3D prstMaterial="dkEdge">
                      <a:bevel h="50800" prst="divot"/>
                      <a:lightRig rig="flood" dir="t"/>
                    </a:cell3D>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322054436"/>
                  </a:ext>
                </a:extLst>
              </a:tr>
              <a:tr h="334639">
                <a:tc>
                  <a:txBody>
                    <a:bodyPr/>
                    <a:lstStyle/>
                    <a:p>
                      <a:pPr algn="ctr" fontAlgn="b"/>
                      <a:r>
                        <a:rPr lang="en-IN" sz="1200" u="none" strike="noStrike" dirty="0">
                          <a:solidFill>
                            <a:schemeClr val="bg1"/>
                          </a:solidFill>
                          <a:effectLst/>
                        </a:rPr>
                        <a:t>Particulars</a:t>
                      </a:r>
                      <a:endParaRPr lang="en-IN" sz="1200" b="1" i="0" u="none" strike="noStrike" dirty="0">
                        <a:solidFill>
                          <a:schemeClr val="bg1"/>
                        </a:solidFill>
                        <a:effectLst/>
                        <a:latin typeface="Calibri" panose="020F0502020204030204" pitchFamily="34" charset="0"/>
                      </a:endParaRPr>
                    </a:p>
                  </a:txBody>
                  <a:tcPr marL="0" marR="0" marT="0" marB="0" anchor="ctr">
                    <a:cell3D prstMaterial="dkEdge">
                      <a:bevel h="50800" prst="divot"/>
                      <a:lightRig rig="flood" dir="t"/>
                    </a:cell3D>
                    <a:solidFill>
                      <a:schemeClr val="accent5"/>
                    </a:solidFill>
                  </a:tcPr>
                </a:tc>
                <a:tc>
                  <a:txBody>
                    <a:bodyPr/>
                    <a:lstStyle/>
                    <a:p>
                      <a:pPr algn="ctr" fontAlgn="b"/>
                      <a:r>
                        <a:rPr lang="en-IN" sz="1200" u="none" strike="noStrike" dirty="0">
                          <a:solidFill>
                            <a:schemeClr val="bg1"/>
                          </a:solidFill>
                          <a:effectLst/>
                        </a:rPr>
                        <a:t>Jan'19</a:t>
                      </a:r>
                      <a:endParaRPr lang="en-IN" sz="1200" b="1" i="0" u="none" strike="noStrike" dirty="0">
                        <a:solidFill>
                          <a:schemeClr val="bg1"/>
                        </a:solidFill>
                        <a:effectLst/>
                        <a:latin typeface="Calibri" panose="020F0502020204030204" pitchFamily="34" charset="0"/>
                      </a:endParaRPr>
                    </a:p>
                  </a:txBody>
                  <a:tcPr marL="0" marR="0" marT="0" marB="0" anchor="ctr">
                    <a:cell3D prstMaterial="dkEdge">
                      <a:bevel h="50800" prst="divot"/>
                      <a:lightRig rig="flood" dir="t"/>
                    </a:cell3D>
                    <a:solidFill>
                      <a:schemeClr val="accent5"/>
                    </a:solidFill>
                  </a:tcPr>
                </a:tc>
                <a:tc>
                  <a:txBody>
                    <a:bodyPr/>
                    <a:lstStyle/>
                    <a:p>
                      <a:pPr algn="ctr" fontAlgn="b"/>
                      <a:r>
                        <a:rPr lang="en-IN" sz="1200" u="none" strike="noStrike" dirty="0">
                          <a:solidFill>
                            <a:schemeClr val="bg1"/>
                          </a:solidFill>
                          <a:effectLst/>
                        </a:rPr>
                        <a:t>Feb'19</a:t>
                      </a:r>
                      <a:endParaRPr lang="en-IN" sz="1200" b="1" i="0" u="none" strike="noStrike" dirty="0">
                        <a:solidFill>
                          <a:schemeClr val="bg1"/>
                        </a:solidFill>
                        <a:effectLst/>
                        <a:latin typeface="Calibri" panose="020F0502020204030204" pitchFamily="34" charset="0"/>
                      </a:endParaRPr>
                    </a:p>
                  </a:txBody>
                  <a:tcPr marL="0" marR="0" marT="0" marB="0" anchor="ctr">
                    <a:cell3D prstMaterial="dkEdge">
                      <a:bevel h="50800" prst="divot"/>
                      <a:lightRig rig="flood" dir="t"/>
                    </a:cell3D>
                    <a:solidFill>
                      <a:schemeClr val="accent5"/>
                    </a:solidFill>
                  </a:tcPr>
                </a:tc>
                <a:tc>
                  <a:txBody>
                    <a:bodyPr/>
                    <a:lstStyle/>
                    <a:p>
                      <a:pPr algn="ctr" fontAlgn="b"/>
                      <a:r>
                        <a:rPr lang="en-IN" sz="1200" u="none" strike="noStrike" dirty="0">
                          <a:solidFill>
                            <a:schemeClr val="bg1"/>
                          </a:solidFill>
                          <a:effectLst/>
                        </a:rPr>
                        <a:t>Mar'19</a:t>
                      </a:r>
                      <a:endParaRPr lang="en-IN" sz="1200" b="1" i="0" u="none" strike="noStrike" dirty="0">
                        <a:solidFill>
                          <a:schemeClr val="bg1"/>
                        </a:solidFill>
                        <a:effectLst/>
                        <a:latin typeface="Calibri" panose="020F0502020204030204" pitchFamily="34" charset="0"/>
                      </a:endParaRPr>
                    </a:p>
                  </a:txBody>
                  <a:tcPr marL="0" marR="0" marT="0" marB="0" anchor="ctr">
                    <a:cell3D prstMaterial="dkEdge">
                      <a:bevel h="50800" prst="divot"/>
                      <a:lightRig rig="flood" dir="t"/>
                    </a:cell3D>
                    <a:solidFill>
                      <a:schemeClr val="accent5"/>
                    </a:solidFill>
                  </a:tcPr>
                </a:tc>
                <a:tc>
                  <a:txBody>
                    <a:bodyPr/>
                    <a:lstStyle/>
                    <a:p>
                      <a:pPr algn="ctr" fontAlgn="b"/>
                      <a:r>
                        <a:rPr lang="en-IN" sz="1200" u="none" strike="noStrike" dirty="0">
                          <a:solidFill>
                            <a:schemeClr val="bg1"/>
                          </a:solidFill>
                          <a:effectLst/>
                        </a:rPr>
                        <a:t>Apr'19</a:t>
                      </a:r>
                      <a:endParaRPr lang="en-IN" sz="1200" b="1" i="0" u="none" strike="noStrike" dirty="0">
                        <a:solidFill>
                          <a:schemeClr val="bg1"/>
                        </a:solidFill>
                        <a:effectLst/>
                        <a:latin typeface="Calibri" panose="020F0502020204030204" pitchFamily="34" charset="0"/>
                      </a:endParaRPr>
                    </a:p>
                  </a:txBody>
                  <a:tcPr marL="0" marR="0" marT="0" marB="0" anchor="ctr">
                    <a:cell3D prstMaterial="dkEdge">
                      <a:bevel h="50800" prst="divot"/>
                      <a:lightRig rig="flood" dir="t"/>
                    </a:cell3D>
                    <a:solidFill>
                      <a:schemeClr val="accent5"/>
                    </a:solidFill>
                  </a:tcPr>
                </a:tc>
                <a:tc>
                  <a:txBody>
                    <a:bodyPr/>
                    <a:lstStyle/>
                    <a:p>
                      <a:pPr algn="ctr" fontAlgn="b"/>
                      <a:r>
                        <a:rPr lang="en-IN" sz="1200" u="none" strike="noStrike" dirty="0">
                          <a:solidFill>
                            <a:schemeClr val="bg1"/>
                          </a:solidFill>
                          <a:effectLst/>
                        </a:rPr>
                        <a:t>May'19</a:t>
                      </a:r>
                      <a:endParaRPr lang="en-IN" sz="1200" b="1" i="0" u="none" strike="noStrike" dirty="0">
                        <a:solidFill>
                          <a:schemeClr val="bg1"/>
                        </a:solidFill>
                        <a:effectLst/>
                        <a:latin typeface="Calibri" panose="020F0502020204030204" pitchFamily="34" charset="0"/>
                      </a:endParaRPr>
                    </a:p>
                  </a:txBody>
                  <a:tcPr marL="0" marR="0" marT="0" marB="0" anchor="ctr">
                    <a:cell3D prstMaterial="dkEdge">
                      <a:bevel h="50800" prst="divot"/>
                      <a:lightRig rig="flood" dir="t"/>
                    </a:cell3D>
                    <a:solidFill>
                      <a:schemeClr val="accent5"/>
                    </a:solidFill>
                  </a:tcPr>
                </a:tc>
                <a:extLst>
                  <a:ext uri="{0D108BD9-81ED-4DB2-BD59-A6C34878D82A}">
                    <a16:rowId xmlns:a16="http://schemas.microsoft.com/office/drawing/2014/main" val="1018980083"/>
                  </a:ext>
                </a:extLst>
              </a:tr>
              <a:tr h="334639">
                <a:tc>
                  <a:txBody>
                    <a:bodyPr/>
                    <a:lstStyle/>
                    <a:p>
                      <a:pPr algn="ctr" fontAlgn="b"/>
                      <a:r>
                        <a:rPr lang="en-IN" sz="1200" u="none" strike="noStrike" dirty="0">
                          <a:effectLst/>
                        </a:rPr>
                        <a:t>Rent</a:t>
                      </a:r>
                      <a:endParaRPr lang="en-IN" sz="1200" b="0" i="0" u="none" strike="noStrike" dirty="0">
                        <a:solidFill>
                          <a:srgbClr val="000000"/>
                        </a:solidFill>
                        <a:effectLst/>
                        <a:latin typeface="Calibri" panose="020F0502020204030204" pitchFamily="34" charset="0"/>
                      </a:endParaRPr>
                    </a:p>
                  </a:txBody>
                  <a:tcPr marL="0" marR="0" marT="0" marB="0" anchor="ctr">
                    <a:cell3D prstMaterial="dkEdge">
                      <a:bevel h="50800" prst="divot"/>
                      <a:lightRig rig="flood" dir="t"/>
                    </a:cell3D>
                  </a:tcPr>
                </a:tc>
                <a:tc>
                  <a:txBody>
                    <a:bodyPr/>
                    <a:lstStyle/>
                    <a:p>
                      <a:pPr algn="ctr" fontAlgn="b"/>
                      <a:r>
                        <a:rPr lang="en-IN" sz="1200" u="none" strike="noStrike" dirty="0">
                          <a:effectLst/>
                        </a:rPr>
                        <a:t>14000</a:t>
                      </a:r>
                      <a:endParaRPr lang="en-IN" sz="1200" b="0" i="0" u="none" strike="noStrike" dirty="0">
                        <a:solidFill>
                          <a:srgbClr val="000000"/>
                        </a:solidFill>
                        <a:effectLst/>
                        <a:latin typeface="Calibri" panose="020F0502020204030204" pitchFamily="34" charset="0"/>
                      </a:endParaRPr>
                    </a:p>
                  </a:txBody>
                  <a:tcPr marL="0" marR="0" marT="0" marB="0" anchor="ctr">
                    <a:cell3D prstMaterial="dkEdge">
                      <a:bevel h="50800" prst="divot"/>
                      <a:lightRig rig="flood" dir="t"/>
                    </a:cell3D>
                  </a:tcPr>
                </a:tc>
                <a:tc>
                  <a:txBody>
                    <a:bodyPr/>
                    <a:lstStyle/>
                    <a:p>
                      <a:pPr algn="ctr" fontAlgn="b"/>
                      <a:r>
                        <a:rPr lang="en-IN" sz="1200" u="none" strike="noStrike" dirty="0">
                          <a:effectLst/>
                        </a:rPr>
                        <a:t>14000</a:t>
                      </a:r>
                      <a:endParaRPr lang="en-IN" sz="1200" b="0" i="0" u="none" strike="noStrike" dirty="0">
                        <a:solidFill>
                          <a:srgbClr val="000000"/>
                        </a:solidFill>
                        <a:effectLst/>
                        <a:latin typeface="Calibri" panose="020F0502020204030204" pitchFamily="34" charset="0"/>
                      </a:endParaRPr>
                    </a:p>
                  </a:txBody>
                  <a:tcPr marL="0" marR="0" marT="0" marB="0" anchor="ctr">
                    <a:cell3D prstMaterial="dkEdge">
                      <a:bevel h="50800" prst="divot"/>
                      <a:lightRig rig="flood" dir="t"/>
                    </a:cell3D>
                  </a:tcPr>
                </a:tc>
                <a:tc>
                  <a:txBody>
                    <a:bodyPr/>
                    <a:lstStyle/>
                    <a:p>
                      <a:pPr algn="ctr" fontAlgn="b"/>
                      <a:r>
                        <a:rPr lang="en-IN" sz="1200" u="none" strike="noStrike" dirty="0">
                          <a:effectLst/>
                        </a:rPr>
                        <a:t>14000</a:t>
                      </a:r>
                      <a:endParaRPr lang="en-IN" sz="1200" b="0" i="0" u="none" strike="noStrike" dirty="0">
                        <a:solidFill>
                          <a:srgbClr val="000000"/>
                        </a:solidFill>
                        <a:effectLst/>
                        <a:latin typeface="Calibri" panose="020F0502020204030204" pitchFamily="34" charset="0"/>
                      </a:endParaRPr>
                    </a:p>
                  </a:txBody>
                  <a:tcPr marL="0" marR="0" marT="0" marB="0" anchor="ctr">
                    <a:cell3D prstMaterial="dkEdge">
                      <a:bevel h="50800" prst="divot"/>
                      <a:lightRig rig="flood" dir="t"/>
                    </a:cell3D>
                  </a:tcPr>
                </a:tc>
                <a:tc>
                  <a:txBody>
                    <a:bodyPr/>
                    <a:lstStyle/>
                    <a:p>
                      <a:pPr algn="ctr" fontAlgn="b"/>
                      <a:r>
                        <a:rPr lang="en-IN" sz="1200" u="none" strike="noStrike" dirty="0">
                          <a:solidFill>
                            <a:srgbClr val="FF0000"/>
                          </a:solidFill>
                          <a:effectLst/>
                        </a:rPr>
                        <a:t>14000</a:t>
                      </a:r>
                      <a:endParaRPr lang="en-IN" sz="1200" b="0" i="0" u="none" strike="noStrike" dirty="0">
                        <a:solidFill>
                          <a:srgbClr val="FF0000"/>
                        </a:solidFill>
                        <a:effectLst/>
                        <a:latin typeface="Calibri" panose="020F0502020204030204" pitchFamily="34" charset="0"/>
                      </a:endParaRPr>
                    </a:p>
                  </a:txBody>
                  <a:tcPr marL="0" marR="0" marT="0" marB="0" anchor="ctr">
                    <a:cell3D prstMaterial="dkEdge">
                      <a:bevel h="50800" prst="divot"/>
                      <a:lightRig rig="flood" dir="t"/>
                    </a:cell3D>
                  </a:tcPr>
                </a:tc>
                <a:tc>
                  <a:txBody>
                    <a:bodyPr/>
                    <a:lstStyle/>
                    <a:p>
                      <a:pPr algn="ctr" fontAlgn="b"/>
                      <a:r>
                        <a:rPr lang="en-IN" sz="1200" u="none" strike="noStrike" dirty="0">
                          <a:solidFill>
                            <a:srgbClr val="FF0000"/>
                          </a:solidFill>
                          <a:effectLst/>
                        </a:rPr>
                        <a:t>14000</a:t>
                      </a:r>
                      <a:endParaRPr lang="en-IN" sz="1200" b="0" i="0" u="none" strike="noStrike" dirty="0">
                        <a:solidFill>
                          <a:srgbClr val="FF0000"/>
                        </a:solidFill>
                        <a:effectLst/>
                        <a:latin typeface="Calibri" panose="020F0502020204030204" pitchFamily="34" charset="0"/>
                      </a:endParaRPr>
                    </a:p>
                  </a:txBody>
                  <a:tcPr marL="0" marR="0" marT="0" marB="0" anchor="ctr">
                    <a:cell3D prstMaterial="dkEdge">
                      <a:bevel h="50800" prst="divot"/>
                      <a:lightRig rig="flood" dir="t"/>
                    </a:cell3D>
                  </a:tcPr>
                </a:tc>
                <a:extLst>
                  <a:ext uri="{0D108BD9-81ED-4DB2-BD59-A6C34878D82A}">
                    <a16:rowId xmlns:a16="http://schemas.microsoft.com/office/drawing/2014/main" val="3725383148"/>
                  </a:ext>
                </a:extLst>
              </a:tr>
              <a:tr h="334639">
                <a:tc>
                  <a:txBody>
                    <a:bodyPr/>
                    <a:lstStyle/>
                    <a:p>
                      <a:pPr algn="ctr" fontAlgn="b"/>
                      <a:r>
                        <a:rPr lang="en-IN" sz="1200" u="none" strike="noStrike">
                          <a:effectLst/>
                        </a:rPr>
                        <a:t>Salary</a:t>
                      </a:r>
                      <a:endParaRPr lang="en-IN" sz="1200" b="0" i="0" u="none" strike="noStrike">
                        <a:solidFill>
                          <a:srgbClr val="000000"/>
                        </a:solidFill>
                        <a:effectLst/>
                        <a:latin typeface="Calibri" panose="020F0502020204030204" pitchFamily="34" charset="0"/>
                      </a:endParaRPr>
                    </a:p>
                  </a:txBody>
                  <a:tcPr marL="0" marR="0" marT="0" marB="0" anchor="ctr">
                    <a:cell3D prstMaterial="dkEdge">
                      <a:bevel h="50800" prst="divot"/>
                      <a:lightRig rig="flood" dir="t"/>
                    </a:cell3D>
                  </a:tcPr>
                </a:tc>
                <a:tc>
                  <a:txBody>
                    <a:bodyPr/>
                    <a:lstStyle/>
                    <a:p>
                      <a:pPr algn="ctr" fontAlgn="b"/>
                      <a:r>
                        <a:rPr lang="en-IN" sz="1200" u="none" strike="noStrike" dirty="0">
                          <a:effectLst/>
                        </a:rPr>
                        <a:t>25000</a:t>
                      </a:r>
                      <a:endParaRPr lang="en-IN" sz="1200" b="0" i="0" u="none" strike="noStrike" dirty="0">
                        <a:solidFill>
                          <a:srgbClr val="000000"/>
                        </a:solidFill>
                        <a:effectLst/>
                        <a:latin typeface="Calibri" panose="020F0502020204030204" pitchFamily="34" charset="0"/>
                      </a:endParaRPr>
                    </a:p>
                  </a:txBody>
                  <a:tcPr marL="0" marR="0" marT="0" marB="0" anchor="ctr">
                    <a:cell3D prstMaterial="dkEdge">
                      <a:bevel h="50800" prst="divot"/>
                      <a:lightRig rig="flood" dir="t"/>
                    </a:cell3D>
                  </a:tcPr>
                </a:tc>
                <a:tc>
                  <a:txBody>
                    <a:bodyPr/>
                    <a:lstStyle/>
                    <a:p>
                      <a:pPr algn="ctr" fontAlgn="b"/>
                      <a:r>
                        <a:rPr lang="en-IN" sz="1200" u="none" strike="noStrike" dirty="0">
                          <a:effectLst/>
                        </a:rPr>
                        <a:t>25000</a:t>
                      </a:r>
                      <a:endParaRPr lang="en-IN" sz="1200" b="0" i="0" u="none" strike="noStrike" dirty="0">
                        <a:solidFill>
                          <a:srgbClr val="000000"/>
                        </a:solidFill>
                        <a:effectLst/>
                        <a:latin typeface="Calibri" panose="020F0502020204030204" pitchFamily="34" charset="0"/>
                      </a:endParaRPr>
                    </a:p>
                  </a:txBody>
                  <a:tcPr marL="0" marR="0" marT="0" marB="0" anchor="ctr">
                    <a:cell3D prstMaterial="dkEdge">
                      <a:bevel h="50800" prst="divot"/>
                      <a:lightRig rig="flood" dir="t"/>
                    </a:cell3D>
                  </a:tcPr>
                </a:tc>
                <a:tc>
                  <a:txBody>
                    <a:bodyPr/>
                    <a:lstStyle/>
                    <a:p>
                      <a:pPr algn="ctr" fontAlgn="b"/>
                      <a:r>
                        <a:rPr lang="en-IN" sz="1200" u="none" strike="noStrike">
                          <a:effectLst/>
                        </a:rPr>
                        <a:t>25000</a:t>
                      </a:r>
                      <a:endParaRPr lang="en-IN" sz="1200" b="0" i="0" u="none" strike="noStrike">
                        <a:solidFill>
                          <a:srgbClr val="000000"/>
                        </a:solidFill>
                        <a:effectLst/>
                        <a:latin typeface="Calibri" panose="020F0502020204030204" pitchFamily="34" charset="0"/>
                      </a:endParaRPr>
                    </a:p>
                  </a:txBody>
                  <a:tcPr marL="0" marR="0" marT="0" marB="0" anchor="ctr">
                    <a:cell3D prstMaterial="dkEdge">
                      <a:bevel h="50800" prst="divot"/>
                      <a:lightRig rig="flood" dir="t"/>
                    </a:cell3D>
                  </a:tcPr>
                </a:tc>
                <a:tc>
                  <a:txBody>
                    <a:bodyPr/>
                    <a:lstStyle/>
                    <a:p>
                      <a:pPr algn="ctr" fontAlgn="b"/>
                      <a:r>
                        <a:rPr lang="en-IN" sz="1200" u="none" strike="noStrike" dirty="0">
                          <a:effectLst/>
                        </a:rPr>
                        <a:t>25000</a:t>
                      </a:r>
                      <a:endParaRPr lang="en-IN" sz="1200" b="0" i="0" u="none" strike="noStrike" dirty="0">
                        <a:solidFill>
                          <a:srgbClr val="000000"/>
                        </a:solidFill>
                        <a:effectLst/>
                        <a:latin typeface="Calibri" panose="020F0502020204030204" pitchFamily="34" charset="0"/>
                      </a:endParaRPr>
                    </a:p>
                  </a:txBody>
                  <a:tcPr marL="0" marR="0" marT="0" marB="0" anchor="ctr">
                    <a:cell3D prstMaterial="dkEdge">
                      <a:bevel h="50800" prst="divot"/>
                      <a:lightRig rig="flood" dir="t"/>
                    </a:cell3D>
                  </a:tcPr>
                </a:tc>
                <a:tc>
                  <a:txBody>
                    <a:bodyPr/>
                    <a:lstStyle/>
                    <a:p>
                      <a:pPr algn="ctr" fontAlgn="b"/>
                      <a:r>
                        <a:rPr lang="en-IN" sz="1200" u="none" strike="noStrike" dirty="0">
                          <a:effectLst/>
                        </a:rPr>
                        <a:t>25000</a:t>
                      </a:r>
                      <a:endParaRPr lang="en-IN" sz="1200" b="0" i="0" u="none" strike="noStrike" dirty="0">
                        <a:solidFill>
                          <a:srgbClr val="000000"/>
                        </a:solidFill>
                        <a:effectLst/>
                        <a:latin typeface="Calibri" panose="020F0502020204030204" pitchFamily="34" charset="0"/>
                      </a:endParaRPr>
                    </a:p>
                  </a:txBody>
                  <a:tcPr marL="0" marR="0" marT="0" marB="0" anchor="ctr">
                    <a:cell3D prstMaterial="dkEdge">
                      <a:bevel h="50800" prst="divot"/>
                      <a:lightRig rig="flood" dir="t"/>
                    </a:cell3D>
                  </a:tcPr>
                </a:tc>
                <a:extLst>
                  <a:ext uri="{0D108BD9-81ED-4DB2-BD59-A6C34878D82A}">
                    <a16:rowId xmlns:a16="http://schemas.microsoft.com/office/drawing/2014/main" val="4062247095"/>
                  </a:ext>
                </a:extLst>
              </a:tr>
              <a:tr h="334639">
                <a:tc>
                  <a:txBody>
                    <a:bodyPr/>
                    <a:lstStyle/>
                    <a:p>
                      <a:pPr algn="ctr" fontAlgn="b"/>
                      <a:r>
                        <a:rPr lang="en-IN" sz="1200" u="none" strike="noStrike" dirty="0">
                          <a:effectLst/>
                        </a:rPr>
                        <a:t>Raw Materials</a:t>
                      </a:r>
                      <a:endParaRPr lang="en-IN" sz="1200" b="0" i="0" u="none" strike="noStrike" dirty="0">
                        <a:solidFill>
                          <a:srgbClr val="000000"/>
                        </a:solidFill>
                        <a:effectLst/>
                        <a:latin typeface="Calibri" panose="020F0502020204030204" pitchFamily="34" charset="0"/>
                      </a:endParaRPr>
                    </a:p>
                  </a:txBody>
                  <a:tcPr marL="0" marR="0" marT="0" marB="0" anchor="ctr">
                    <a:cell3D prstMaterial="dkEdge">
                      <a:bevel h="50800" prst="divot"/>
                      <a:lightRig rig="flood" dir="t"/>
                    </a:cell3D>
                  </a:tcPr>
                </a:tc>
                <a:tc>
                  <a:txBody>
                    <a:bodyPr/>
                    <a:lstStyle/>
                    <a:p>
                      <a:pPr algn="ctr" fontAlgn="b"/>
                      <a:r>
                        <a:rPr lang="en-IN" sz="1200" u="none" strike="noStrike">
                          <a:effectLst/>
                        </a:rPr>
                        <a:t>20000</a:t>
                      </a:r>
                      <a:endParaRPr lang="en-IN" sz="1200" b="0" i="0" u="none" strike="noStrike">
                        <a:solidFill>
                          <a:srgbClr val="000000"/>
                        </a:solidFill>
                        <a:effectLst/>
                        <a:latin typeface="Calibri" panose="020F0502020204030204" pitchFamily="34" charset="0"/>
                      </a:endParaRPr>
                    </a:p>
                  </a:txBody>
                  <a:tcPr marL="0" marR="0" marT="0" marB="0" anchor="ctr">
                    <a:cell3D prstMaterial="dkEdge">
                      <a:bevel h="50800" prst="divot"/>
                      <a:lightRig rig="flood" dir="t"/>
                    </a:cell3D>
                  </a:tcPr>
                </a:tc>
                <a:tc>
                  <a:txBody>
                    <a:bodyPr/>
                    <a:lstStyle/>
                    <a:p>
                      <a:pPr algn="ctr" fontAlgn="b"/>
                      <a:r>
                        <a:rPr lang="en-IN" sz="1200" u="none" strike="noStrike" dirty="0">
                          <a:effectLst/>
                        </a:rPr>
                        <a:t>23000</a:t>
                      </a:r>
                      <a:endParaRPr lang="en-IN" sz="1200" b="0" i="0" u="none" strike="noStrike" dirty="0">
                        <a:solidFill>
                          <a:srgbClr val="000000"/>
                        </a:solidFill>
                        <a:effectLst/>
                        <a:latin typeface="Calibri" panose="020F0502020204030204" pitchFamily="34" charset="0"/>
                      </a:endParaRPr>
                    </a:p>
                  </a:txBody>
                  <a:tcPr marL="0" marR="0" marT="0" marB="0" anchor="ctr">
                    <a:cell3D prstMaterial="dkEdge">
                      <a:bevel h="50800" prst="divot"/>
                      <a:lightRig rig="flood" dir="t"/>
                    </a:cell3D>
                  </a:tcPr>
                </a:tc>
                <a:tc>
                  <a:txBody>
                    <a:bodyPr/>
                    <a:lstStyle/>
                    <a:p>
                      <a:pPr algn="ctr" fontAlgn="b"/>
                      <a:r>
                        <a:rPr lang="en-IN" sz="1200" u="none" strike="noStrike">
                          <a:effectLst/>
                        </a:rPr>
                        <a:t>23000</a:t>
                      </a:r>
                      <a:endParaRPr lang="en-IN" sz="1200" b="0" i="0" u="none" strike="noStrike">
                        <a:solidFill>
                          <a:srgbClr val="000000"/>
                        </a:solidFill>
                        <a:effectLst/>
                        <a:latin typeface="Calibri" panose="020F0502020204030204" pitchFamily="34" charset="0"/>
                      </a:endParaRPr>
                    </a:p>
                  </a:txBody>
                  <a:tcPr marL="0" marR="0" marT="0" marB="0" anchor="ctr">
                    <a:cell3D prstMaterial="dkEdge">
                      <a:bevel h="50800" prst="divot"/>
                      <a:lightRig rig="flood" dir="t"/>
                    </a:cell3D>
                  </a:tcPr>
                </a:tc>
                <a:tc>
                  <a:txBody>
                    <a:bodyPr/>
                    <a:lstStyle/>
                    <a:p>
                      <a:pPr algn="ctr" fontAlgn="b"/>
                      <a:r>
                        <a:rPr lang="en-IN" sz="1200" u="none" strike="noStrike" dirty="0">
                          <a:effectLst/>
                        </a:rPr>
                        <a:t>15000</a:t>
                      </a:r>
                      <a:endParaRPr lang="en-IN" sz="1200" b="0" i="0" u="none" strike="noStrike" dirty="0">
                        <a:solidFill>
                          <a:srgbClr val="000000"/>
                        </a:solidFill>
                        <a:effectLst/>
                        <a:latin typeface="Calibri" panose="020F0502020204030204" pitchFamily="34" charset="0"/>
                      </a:endParaRPr>
                    </a:p>
                  </a:txBody>
                  <a:tcPr marL="0" marR="0" marT="0" marB="0" anchor="ctr">
                    <a:cell3D prstMaterial="dkEdge">
                      <a:bevel h="50800" prst="divot"/>
                      <a:lightRig rig="flood" dir="t"/>
                    </a:cell3D>
                  </a:tcPr>
                </a:tc>
                <a:tc>
                  <a:txBody>
                    <a:bodyPr/>
                    <a:lstStyle/>
                    <a:p>
                      <a:pPr algn="ctr" fontAlgn="b"/>
                      <a:r>
                        <a:rPr lang="en-IN" sz="1200" u="none" strike="noStrike">
                          <a:effectLst/>
                        </a:rPr>
                        <a:t>10000</a:t>
                      </a:r>
                      <a:endParaRPr lang="en-IN" sz="1200" b="0" i="0" u="none" strike="noStrike">
                        <a:solidFill>
                          <a:srgbClr val="000000"/>
                        </a:solidFill>
                        <a:effectLst/>
                        <a:latin typeface="Calibri" panose="020F0502020204030204" pitchFamily="34" charset="0"/>
                      </a:endParaRPr>
                    </a:p>
                  </a:txBody>
                  <a:tcPr marL="0" marR="0" marT="0" marB="0" anchor="ctr">
                    <a:cell3D prstMaterial="dkEdge">
                      <a:bevel h="50800" prst="divot"/>
                      <a:lightRig rig="flood" dir="t"/>
                    </a:cell3D>
                  </a:tcPr>
                </a:tc>
                <a:extLst>
                  <a:ext uri="{0D108BD9-81ED-4DB2-BD59-A6C34878D82A}">
                    <a16:rowId xmlns:a16="http://schemas.microsoft.com/office/drawing/2014/main" val="511110218"/>
                  </a:ext>
                </a:extLst>
              </a:tr>
              <a:tr h="334639">
                <a:tc>
                  <a:txBody>
                    <a:bodyPr/>
                    <a:lstStyle/>
                    <a:p>
                      <a:pPr algn="ctr" fontAlgn="b"/>
                      <a:r>
                        <a:rPr lang="en-IN" sz="1200" u="none" strike="noStrike">
                          <a:effectLst/>
                        </a:rPr>
                        <a:t>Gas</a:t>
                      </a:r>
                      <a:endParaRPr lang="en-IN" sz="1200" b="0" i="0" u="none" strike="noStrike">
                        <a:solidFill>
                          <a:srgbClr val="000000"/>
                        </a:solidFill>
                        <a:effectLst/>
                        <a:latin typeface="Calibri" panose="020F0502020204030204" pitchFamily="34" charset="0"/>
                      </a:endParaRPr>
                    </a:p>
                  </a:txBody>
                  <a:tcPr marL="0" marR="0" marT="0" marB="0" anchor="ctr">
                    <a:cell3D prstMaterial="dkEdge">
                      <a:bevel h="50800" prst="divot"/>
                      <a:lightRig rig="flood" dir="t"/>
                    </a:cell3D>
                  </a:tcPr>
                </a:tc>
                <a:tc>
                  <a:txBody>
                    <a:bodyPr/>
                    <a:lstStyle/>
                    <a:p>
                      <a:pPr algn="ctr" fontAlgn="b"/>
                      <a:r>
                        <a:rPr lang="en-IN" sz="1200" u="none" strike="noStrike" dirty="0">
                          <a:effectLst/>
                        </a:rPr>
                        <a:t>1500</a:t>
                      </a:r>
                      <a:endParaRPr lang="en-IN" sz="1200" b="0" i="0" u="none" strike="noStrike" dirty="0">
                        <a:solidFill>
                          <a:srgbClr val="000000"/>
                        </a:solidFill>
                        <a:effectLst/>
                        <a:latin typeface="Calibri" panose="020F0502020204030204" pitchFamily="34" charset="0"/>
                      </a:endParaRPr>
                    </a:p>
                  </a:txBody>
                  <a:tcPr marL="0" marR="0" marT="0" marB="0" anchor="ctr">
                    <a:cell3D prstMaterial="dkEdge">
                      <a:bevel h="50800" prst="divot"/>
                      <a:lightRig rig="flood" dir="t"/>
                    </a:cell3D>
                  </a:tcPr>
                </a:tc>
                <a:tc>
                  <a:txBody>
                    <a:bodyPr/>
                    <a:lstStyle/>
                    <a:p>
                      <a:pPr algn="ctr" fontAlgn="b"/>
                      <a:r>
                        <a:rPr lang="en-IN" sz="1200" u="none" strike="noStrike" dirty="0">
                          <a:effectLst/>
                        </a:rPr>
                        <a:t>2000</a:t>
                      </a:r>
                      <a:endParaRPr lang="en-IN" sz="1200" b="0" i="0" u="none" strike="noStrike" dirty="0">
                        <a:solidFill>
                          <a:srgbClr val="000000"/>
                        </a:solidFill>
                        <a:effectLst/>
                        <a:latin typeface="Calibri" panose="020F0502020204030204" pitchFamily="34" charset="0"/>
                      </a:endParaRPr>
                    </a:p>
                  </a:txBody>
                  <a:tcPr marL="0" marR="0" marT="0" marB="0" anchor="ctr">
                    <a:cell3D prstMaterial="dkEdge">
                      <a:bevel h="50800" prst="divot"/>
                      <a:lightRig rig="flood" dir="t"/>
                    </a:cell3D>
                  </a:tcPr>
                </a:tc>
                <a:tc>
                  <a:txBody>
                    <a:bodyPr/>
                    <a:lstStyle/>
                    <a:p>
                      <a:pPr algn="ctr" fontAlgn="b"/>
                      <a:r>
                        <a:rPr lang="en-IN" sz="1200" u="none" strike="noStrike">
                          <a:effectLst/>
                        </a:rPr>
                        <a:t>2000</a:t>
                      </a:r>
                      <a:endParaRPr lang="en-IN" sz="1200" b="0" i="0" u="none" strike="noStrike">
                        <a:solidFill>
                          <a:srgbClr val="000000"/>
                        </a:solidFill>
                        <a:effectLst/>
                        <a:latin typeface="Calibri" panose="020F0502020204030204" pitchFamily="34" charset="0"/>
                      </a:endParaRPr>
                    </a:p>
                  </a:txBody>
                  <a:tcPr marL="0" marR="0" marT="0" marB="0" anchor="ctr">
                    <a:cell3D prstMaterial="dkEdge">
                      <a:bevel h="50800" prst="divot"/>
                      <a:lightRig rig="flood" dir="t"/>
                    </a:cell3D>
                  </a:tcPr>
                </a:tc>
                <a:tc>
                  <a:txBody>
                    <a:bodyPr/>
                    <a:lstStyle/>
                    <a:p>
                      <a:pPr algn="ctr" fontAlgn="b"/>
                      <a:r>
                        <a:rPr lang="en-IN" sz="1200" u="none" strike="noStrike" dirty="0">
                          <a:effectLst/>
                        </a:rPr>
                        <a:t>1200</a:t>
                      </a:r>
                      <a:endParaRPr lang="en-IN" sz="1200" b="0" i="0" u="none" strike="noStrike" dirty="0">
                        <a:solidFill>
                          <a:srgbClr val="000000"/>
                        </a:solidFill>
                        <a:effectLst/>
                        <a:latin typeface="Calibri" panose="020F0502020204030204" pitchFamily="34" charset="0"/>
                      </a:endParaRPr>
                    </a:p>
                  </a:txBody>
                  <a:tcPr marL="0" marR="0" marT="0" marB="0" anchor="ctr">
                    <a:cell3D prstMaterial="dkEdge">
                      <a:bevel h="50800" prst="divot"/>
                      <a:lightRig rig="flood" dir="t"/>
                    </a:cell3D>
                  </a:tcPr>
                </a:tc>
                <a:tc>
                  <a:txBody>
                    <a:bodyPr/>
                    <a:lstStyle/>
                    <a:p>
                      <a:pPr algn="ctr" fontAlgn="b"/>
                      <a:r>
                        <a:rPr lang="en-IN" sz="1200" u="none" strike="noStrike" dirty="0">
                          <a:effectLst/>
                        </a:rPr>
                        <a:t>1000</a:t>
                      </a:r>
                      <a:endParaRPr lang="en-IN" sz="1200" b="0" i="0" u="none" strike="noStrike" dirty="0">
                        <a:solidFill>
                          <a:srgbClr val="000000"/>
                        </a:solidFill>
                        <a:effectLst/>
                        <a:latin typeface="Calibri" panose="020F0502020204030204" pitchFamily="34" charset="0"/>
                      </a:endParaRPr>
                    </a:p>
                  </a:txBody>
                  <a:tcPr marL="0" marR="0" marT="0" marB="0" anchor="ctr">
                    <a:cell3D prstMaterial="dkEdge">
                      <a:bevel h="50800" prst="divot"/>
                      <a:lightRig rig="flood" dir="t"/>
                    </a:cell3D>
                  </a:tcPr>
                </a:tc>
                <a:extLst>
                  <a:ext uri="{0D108BD9-81ED-4DB2-BD59-A6C34878D82A}">
                    <a16:rowId xmlns:a16="http://schemas.microsoft.com/office/drawing/2014/main" val="2182567258"/>
                  </a:ext>
                </a:extLst>
              </a:tr>
              <a:tr h="334639">
                <a:tc>
                  <a:txBody>
                    <a:bodyPr/>
                    <a:lstStyle/>
                    <a:p>
                      <a:pPr algn="ctr" fontAlgn="b"/>
                      <a:r>
                        <a:rPr lang="en-IN" sz="1200" u="none" strike="noStrike">
                          <a:effectLst/>
                        </a:rPr>
                        <a:t>Miscellaneous</a:t>
                      </a:r>
                      <a:endParaRPr lang="en-IN" sz="1200" b="0" i="0" u="none" strike="noStrike">
                        <a:solidFill>
                          <a:srgbClr val="000000"/>
                        </a:solidFill>
                        <a:effectLst/>
                        <a:latin typeface="Calibri" panose="020F0502020204030204" pitchFamily="34" charset="0"/>
                      </a:endParaRPr>
                    </a:p>
                  </a:txBody>
                  <a:tcPr marL="0" marR="0" marT="0" marB="0" anchor="ctr">
                    <a:cell3D prstMaterial="dkEdge">
                      <a:bevel h="50800" prst="divot"/>
                      <a:lightRig rig="flood" dir="t"/>
                    </a:cell3D>
                  </a:tcPr>
                </a:tc>
                <a:tc>
                  <a:txBody>
                    <a:bodyPr/>
                    <a:lstStyle/>
                    <a:p>
                      <a:pPr algn="ctr" fontAlgn="b"/>
                      <a:r>
                        <a:rPr lang="en-IN" sz="1200" u="none" strike="noStrike">
                          <a:effectLst/>
                        </a:rPr>
                        <a:t>3500</a:t>
                      </a:r>
                      <a:endParaRPr lang="en-IN" sz="1200" b="0" i="0" u="none" strike="noStrike">
                        <a:solidFill>
                          <a:srgbClr val="000000"/>
                        </a:solidFill>
                        <a:effectLst/>
                        <a:latin typeface="Calibri" panose="020F0502020204030204" pitchFamily="34" charset="0"/>
                      </a:endParaRPr>
                    </a:p>
                  </a:txBody>
                  <a:tcPr marL="0" marR="0" marT="0" marB="0" anchor="ctr">
                    <a:cell3D prstMaterial="dkEdge">
                      <a:bevel h="50800" prst="divot"/>
                      <a:lightRig rig="flood" dir="t"/>
                    </a:cell3D>
                  </a:tcPr>
                </a:tc>
                <a:tc>
                  <a:txBody>
                    <a:bodyPr/>
                    <a:lstStyle/>
                    <a:p>
                      <a:pPr algn="ctr" fontAlgn="b"/>
                      <a:r>
                        <a:rPr lang="en-IN" sz="1200" u="none" strike="noStrike" dirty="0">
                          <a:effectLst/>
                        </a:rPr>
                        <a:t>4000</a:t>
                      </a:r>
                      <a:endParaRPr lang="en-IN" sz="1200" b="0" i="0" u="none" strike="noStrike" dirty="0">
                        <a:solidFill>
                          <a:srgbClr val="000000"/>
                        </a:solidFill>
                        <a:effectLst/>
                        <a:latin typeface="Calibri" panose="020F0502020204030204" pitchFamily="34" charset="0"/>
                      </a:endParaRPr>
                    </a:p>
                  </a:txBody>
                  <a:tcPr marL="0" marR="0" marT="0" marB="0" anchor="ctr">
                    <a:cell3D prstMaterial="dkEdge">
                      <a:bevel h="50800" prst="divot"/>
                      <a:lightRig rig="flood" dir="t"/>
                    </a:cell3D>
                  </a:tcPr>
                </a:tc>
                <a:tc>
                  <a:txBody>
                    <a:bodyPr/>
                    <a:lstStyle/>
                    <a:p>
                      <a:pPr algn="ctr" fontAlgn="b"/>
                      <a:r>
                        <a:rPr lang="en-IN" sz="1200" u="none" strike="noStrike" dirty="0">
                          <a:effectLst/>
                        </a:rPr>
                        <a:t>4000</a:t>
                      </a:r>
                      <a:endParaRPr lang="en-IN" sz="1200" b="0" i="0" u="none" strike="noStrike" dirty="0">
                        <a:solidFill>
                          <a:srgbClr val="000000"/>
                        </a:solidFill>
                        <a:effectLst/>
                        <a:latin typeface="Calibri" panose="020F0502020204030204" pitchFamily="34" charset="0"/>
                      </a:endParaRPr>
                    </a:p>
                  </a:txBody>
                  <a:tcPr marL="0" marR="0" marT="0" marB="0" anchor="ctr">
                    <a:cell3D prstMaterial="dkEdge">
                      <a:bevel h="50800" prst="divot"/>
                      <a:lightRig rig="flood" dir="t"/>
                    </a:cell3D>
                  </a:tcPr>
                </a:tc>
                <a:tc>
                  <a:txBody>
                    <a:bodyPr/>
                    <a:lstStyle/>
                    <a:p>
                      <a:pPr algn="ctr" fontAlgn="b"/>
                      <a:r>
                        <a:rPr lang="en-IN" sz="1200" u="none" strike="noStrike" dirty="0">
                          <a:effectLst/>
                        </a:rPr>
                        <a:t>3000</a:t>
                      </a:r>
                      <a:endParaRPr lang="en-IN" sz="1200" b="0" i="0" u="none" strike="noStrike" dirty="0">
                        <a:solidFill>
                          <a:srgbClr val="000000"/>
                        </a:solidFill>
                        <a:effectLst/>
                        <a:latin typeface="Calibri" panose="020F0502020204030204" pitchFamily="34" charset="0"/>
                      </a:endParaRPr>
                    </a:p>
                  </a:txBody>
                  <a:tcPr marL="0" marR="0" marT="0" marB="0" anchor="ctr">
                    <a:cell3D prstMaterial="dkEdge">
                      <a:bevel h="50800" prst="divot"/>
                      <a:lightRig rig="flood" dir="t"/>
                    </a:cell3D>
                  </a:tcPr>
                </a:tc>
                <a:tc>
                  <a:txBody>
                    <a:bodyPr/>
                    <a:lstStyle/>
                    <a:p>
                      <a:pPr algn="ctr" fontAlgn="b"/>
                      <a:r>
                        <a:rPr lang="en-IN" sz="1200" u="none" strike="noStrike" dirty="0">
                          <a:effectLst/>
                        </a:rPr>
                        <a:t>3000</a:t>
                      </a:r>
                      <a:endParaRPr lang="en-IN" sz="1200" b="0" i="0" u="none" strike="noStrike" dirty="0">
                        <a:solidFill>
                          <a:srgbClr val="000000"/>
                        </a:solidFill>
                        <a:effectLst/>
                        <a:latin typeface="Calibri" panose="020F0502020204030204" pitchFamily="34" charset="0"/>
                      </a:endParaRPr>
                    </a:p>
                  </a:txBody>
                  <a:tcPr marL="0" marR="0" marT="0" marB="0" anchor="ctr">
                    <a:cell3D prstMaterial="dkEdge">
                      <a:bevel h="50800" prst="divot"/>
                      <a:lightRig rig="flood" dir="t"/>
                    </a:cell3D>
                  </a:tcPr>
                </a:tc>
                <a:extLst>
                  <a:ext uri="{0D108BD9-81ED-4DB2-BD59-A6C34878D82A}">
                    <a16:rowId xmlns:a16="http://schemas.microsoft.com/office/drawing/2014/main" val="1054268825"/>
                  </a:ext>
                </a:extLst>
              </a:tr>
              <a:tr h="351371">
                <a:tc>
                  <a:txBody>
                    <a:bodyPr/>
                    <a:lstStyle/>
                    <a:p>
                      <a:pPr algn="ctr" fontAlgn="b"/>
                      <a:r>
                        <a:rPr lang="en-IN" sz="1200" u="none" strike="noStrike" dirty="0">
                          <a:effectLst/>
                        </a:rPr>
                        <a:t>Total</a:t>
                      </a:r>
                      <a:endParaRPr lang="en-IN" sz="1200" b="1" i="0" u="none" strike="noStrike" dirty="0">
                        <a:solidFill>
                          <a:srgbClr val="000000"/>
                        </a:solidFill>
                        <a:effectLst/>
                        <a:latin typeface="Calibri" panose="020F0502020204030204" pitchFamily="34" charset="0"/>
                      </a:endParaRPr>
                    </a:p>
                  </a:txBody>
                  <a:tcPr marL="0" marR="0" marT="0" marB="0" anchor="ctr">
                    <a:cell3D prstMaterial="dkEdge">
                      <a:bevel h="50800" prst="divot"/>
                      <a:lightRig rig="flood" dir="t"/>
                    </a:cell3D>
                  </a:tcPr>
                </a:tc>
                <a:tc>
                  <a:txBody>
                    <a:bodyPr/>
                    <a:lstStyle/>
                    <a:p>
                      <a:pPr algn="ctr" fontAlgn="b"/>
                      <a:r>
                        <a:rPr lang="en-IN" sz="1200" u="none" strike="noStrike">
                          <a:effectLst/>
                        </a:rPr>
                        <a:t>64000</a:t>
                      </a:r>
                      <a:endParaRPr lang="en-IN" sz="1200" b="1" i="0" u="none" strike="noStrike">
                        <a:solidFill>
                          <a:srgbClr val="000000"/>
                        </a:solidFill>
                        <a:effectLst/>
                        <a:latin typeface="Calibri" panose="020F0502020204030204" pitchFamily="34" charset="0"/>
                      </a:endParaRPr>
                    </a:p>
                  </a:txBody>
                  <a:tcPr marL="0" marR="0" marT="0" marB="0" anchor="ctr">
                    <a:cell3D prstMaterial="dkEdge">
                      <a:bevel h="50800" prst="divot"/>
                      <a:lightRig rig="flood" dir="t"/>
                    </a:cell3D>
                  </a:tcPr>
                </a:tc>
                <a:tc>
                  <a:txBody>
                    <a:bodyPr/>
                    <a:lstStyle/>
                    <a:p>
                      <a:pPr algn="ctr" fontAlgn="b"/>
                      <a:r>
                        <a:rPr lang="en-IN" sz="1200" u="none" strike="noStrike" dirty="0">
                          <a:effectLst/>
                        </a:rPr>
                        <a:t>68000</a:t>
                      </a:r>
                      <a:endParaRPr lang="en-IN" sz="1200" b="1" i="0" u="none" strike="noStrike" dirty="0">
                        <a:solidFill>
                          <a:srgbClr val="000000"/>
                        </a:solidFill>
                        <a:effectLst/>
                        <a:latin typeface="Calibri" panose="020F0502020204030204" pitchFamily="34" charset="0"/>
                      </a:endParaRPr>
                    </a:p>
                  </a:txBody>
                  <a:tcPr marL="0" marR="0" marT="0" marB="0" anchor="ctr">
                    <a:cell3D prstMaterial="dkEdge">
                      <a:bevel h="50800" prst="divot"/>
                      <a:lightRig rig="flood" dir="t"/>
                    </a:cell3D>
                  </a:tcPr>
                </a:tc>
                <a:tc>
                  <a:txBody>
                    <a:bodyPr/>
                    <a:lstStyle/>
                    <a:p>
                      <a:pPr algn="ctr" fontAlgn="b"/>
                      <a:r>
                        <a:rPr lang="en-IN" sz="1200" u="none" strike="noStrike" dirty="0">
                          <a:effectLst/>
                        </a:rPr>
                        <a:t>68000</a:t>
                      </a:r>
                      <a:endParaRPr lang="en-IN" sz="1200" b="1" i="0" u="none" strike="noStrike" dirty="0">
                        <a:solidFill>
                          <a:srgbClr val="000000"/>
                        </a:solidFill>
                        <a:effectLst/>
                        <a:latin typeface="Calibri" panose="020F0502020204030204" pitchFamily="34" charset="0"/>
                      </a:endParaRPr>
                    </a:p>
                  </a:txBody>
                  <a:tcPr marL="0" marR="0" marT="0" marB="0" anchor="ctr">
                    <a:cell3D prstMaterial="dkEdge">
                      <a:bevel h="50800" prst="divot"/>
                      <a:lightRig rig="flood" dir="t"/>
                    </a:cell3D>
                  </a:tcPr>
                </a:tc>
                <a:tc>
                  <a:txBody>
                    <a:bodyPr/>
                    <a:lstStyle/>
                    <a:p>
                      <a:pPr algn="ctr" fontAlgn="b"/>
                      <a:r>
                        <a:rPr lang="en-IN" sz="1200" u="none" strike="noStrike" dirty="0">
                          <a:effectLst/>
                        </a:rPr>
                        <a:t>58200</a:t>
                      </a:r>
                      <a:endParaRPr lang="en-IN" sz="1200" b="1" i="0" u="none" strike="noStrike" dirty="0">
                        <a:solidFill>
                          <a:srgbClr val="000000"/>
                        </a:solidFill>
                        <a:effectLst/>
                        <a:latin typeface="Calibri" panose="020F0502020204030204" pitchFamily="34" charset="0"/>
                      </a:endParaRPr>
                    </a:p>
                  </a:txBody>
                  <a:tcPr marL="0" marR="0" marT="0" marB="0" anchor="ctr">
                    <a:cell3D prstMaterial="dkEdge">
                      <a:bevel h="50800" prst="divot"/>
                      <a:lightRig rig="flood" dir="t"/>
                    </a:cell3D>
                  </a:tcPr>
                </a:tc>
                <a:tc>
                  <a:txBody>
                    <a:bodyPr/>
                    <a:lstStyle/>
                    <a:p>
                      <a:pPr algn="ctr" fontAlgn="b"/>
                      <a:r>
                        <a:rPr lang="en-IN" sz="1200" u="none" strike="noStrike" dirty="0">
                          <a:effectLst/>
                        </a:rPr>
                        <a:t>53000</a:t>
                      </a:r>
                      <a:endParaRPr lang="en-IN" sz="1200" b="1" i="0" u="none" strike="noStrike" dirty="0">
                        <a:solidFill>
                          <a:srgbClr val="000000"/>
                        </a:solidFill>
                        <a:effectLst/>
                        <a:latin typeface="Calibri" panose="020F0502020204030204" pitchFamily="34" charset="0"/>
                      </a:endParaRPr>
                    </a:p>
                  </a:txBody>
                  <a:tcPr marL="0" marR="0" marT="0" marB="0" anchor="ctr">
                    <a:cell3D prstMaterial="dkEdge">
                      <a:bevel h="50800" prst="divot"/>
                      <a:lightRig rig="flood" dir="t"/>
                    </a:cell3D>
                  </a:tcPr>
                </a:tc>
                <a:extLst>
                  <a:ext uri="{0D108BD9-81ED-4DB2-BD59-A6C34878D82A}">
                    <a16:rowId xmlns:a16="http://schemas.microsoft.com/office/drawing/2014/main" val="3719629068"/>
                  </a:ext>
                </a:extLst>
              </a:tr>
            </a:tbl>
          </a:graphicData>
        </a:graphic>
      </p:graphicFrame>
      <p:graphicFrame>
        <p:nvGraphicFramePr>
          <p:cNvPr id="12" name="Chart 11">
            <a:extLst>
              <a:ext uri="{FF2B5EF4-FFF2-40B4-BE49-F238E27FC236}">
                <a16:creationId xmlns:a16="http://schemas.microsoft.com/office/drawing/2014/main" id="{C900136D-0AD1-4816-BA37-3F1D4AF548FD}"/>
              </a:ext>
            </a:extLst>
          </p:cNvPr>
          <p:cNvGraphicFramePr>
            <a:graphicFrameLocks/>
          </p:cNvGraphicFramePr>
          <p:nvPr>
            <p:extLst>
              <p:ext uri="{D42A27DB-BD31-4B8C-83A1-F6EECF244321}">
                <p14:modId xmlns:p14="http://schemas.microsoft.com/office/powerpoint/2010/main" val="3508959129"/>
              </p:ext>
            </p:extLst>
          </p:nvPr>
        </p:nvGraphicFramePr>
        <p:xfrm>
          <a:off x="256308" y="3814867"/>
          <a:ext cx="5133600" cy="26928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8016948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42169D-856E-45BB-A59B-5103BFDEA1C2}"/>
              </a:ext>
            </a:extLst>
          </p:cNvPr>
          <p:cNvSpPr/>
          <p:nvPr/>
        </p:nvSpPr>
        <p:spPr>
          <a:xfrm>
            <a:off x="256309" y="175242"/>
            <a:ext cx="11679381" cy="422563"/>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t="100000" r="100000"/>
            </a:path>
            <a:tileRect l="-100000" b="-100000"/>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800" dirty="0"/>
              <a:t>Explore - Sales</a:t>
            </a:r>
          </a:p>
        </p:txBody>
      </p:sp>
      <p:graphicFrame>
        <p:nvGraphicFramePr>
          <p:cNvPr id="6" name="Table 5">
            <a:extLst>
              <a:ext uri="{FF2B5EF4-FFF2-40B4-BE49-F238E27FC236}">
                <a16:creationId xmlns:a16="http://schemas.microsoft.com/office/drawing/2014/main" id="{F76A6198-6256-4DDE-9DA9-612633A16CF0}"/>
              </a:ext>
            </a:extLst>
          </p:cNvPr>
          <p:cNvGraphicFramePr>
            <a:graphicFrameLocks noGrp="1"/>
          </p:cNvGraphicFramePr>
          <p:nvPr>
            <p:extLst>
              <p:ext uri="{D42A27DB-BD31-4B8C-83A1-F6EECF244321}">
                <p14:modId xmlns:p14="http://schemas.microsoft.com/office/powerpoint/2010/main" val="842380428"/>
              </p:ext>
            </p:extLst>
          </p:nvPr>
        </p:nvGraphicFramePr>
        <p:xfrm>
          <a:off x="263236" y="689596"/>
          <a:ext cx="11679384" cy="3302572"/>
        </p:xfrm>
        <a:graphic>
          <a:graphicData uri="http://schemas.openxmlformats.org/drawingml/2006/table">
            <a:tbl>
              <a:tblPr firstRow="1" lastRow="1" bandRow="1">
                <a:tableStyleId>{FABFCF23-3B69-468F-B69F-88F6DE6A72F2}</a:tableStyleId>
              </a:tblPr>
              <a:tblGrid>
                <a:gridCol w="1374045">
                  <a:extLst>
                    <a:ext uri="{9D8B030D-6E8A-4147-A177-3AD203B41FA5}">
                      <a16:colId xmlns:a16="http://schemas.microsoft.com/office/drawing/2014/main" val="3878273625"/>
                    </a:ext>
                  </a:extLst>
                </a:gridCol>
                <a:gridCol w="462419">
                  <a:extLst>
                    <a:ext uri="{9D8B030D-6E8A-4147-A177-3AD203B41FA5}">
                      <a16:colId xmlns:a16="http://schemas.microsoft.com/office/drawing/2014/main" val="1555738033"/>
                    </a:ext>
                  </a:extLst>
                </a:gridCol>
                <a:gridCol w="1215501">
                  <a:extLst>
                    <a:ext uri="{9D8B030D-6E8A-4147-A177-3AD203B41FA5}">
                      <a16:colId xmlns:a16="http://schemas.microsoft.com/office/drawing/2014/main" val="48579561"/>
                    </a:ext>
                  </a:extLst>
                </a:gridCol>
                <a:gridCol w="753083">
                  <a:extLst>
                    <a:ext uri="{9D8B030D-6E8A-4147-A177-3AD203B41FA5}">
                      <a16:colId xmlns:a16="http://schemas.microsoft.com/office/drawing/2014/main" val="4074343992"/>
                    </a:ext>
                  </a:extLst>
                </a:gridCol>
                <a:gridCol w="1215501">
                  <a:extLst>
                    <a:ext uri="{9D8B030D-6E8A-4147-A177-3AD203B41FA5}">
                      <a16:colId xmlns:a16="http://schemas.microsoft.com/office/drawing/2014/main" val="885697622"/>
                    </a:ext>
                  </a:extLst>
                </a:gridCol>
                <a:gridCol w="753083">
                  <a:extLst>
                    <a:ext uri="{9D8B030D-6E8A-4147-A177-3AD203B41FA5}">
                      <a16:colId xmlns:a16="http://schemas.microsoft.com/office/drawing/2014/main" val="457514555"/>
                    </a:ext>
                  </a:extLst>
                </a:gridCol>
                <a:gridCol w="1215501">
                  <a:extLst>
                    <a:ext uri="{9D8B030D-6E8A-4147-A177-3AD203B41FA5}">
                      <a16:colId xmlns:a16="http://schemas.microsoft.com/office/drawing/2014/main" val="1433306914"/>
                    </a:ext>
                  </a:extLst>
                </a:gridCol>
                <a:gridCol w="753083">
                  <a:extLst>
                    <a:ext uri="{9D8B030D-6E8A-4147-A177-3AD203B41FA5}">
                      <a16:colId xmlns:a16="http://schemas.microsoft.com/office/drawing/2014/main" val="698436037"/>
                    </a:ext>
                  </a:extLst>
                </a:gridCol>
                <a:gridCol w="1215501">
                  <a:extLst>
                    <a:ext uri="{9D8B030D-6E8A-4147-A177-3AD203B41FA5}">
                      <a16:colId xmlns:a16="http://schemas.microsoft.com/office/drawing/2014/main" val="2657606540"/>
                    </a:ext>
                  </a:extLst>
                </a:gridCol>
                <a:gridCol w="753083">
                  <a:extLst>
                    <a:ext uri="{9D8B030D-6E8A-4147-A177-3AD203B41FA5}">
                      <a16:colId xmlns:a16="http://schemas.microsoft.com/office/drawing/2014/main" val="2482771322"/>
                    </a:ext>
                  </a:extLst>
                </a:gridCol>
                <a:gridCol w="1215501">
                  <a:extLst>
                    <a:ext uri="{9D8B030D-6E8A-4147-A177-3AD203B41FA5}">
                      <a16:colId xmlns:a16="http://schemas.microsoft.com/office/drawing/2014/main" val="3990723265"/>
                    </a:ext>
                  </a:extLst>
                </a:gridCol>
                <a:gridCol w="753083">
                  <a:extLst>
                    <a:ext uri="{9D8B030D-6E8A-4147-A177-3AD203B41FA5}">
                      <a16:colId xmlns:a16="http://schemas.microsoft.com/office/drawing/2014/main" val="1959928128"/>
                    </a:ext>
                  </a:extLst>
                </a:gridCol>
              </a:tblGrid>
              <a:tr h="234225">
                <a:tc gridSpan="12">
                  <a:txBody>
                    <a:bodyPr/>
                    <a:lstStyle/>
                    <a:p>
                      <a:pPr algn="ctr" fontAlgn="b"/>
                      <a:r>
                        <a:rPr lang="en-IN" sz="1100" b="1" u="none" strike="noStrike" dirty="0">
                          <a:solidFill>
                            <a:schemeClr val="bg1"/>
                          </a:solidFill>
                          <a:effectLst/>
                        </a:rPr>
                        <a:t>Month Wise Sales</a:t>
                      </a:r>
                      <a:endParaRPr lang="en-IN" sz="1100" b="1" i="0" u="none" strike="noStrike" dirty="0">
                        <a:solidFill>
                          <a:schemeClr val="bg1"/>
                        </a:solidFill>
                        <a:effectLst/>
                        <a:latin typeface="Calibri" panose="020F0502020204030204" pitchFamily="34" charset="0"/>
                      </a:endParaRPr>
                    </a:p>
                  </a:txBody>
                  <a:tcPr marL="9525" marR="9525" marT="9525" marB="0" anchor="b">
                    <a:cell3D prstMaterial="dkEdge">
                      <a:bevel h="50800" prst="divot"/>
                      <a:lightRig rig="flood" dir="t"/>
                    </a:cell3D>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682041919"/>
                  </a:ext>
                </a:extLst>
              </a:tr>
              <a:tr h="234225">
                <a:tc rowSpan="2">
                  <a:txBody>
                    <a:bodyPr/>
                    <a:lstStyle/>
                    <a:p>
                      <a:pPr algn="ctr" fontAlgn="ctr"/>
                      <a:r>
                        <a:rPr lang="en-IN" sz="1100" b="1" u="none" strike="noStrike" dirty="0">
                          <a:solidFill>
                            <a:schemeClr val="bg1"/>
                          </a:solidFill>
                          <a:effectLst/>
                        </a:rPr>
                        <a:t>Item</a:t>
                      </a:r>
                      <a:endParaRPr lang="en-IN" sz="1100" b="1" i="0" u="none" strike="noStrike" dirty="0">
                        <a:solidFill>
                          <a:schemeClr val="bg1"/>
                        </a:solidFill>
                        <a:effectLst/>
                        <a:latin typeface="Calibri" panose="020F0502020204030204" pitchFamily="34" charset="0"/>
                      </a:endParaRPr>
                    </a:p>
                  </a:txBody>
                  <a:tcPr marL="9525" marR="9525" marT="9525" marB="0" anchor="ctr">
                    <a:cell3D prstMaterial="dkEdge">
                      <a:bevel h="50800" prst="divot"/>
                      <a:lightRig rig="flood" dir="t"/>
                    </a:cell3D>
                    <a:solidFill>
                      <a:schemeClr val="accent5"/>
                    </a:solidFill>
                  </a:tcPr>
                </a:tc>
                <a:tc rowSpan="2">
                  <a:txBody>
                    <a:bodyPr/>
                    <a:lstStyle/>
                    <a:p>
                      <a:pPr algn="ctr" fontAlgn="ctr"/>
                      <a:r>
                        <a:rPr lang="en-IN" sz="1100" b="1" u="none" strike="noStrike" dirty="0">
                          <a:solidFill>
                            <a:schemeClr val="bg1"/>
                          </a:solidFill>
                          <a:effectLst/>
                        </a:rPr>
                        <a:t>Rate</a:t>
                      </a:r>
                      <a:endParaRPr lang="en-IN" sz="1100" b="1" i="0" u="none" strike="noStrike" dirty="0">
                        <a:solidFill>
                          <a:schemeClr val="bg1"/>
                        </a:solidFill>
                        <a:effectLst/>
                        <a:latin typeface="Calibri" panose="020F0502020204030204" pitchFamily="34" charset="0"/>
                      </a:endParaRPr>
                    </a:p>
                  </a:txBody>
                  <a:tcPr marL="9525" marR="9525" marT="9525" marB="0" anchor="ctr">
                    <a:cell3D prstMaterial="dkEdge">
                      <a:bevel h="50800" prst="divot"/>
                      <a:lightRig rig="flood" dir="t"/>
                    </a:cell3D>
                    <a:solidFill>
                      <a:schemeClr val="accent5"/>
                    </a:solidFill>
                  </a:tcPr>
                </a:tc>
                <a:tc gridSpan="2">
                  <a:txBody>
                    <a:bodyPr/>
                    <a:lstStyle/>
                    <a:p>
                      <a:pPr algn="ctr" fontAlgn="b"/>
                      <a:r>
                        <a:rPr lang="en-IN" sz="1100" b="1" u="none" strike="noStrike">
                          <a:solidFill>
                            <a:schemeClr val="bg1"/>
                          </a:solidFill>
                          <a:effectLst/>
                        </a:rPr>
                        <a:t>Jan'19</a:t>
                      </a:r>
                      <a:endParaRPr lang="en-IN" sz="1100" b="1" i="0" u="none" strike="noStrike">
                        <a:solidFill>
                          <a:schemeClr val="bg1"/>
                        </a:solidFill>
                        <a:effectLst/>
                        <a:latin typeface="Calibri" panose="020F0502020204030204" pitchFamily="34" charset="0"/>
                      </a:endParaRPr>
                    </a:p>
                  </a:txBody>
                  <a:tcPr marL="9525" marR="9525" marT="9525" marB="0" anchor="ctr">
                    <a:cell3D prstMaterial="dkEdge">
                      <a:bevel h="50800" prst="divot"/>
                      <a:lightRig rig="flood" dir="t"/>
                    </a:cell3D>
                    <a:solidFill>
                      <a:schemeClr val="accent5"/>
                    </a:solidFill>
                  </a:tcPr>
                </a:tc>
                <a:tc hMerge="1">
                  <a:txBody>
                    <a:bodyPr/>
                    <a:lstStyle/>
                    <a:p>
                      <a:endParaRPr lang="en-IN"/>
                    </a:p>
                  </a:txBody>
                  <a:tcPr/>
                </a:tc>
                <a:tc gridSpan="2">
                  <a:txBody>
                    <a:bodyPr/>
                    <a:lstStyle/>
                    <a:p>
                      <a:pPr algn="ctr" fontAlgn="b"/>
                      <a:r>
                        <a:rPr lang="en-IN" sz="1100" b="1" u="none" strike="noStrike" dirty="0">
                          <a:solidFill>
                            <a:schemeClr val="bg1"/>
                          </a:solidFill>
                          <a:effectLst/>
                        </a:rPr>
                        <a:t>Feb'19</a:t>
                      </a:r>
                      <a:endParaRPr lang="en-IN" sz="1100" b="1" i="0" u="none" strike="noStrike" dirty="0">
                        <a:solidFill>
                          <a:schemeClr val="bg1"/>
                        </a:solidFill>
                        <a:effectLst/>
                        <a:latin typeface="Calibri" panose="020F0502020204030204" pitchFamily="34" charset="0"/>
                      </a:endParaRPr>
                    </a:p>
                  </a:txBody>
                  <a:tcPr marL="9525" marR="9525" marT="9525" marB="0" anchor="ctr">
                    <a:cell3D prstMaterial="dkEdge">
                      <a:bevel h="50800" prst="divot"/>
                      <a:lightRig rig="flood" dir="t"/>
                    </a:cell3D>
                    <a:solidFill>
                      <a:schemeClr val="accent5"/>
                    </a:solidFill>
                  </a:tcPr>
                </a:tc>
                <a:tc hMerge="1">
                  <a:txBody>
                    <a:bodyPr/>
                    <a:lstStyle/>
                    <a:p>
                      <a:endParaRPr lang="en-IN"/>
                    </a:p>
                  </a:txBody>
                  <a:tcPr/>
                </a:tc>
                <a:tc gridSpan="2">
                  <a:txBody>
                    <a:bodyPr/>
                    <a:lstStyle/>
                    <a:p>
                      <a:pPr algn="ctr" fontAlgn="b"/>
                      <a:r>
                        <a:rPr lang="en-IN" sz="1100" b="1" u="none" strike="noStrike" dirty="0">
                          <a:solidFill>
                            <a:schemeClr val="bg1"/>
                          </a:solidFill>
                          <a:effectLst/>
                        </a:rPr>
                        <a:t>Mar'19</a:t>
                      </a:r>
                      <a:endParaRPr lang="en-IN" sz="1100" b="1" i="0" u="none" strike="noStrike" dirty="0">
                        <a:solidFill>
                          <a:schemeClr val="bg1"/>
                        </a:solidFill>
                        <a:effectLst/>
                        <a:latin typeface="Calibri" panose="020F0502020204030204" pitchFamily="34" charset="0"/>
                      </a:endParaRPr>
                    </a:p>
                  </a:txBody>
                  <a:tcPr marL="9525" marR="9525" marT="9525" marB="0" anchor="ctr">
                    <a:cell3D prstMaterial="dkEdge">
                      <a:bevel h="50800" prst="divot"/>
                      <a:lightRig rig="flood" dir="t"/>
                    </a:cell3D>
                    <a:solidFill>
                      <a:schemeClr val="accent5"/>
                    </a:solidFill>
                  </a:tcPr>
                </a:tc>
                <a:tc hMerge="1">
                  <a:txBody>
                    <a:bodyPr/>
                    <a:lstStyle/>
                    <a:p>
                      <a:endParaRPr lang="en-IN"/>
                    </a:p>
                  </a:txBody>
                  <a:tcPr/>
                </a:tc>
                <a:tc gridSpan="2">
                  <a:txBody>
                    <a:bodyPr/>
                    <a:lstStyle/>
                    <a:p>
                      <a:pPr algn="ctr" fontAlgn="b"/>
                      <a:r>
                        <a:rPr lang="en-IN" sz="1100" b="1" u="none" strike="noStrike" dirty="0">
                          <a:solidFill>
                            <a:schemeClr val="bg1"/>
                          </a:solidFill>
                          <a:effectLst/>
                        </a:rPr>
                        <a:t>Apr'19</a:t>
                      </a:r>
                      <a:endParaRPr lang="en-IN" sz="1100" b="1" i="0" u="none" strike="noStrike" dirty="0">
                        <a:solidFill>
                          <a:schemeClr val="bg1"/>
                        </a:solidFill>
                        <a:effectLst/>
                        <a:latin typeface="Calibri" panose="020F0502020204030204" pitchFamily="34" charset="0"/>
                      </a:endParaRPr>
                    </a:p>
                  </a:txBody>
                  <a:tcPr marL="9525" marR="9525" marT="9525" marB="0" anchor="ctr">
                    <a:cell3D prstMaterial="dkEdge">
                      <a:bevel h="50800" prst="divot"/>
                      <a:lightRig rig="flood" dir="t"/>
                    </a:cell3D>
                    <a:solidFill>
                      <a:schemeClr val="accent5"/>
                    </a:solidFill>
                  </a:tcPr>
                </a:tc>
                <a:tc hMerge="1">
                  <a:txBody>
                    <a:bodyPr/>
                    <a:lstStyle/>
                    <a:p>
                      <a:endParaRPr lang="en-IN"/>
                    </a:p>
                  </a:txBody>
                  <a:tcPr/>
                </a:tc>
                <a:tc gridSpan="2">
                  <a:txBody>
                    <a:bodyPr/>
                    <a:lstStyle/>
                    <a:p>
                      <a:pPr algn="ctr" fontAlgn="b"/>
                      <a:r>
                        <a:rPr lang="en-IN" sz="1100" b="1" u="none" strike="noStrike">
                          <a:solidFill>
                            <a:schemeClr val="bg1"/>
                          </a:solidFill>
                          <a:effectLst/>
                        </a:rPr>
                        <a:t>May'19</a:t>
                      </a:r>
                      <a:endParaRPr lang="en-IN" sz="1100" b="1" i="0" u="none" strike="noStrike">
                        <a:solidFill>
                          <a:schemeClr val="bg1"/>
                        </a:solidFill>
                        <a:effectLst/>
                        <a:latin typeface="Calibri" panose="020F0502020204030204" pitchFamily="34" charset="0"/>
                      </a:endParaRPr>
                    </a:p>
                  </a:txBody>
                  <a:tcPr marL="9525" marR="9525" marT="9525" marB="0" anchor="ctr">
                    <a:cell3D prstMaterial="dkEdge">
                      <a:bevel h="50800" prst="divot"/>
                      <a:lightRig rig="flood" dir="t"/>
                    </a:cell3D>
                    <a:solidFill>
                      <a:schemeClr val="accent5"/>
                    </a:solidFill>
                  </a:tcPr>
                </a:tc>
                <a:tc hMerge="1">
                  <a:txBody>
                    <a:bodyPr/>
                    <a:lstStyle/>
                    <a:p>
                      <a:endParaRPr lang="en-IN"/>
                    </a:p>
                  </a:txBody>
                  <a:tcPr/>
                </a:tc>
                <a:extLst>
                  <a:ext uri="{0D108BD9-81ED-4DB2-BD59-A6C34878D82A}">
                    <a16:rowId xmlns:a16="http://schemas.microsoft.com/office/drawing/2014/main" val="3121857466"/>
                  </a:ext>
                </a:extLst>
              </a:tr>
              <a:tr h="234225">
                <a:tc vMerge="1">
                  <a:txBody>
                    <a:bodyPr/>
                    <a:lstStyle/>
                    <a:p>
                      <a:endParaRPr lang="en-IN"/>
                    </a:p>
                  </a:txBody>
                  <a:tcPr/>
                </a:tc>
                <a:tc vMerge="1">
                  <a:txBody>
                    <a:bodyPr/>
                    <a:lstStyle/>
                    <a:p>
                      <a:endParaRPr lang="en-IN"/>
                    </a:p>
                  </a:txBody>
                  <a:tcPr/>
                </a:tc>
                <a:tc>
                  <a:txBody>
                    <a:bodyPr/>
                    <a:lstStyle/>
                    <a:p>
                      <a:pPr algn="ctr" fontAlgn="b"/>
                      <a:r>
                        <a:rPr lang="en-IN" sz="1100" b="1" u="none" strike="noStrike" dirty="0">
                          <a:solidFill>
                            <a:schemeClr val="bg1"/>
                          </a:solidFill>
                          <a:effectLst/>
                        </a:rPr>
                        <a:t>Quantity Sold</a:t>
                      </a:r>
                      <a:endParaRPr lang="en-IN" sz="1100" b="1" i="0" u="none" strike="noStrike" dirty="0">
                        <a:solidFill>
                          <a:schemeClr val="bg1"/>
                        </a:solidFill>
                        <a:effectLst/>
                        <a:latin typeface="Calibri" panose="020F0502020204030204" pitchFamily="34" charset="0"/>
                      </a:endParaRPr>
                    </a:p>
                  </a:txBody>
                  <a:tcPr marL="9525" marR="9525" marT="9525" marB="0" anchor="ctr">
                    <a:cell3D prstMaterial="dkEdge">
                      <a:bevel h="50800" prst="divot"/>
                      <a:lightRig rig="flood" dir="t"/>
                    </a:cell3D>
                    <a:solidFill>
                      <a:schemeClr val="accent5"/>
                    </a:solidFill>
                  </a:tcPr>
                </a:tc>
                <a:tc>
                  <a:txBody>
                    <a:bodyPr/>
                    <a:lstStyle/>
                    <a:p>
                      <a:pPr algn="ctr" fontAlgn="b"/>
                      <a:r>
                        <a:rPr lang="en-IN" sz="1100" b="1" u="none" strike="noStrike" dirty="0">
                          <a:solidFill>
                            <a:schemeClr val="bg1"/>
                          </a:solidFill>
                          <a:effectLst/>
                        </a:rPr>
                        <a:t>Amount</a:t>
                      </a:r>
                      <a:endParaRPr lang="en-IN" sz="1100" b="1" i="0" u="none" strike="noStrike" dirty="0">
                        <a:solidFill>
                          <a:schemeClr val="bg1"/>
                        </a:solidFill>
                        <a:effectLst/>
                        <a:latin typeface="Calibri" panose="020F0502020204030204" pitchFamily="34" charset="0"/>
                      </a:endParaRPr>
                    </a:p>
                  </a:txBody>
                  <a:tcPr marL="9525" marR="9525" marT="9525" marB="0" anchor="ctr">
                    <a:cell3D prstMaterial="dkEdge">
                      <a:bevel h="50800" prst="divot"/>
                      <a:lightRig rig="flood" dir="t"/>
                    </a:cell3D>
                    <a:solidFill>
                      <a:schemeClr val="accent5"/>
                    </a:solidFill>
                  </a:tcPr>
                </a:tc>
                <a:tc>
                  <a:txBody>
                    <a:bodyPr/>
                    <a:lstStyle/>
                    <a:p>
                      <a:pPr algn="ctr" fontAlgn="b"/>
                      <a:r>
                        <a:rPr lang="en-IN" sz="1100" b="1" u="none" strike="noStrike" dirty="0">
                          <a:solidFill>
                            <a:schemeClr val="bg1"/>
                          </a:solidFill>
                          <a:effectLst/>
                        </a:rPr>
                        <a:t>Quantity Sold</a:t>
                      </a:r>
                      <a:endParaRPr lang="en-IN" sz="1100" b="1" i="0" u="none" strike="noStrike" dirty="0">
                        <a:solidFill>
                          <a:schemeClr val="bg1"/>
                        </a:solidFill>
                        <a:effectLst/>
                        <a:latin typeface="Calibri" panose="020F0502020204030204" pitchFamily="34" charset="0"/>
                      </a:endParaRPr>
                    </a:p>
                  </a:txBody>
                  <a:tcPr marL="9525" marR="9525" marT="9525" marB="0" anchor="ctr">
                    <a:cell3D prstMaterial="dkEdge">
                      <a:bevel h="50800" prst="divot"/>
                      <a:lightRig rig="flood" dir="t"/>
                    </a:cell3D>
                    <a:solidFill>
                      <a:schemeClr val="accent5"/>
                    </a:solidFill>
                  </a:tcPr>
                </a:tc>
                <a:tc>
                  <a:txBody>
                    <a:bodyPr/>
                    <a:lstStyle/>
                    <a:p>
                      <a:pPr algn="ctr" fontAlgn="b"/>
                      <a:r>
                        <a:rPr lang="en-IN" sz="1100" b="1" u="none" strike="noStrike" dirty="0">
                          <a:solidFill>
                            <a:schemeClr val="bg1"/>
                          </a:solidFill>
                          <a:effectLst/>
                        </a:rPr>
                        <a:t>Amount</a:t>
                      </a:r>
                      <a:endParaRPr lang="en-IN" sz="1100" b="1" i="0" u="none" strike="noStrike" dirty="0">
                        <a:solidFill>
                          <a:schemeClr val="bg1"/>
                        </a:solidFill>
                        <a:effectLst/>
                        <a:latin typeface="Calibri" panose="020F0502020204030204" pitchFamily="34" charset="0"/>
                      </a:endParaRPr>
                    </a:p>
                  </a:txBody>
                  <a:tcPr marL="9525" marR="9525" marT="9525" marB="0" anchor="ctr">
                    <a:cell3D prstMaterial="dkEdge">
                      <a:bevel h="50800" prst="divot"/>
                      <a:lightRig rig="flood" dir="t"/>
                    </a:cell3D>
                    <a:solidFill>
                      <a:schemeClr val="accent5"/>
                    </a:solidFill>
                  </a:tcPr>
                </a:tc>
                <a:tc>
                  <a:txBody>
                    <a:bodyPr/>
                    <a:lstStyle/>
                    <a:p>
                      <a:pPr algn="ctr" fontAlgn="b"/>
                      <a:r>
                        <a:rPr lang="en-IN" sz="1100" b="1" u="none" strike="noStrike">
                          <a:solidFill>
                            <a:schemeClr val="bg1"/>
                          </a:solidFill>
                          <a:effectLst/>
                        </a:rPr>
                        <a:t>Quantity Sold</a:t>
                      </a:r>
                      <a:endParaRPr lang="en-IN" sz="1100" b="1" i="0" u="none" strike="noStrike">
                        <a:solidFill>
                          <a:schemeClr val="bg1"/>
                        </a:solidFill>
                        <a:effectLst/>
                        <a:latin typeface="Calibri" panose="020F0502020204030204" pitchFamily="34" charset="0"/>
                      </a:endParaRPr>
                    </a:p>
                  </a:txBody>
                  <a:tcPr marL="9525" marR="9525" marT="9525" marB="0" anchor="ctr">
                    <a:cell3D prstMaterial="dkEdge">
                      <a:bevel h="50800" prst="divot"/>
                      <a:lightRig rig="flood" dir="t"/>
                    </a:cell3D>
                    <a:solidFill>
                      <a:schemeClr val="accent5"/>
                    </a:solidFill>
                  </a:tcPr>
                </a:tc>
                <a:tc>
                  <a:txBody>
                    <a:bodyPr/>
                    <a:lstStyle/>
                    <a:p>
                      <a:pPr algn="ctr" fontAlgn="b"/>
                      <a:r>
                        <a:rPr lang="en-IN" sz="1100" b="1" u="none" strike="noStrike">
                          <a:solidFill>
                            <a:schemeClr val="bg1"/>
                          </a:solidFill>
                          <a:effectLst/>
                        </a:rPr>
                        <a:t>Amount</a:t>
                      </a:r>
                      <a:endParaRPr lang="en-IN" sz="1100" b="1" i="0" u="none" strike="noStrike">
                        <a:solidFill>
                          <a:schemeClr val="bg1"/>
                        </a:solidFill>
                        <a:effectLst/>
                        <a:latin typeface="Calibri" panose="020F0502020204030204" pitchFamily="34" charset="0"/>
                      </a:endParaRPr>
                    </a:p>
                  </a:txBody>
                  <a:tcPr marL="9525" marR="9525" marT="9525" marB="0" anchor="ctr">
                    <a:cell3D prstMaterial="dkEdge">
                      <a:bevel h="50800" prst="divot"/>
                      <a:lightRig rig="flood" dir="t"/>
                    </a:cell3D>
                    <a:solidFill>
                      <a:schemeClr val="accent5"/>
                    </a:solidFill>
                  </a:tcPr>
                </a:tc>
                <a:tc>
                  <a:txBody>
                    <a:bodyPr/>
                    <a:lstStyle/>
                    <a:p>
                      <a:pPr algn="ctr" fontAlgn="b"/>
                      <a:r>
                        <a:rPr lang="en-IN" sz="1100" b="1" u="none" strike="noStrike" dirty="0">
                          <a:solidFill>
                            <a:schemeClr val="bg1"/>
                          </a:solidFill>
                          <a:effectLst/>
                        </a:rPr>
                        <a:t>Quantity Sold</a:t>
                      </a:r>
                      <a:endParaRPr lang="en-IN" sz="1100" b="1" i="0" u="none" strike="noStrike" dirty="0">
                        <a:solidFill>
                          <a:schemeClr val="bg1"/>
                        </a:solidFill>
                        <a:effectLst/>
                        <a:latin typeface="Calibri" panose="020F0502020204030204" pitchFamily="34" charset="0"/>
                      </a:endParaRPr>
                    </a:p>
                  </a:txBody>
                  <a:tcPr marL="9525" marR="9525" marT="9525" marB="0" anchor="ctr">
                    <a:cell3D prstMaterial="dkEdge">
                      <a:bevel h="50800" prst="divot"/>
                      <a:lightRig rig="flood" dir="t"/>
                    </a:cell3D>
                    <a:solidFill>
                      <a:schemeClr val="accent5"/>
                    </a:solidFill>
                  </a:tcPr>
                </a:tc>
                <a:tc>
                  <a:txBody>
                    <a:bodyPr/>
                    <a:lstStyle/>
                    <a:p>
                      <a:pPr algn="ctr" fontAlgn="b"/>
                      <a:r>
                        <a:rPr lang="en-IN" sz="1100" b="1" u="none" strike="noStrike" dirty="0">
                          <a:solidFill>
                            <a:schemeClr val="bg1"/>
                          </a:solidFill>
                          <a:effectLst/>
                        </a:rPr>
                        <a:t>Amount</a:t>
                      </a:r>
                      <a:endParaRPr lang="en-IN" sz="1100" b="1" i="0" u="none" strike="noStrike" dirty="0">
                        <a:solidFill>
                          <a:schemeClr val="bg1"/>
                        </a:solidFill>
                        <a:effectLst/>
                        <a:latin typeface="Calibri" panose="020F0502020204030204" pitchFamily="34" charset="0"/>
                      </a:endParaRPr>
                    </a:p>
                  </a:txBody>
                  <a:tcPr marL="9525" marR="9525" marT="9525" marB="0" anchor="ctr">
                    <a:cell3D prstMaterial="dkEdge">
                      <a:bevel h="50800" prst="divot"/>
                      <a:lightRig rig="flood" dir="t"/>
                    </a:cell3D>
                    <a:solidFill>
                      <a:schemeClr val="accent5"/>
                    </a:solidFill>
                  </a:tcPr>
                </a:tc>
                <a:tc>
                  <a:txBody>
                    <a:bodyPr/>
                    <a:lstStyle/>
                    <a:p>
                      <a:pPr algn="ctr" fontAlgn="b"/>
                      <a:r>
                        <a:rPr lang="en-IN" sz="1100" b="1" u="none" strike="noStrike" dirty="0">
                          <a:solidFill>
                            <a:schemeClr val="bg1"/>
                          </a:solidFill>
                          <a:effectLst/>
                        </a:rPr>
                        <a:t>Quantity Sold</a:t>
                      </a:r>
                      <a:endParaRPr lang="en-IN" sz="1100" b="1" i="0" u="none" strike="noStrike" dirty="0">
                        <a:solidFill>
                          <a:schemeClr val="bg1"/>
                        </a:solidFill>
                        <a:effectLst/>
                        <a:latin typeface="Calibri" panose="020F0502020204030204" pitchFamily="34" charset="0"/>
                      </a:endParaRPr>
                    </a:p>
                  </a:txBody>
                  <a:tcPr marL="9525" marR="9525" marT="9525" marB="0" anchor="ctr">
                    <a:cell3D prstMaterial="dkEdge">
                      <a:bevel h="50800" prst="divot"/>
                      <a:lightRig rig="flood" dir="t"/>
                    </a:cell3D>
                    <a:solidFill>
                      <a:schemeClr val="accent5"/>
                    </a:solidFill>
                  </a:tcPr>
                </a:tc>
                <a:tc>
                  <a:txBody>
                    <a:bodyPr/>
                    <a:lstStyle/>
                    <a:p>
                      <a:pPr algn="ctr" fontAlgn="b"/>
                      <a:r>
                        <a:rPr lang="en-IN" sz="1100" b="1" u="none" strike="noStrike" dirty="0">
                          <a:solidFill>
                            <a:schemeClr val="bg1"/>
                          </a:solidFill>
                          <a:effectLst/>
                        </a:rPr>
                        <a:t>Amount</a:t>
                      </a:r>
                      <a:endParaRPr lang="en-IN" sz="1100" b="1" i="0" u="none" strike="noStrike" dirty="0">
                        <a:solidFill>
                          <a:schemeClr val="bg1"/>
                        </a:solidFill>
                        <a:effectLst/>
                        <a:latin typeface="Calibri" panose="020F0502020204030204" pitchFamily="34" charset="0"/>
                      </a:endParaRPr>
                    </a:p>
                  </a:txBody>
                  <a:tcPr marL="9525" marR="9525" marT="9525" marB="0" anchor="ctr">
                    <a:cell3D prstMaterial="dkEdge">
                      <a:bevel h="50800" prst="divot"/>
                      <a:lightRig rig="flood" dir="t"/>
                    </a:cell3D>
                    <a:solidFill>
                      <a:schemeClr val="accent5"/>
                    </a:solidFill>
                  </a:tcPr>
                </a:tc>
                <a:extLst>
                  <a:ext uri="{0D108BD9-81ED-4DB2-BD59-A6C34878D82A}">
                    <a16:rowId xmlns:a16="http://schemas.microsoft.com/office/drawing/2014/main" val="659532749"/>
                  </a:ext>
                </a:extLst>
              </a:tr>
              <a:tr h="234225">
                <a:tc>
                  <a:txBody>
                    <a:bodyPr/>
                    <a:lstStyle/>
                    <a:p>
                      <a:pPr algn="ctr" fontAlgn="b"/>
                      <a:r>
                        <a:rPr lang="en-IN" sz="1100" u="none" strike="noStrike">
                          <a:effectLst/>
                        </a:rPr>
                        <a:t>Mutton Biriyani</a:t>
                      </a:r>
                      <a:endParaRPr lang="en-IN" sz="1100" b="0" i="0" u="none" strike="noStrike">
                        <a:solidFill>
                          <a:srgbClr val="000000"/>
                        </a:solidFill>
                        <a:effectLst/>
                        <a:latin typeface="Calibri" panose="020F0502020204030204" pitchFamily="34" charset="0"/>
                      </a:endParaRPr>
                    </a:p>
                  </a:txBody>
                  <a:tcPr marL="9525" marR="9525" marT="9525" marB="0" anchor="ctr">
                    <a:cell3D prstMaterial="dkEdge">
                      <a:bevel h="50800" prst="divot"/>
                      <a:lightRig rig="flood" dir="t"/>
                    </a:cell3D>
                  </a:tcPr>
                </a:tc>
                <a:tc>
                  <a:txBody>
                    <a:bodyPr/>
                    <a:lstStyle/>
                    <a:p>
                      <a:pPr algn="ctr" fontAlgn="b"/>
                      <a:r>
                        <a:rPr lang="en-IN" sz="1100" u="none" strike="noStrike">
                          <a:effectLst/>
                        </a:rPr>
                        <a:t>150</a:t>
                      </a:r>
                      <a:endParaRPr lang="en-IN" sz="1100" b="0" i="0" u="none" strike="noStrike">
                        <a:solidFill>
                          <a:srgbClr val="000000"/>
                        </a:solidFill>
                        <a:effectLst/>
                        <a:latin typeface="Calibri" panose="020F0502020204030204" pitchFamily="34" charset="0"/>
                      </a:endParaRPr>
                    </a:p>
                  </a:txBody>
                  <a:tcPr marL="9525" marR="9525" marT="9525" marB="0" anchor="ctr">
                    <a:cell3D prstMaterial="dkEdge">
                      <a:bevel h="50800" prst="divot"/>
                      <a:lightRig rig="flood" dir="t"/>
                    </a:cell3D>
                  </a:tcPr>
                </a:tc>
                <a:tc>
                  <a:txBody>
                    <a:bodyPr/>
                    <a:lstStyle/>
                    <a:p>
                      <a:pPr algn="ctr" fontAlgn="b"/>
                      <a:r>
                        <a:rPr lang="en-IN" sz="1100" u="none" strike="noStrike">
                          <a:effectLst/>
                        </a:rPr>
                        <a:t>128</a:t>
                      </a:r>
                      <a:endParaRPr lang="en-IN" sz="1100" b="0" i="0" u="none" strike="noStrike">
                        <a:solidFill>
                          <a:srgbClr val="000000"/>
                        </a:solidFill>
                        <a:effectLst/>
                        <a:latin typeface="Calibri" panose="020F0502020204030204" pitchFamily="34" charset="0"/>
                      </a:endParaRPr>
                    </a:p>
                  </a:txBody>
                  <a:tcPr marL="9525" marR="9525" marT="9525" marB="0" anchor="ctr">
                    <a:cell3D prstMaterial="dkEdge">
                      <a:bevel h="50800" prst="divot"/>
                      <a:lightRig rig="flood" dir="t"/>
                    </a:cell3D>
                  </a:tcPr>
                </a:tc>
                <a:tc>
                  <a:txBody>
                    <a:bodyPr/>
                    <a:lstStyle/>
                    <a:p>
                      <a:pPr algn="ctr" fontAlgn="b"/>
                      <a:r>
                        <a:rPr lang="en-IN" sz="1100" u="none" strike="noStrike">
                          <a:effectLst/>
                        </a:rPr>
                        <a:t>19200</a:t>
                      </a:r>
                      <a:endParaRPr lang="en-IN" sz="1100" b="0" i="0" u="none" strike="noStrike">
                        <a:solidFill>
                          <a:srgbClr val="000000"/>
                        </a:solidFill>
                        <a:effectLst/>
                        <a:latin typeface="Calibri" panose="020F0502020204030204" pitchFamily="34" charset="0"/>
                      </a:endParaRPr>
                    </a:p>
                  </a:txBody>
                  <a:tcPr marL="9525" marR="9525" marT="9525" marB="0" anchor="ctr">
                    <a:cell3D prstMaterial="dkEdge">
                      <a:bevel h="50800" prst="divot"/>
                      <a:lightRig rig="flood" dir="t"/>
                    </a:cell3D>
                  </a:tcPr>
                </a:tc>
                <a:tc>
                  <a:txBody>
                    <a:bodyPr/>
                    <a:lstStyle/>
                    <a:p>
                      <a:pPr algn="ctr" fontAlgn="b"/>
                      <a:r>
                        <a:rPr lang="en-IN" sz="1100" u="none" strike="noStrike" dirty="0">
                          <a:effectLst/>
                        </a:rPr>
                        <a:t>166</a:t>
                      </a:r>
                      <a:endParaRPr lang="en-IN" sz="1100" b="0" i="0" u="none" strike="noStrike" dirty="0">
                        <a:solidFill>
                          <a:srgbClr val="000000"/>
                        </a:solidFill>
                        <a:effectLst/>
                        <a:latin typeface="Calibri" panose="020F0502020204030204" pitchFamily="34" charset="0"/>
                      </a:endParaRPr>
                    </a:p>
                  </a:txBody>
                  <a:tcPr marL="9525" marR="9525" marT="9525" marB="0" anchor="ctr">
                    <a:cell3D prstMaterial="dkEdge">
                      <a:bevel h="50800" prst="divot"/>
                      <a:lightRig rig="flood" dir="t"/>
                    </a:cell3D>
                  </a:tcPr>
                </a:tc>
                <a:tc>
                  <a:txBody>
                    <a:bodyPr/>
                    <a:lstStyle/>
                    <a:p>
                      <a:pPr algn="ctr" fontAlgn="b"/>
                      <a:r>
                        <a:rPr lang="en-IN" sz="1100" u="none" strike="noStrike" dirty="0">
                          <a:effectLst/>
                        </a:rPr>
                        <a:t>24900</a:t>
                      </a:r>
                      <a:endParaRPr lang="en-IN" sz="1100" b="0" i="0" u="none" strike="noStrike" dirty="0">
                        <a:solidFill>
                          <a:srgbClr val="000000"/>
                        </a:solidFill>
                        <a:effectLst/>
                        <a:latin typeface="Calibri" panose="020F0502020204030204" pitchFamily="34" charset="0"/>
                      </a:endParaRPr>
                    </a:p>
                  </a:txBody>
                  <a:tcPr marL="9525" marR="9525" marT="9525" marB="0" anchor="ctr">
                    <a:cell3D prstMaterial="dkEdge">
                      <a:bevel h="50800" prst="divot"/>
                      <a:lightRig rig="flood" dir="t"/>
                    </a:cell3D>
                  </a:tcPr>
                </a:tc>
                <a:tc>
                  <a:txBody>
                    <a:bodyPr/>
                    <a:lstStyle/>
                    <a:p>
                      <a:pPr algn="ctr" fontAlgn="b"/>
                      <a:r>
                        <a:rPr lang="en-IN" sz="1100" u="none" strike="noStrike" dirty="0">
                          <a:effectLst/>
                        </a:rPr>
                        <a:t>108</a:t>
                      </a:r>
                      <a:endParaRPr lang="en-IN" sz="1100" b="0" i="0" u="none" strike="noStrike" dirty="0">
                        <a:solidFill>
                          <a:srgbClr val="000000"/>
                        </a:solidFill>
                        <a:effectLst/>
                        <a:latin typeface="Calibri" panose="020F0502020204030204" pitchFamily="34" charset="0"/>
                      </a:endParaRPr>
                    </a:p>
                  </a:txBody>
                  <a:tcPr marL="9525" marR="9525" marT="9525" marB="0" anchor="ctr">
                    <a:cell3D prstMaterial="dkEdge">
                      <a:bevel h="50800" prst="divot"/>
                      <a:lightRig rig="flood" dir="t"/>
                    </a:cell3D>
                  </a:tcPr>
                </a:tc>
                <a:tc>
                  <a:txBody>
                    <a:bodyPr/>
                    <a:lstStyle/>
                    <a:p>
                      <a:pPr algn="ctr" fontAlgn="b"/>
                      <a:r>
                        <a:rPr lang="en-IN" sz="1100" u="none" strike="noStrike" dirty="0">
                          <a:effectLst/>
                        </a:rPr>
                        <a:t>16200</a:t>
                      </a:r>
                      <a:endParaRPr lang="en-IN" sz="1100" b="0" i="0" u="none" strike="noStrike" dirty="0">
                        <a:solidFill>
                          <a:srgbClr val="000000"/>
                        </a:solidFill>
                        <a:effectLst/>
                        <a:latin typeface="Calibri" panose="020F0502020204030204" pitchFamily="34" charset="0"/>
                      </a:endParaRPr>
                    </a:p>
                  </a:txBody>
                  <a:tcPr marL="9525" marR="9525" marT="9525" marB="0" anchor="ctr">
                    <a:cell3D prstMaterial="dkEdge">
                      <a:bevel h="50800" prst="divot"/>
                      <a:lightRig rig="flood" dir="t"/>
                    </a:cell3D>
                  </a:tcPr>
                </a:tc>
                <a:tc>
                  <a:txBody>
                    <a:bodyPr/>
                    <a:lstStyle/>
                    <a:p>
                      <a:pPr algn="ctr" fontAlgn="b"/>
                      <a:r>
                        <a:rPr lang="en-IN" sz="1100" u="none" strike="noStrike" dirty="0">
                          <a:effectLst/>
                        </a:rPr>
                        <a:t>33</a:t>
                      </a:r>
                      <a:endParaRPr lang="en-IN" sz="1100" b="0" i="0" u="none" strike="noStrike" dirty="0">
                        <a:solidFill>
                          <a:srgbClr val="000000"/>
                        </a:solidFill>
                        <a:effectLst/>
                        <a:latin typeface="Calibri" panose="020F0502020204030204" pitchFamily="34" charset="0"/>
                      </a:endParaRPr>
                    </a:p>
                  </a:txBody>
                  <a:tcPr marL="9525" marR="9525" marT="9525" marB="0" anchor="ctr">
                    <a:cell3D prstMaterial="dkEdge">
                      <a:bevel h="50800" prst="divot"/>
                      <a:lightRig rig="flood" dir="t"/>
                    </a:cell3D>
                  </a:tcPr>
                </a:tc>
                <a:tc>
                  <a:txBody>
                    <a:bodyPr/>
                    <a:lstStyle/>
                    <a:p>
                      <a:pPr algn="ctr" fontAlgn="b"/>
                      <a:r>
                        <a:rPr lang="en-IN" sz="1100" u="none" strike="noStrike">
                          <a:effectLst/>
                        </a:rPr>
                        <a:t>4950</a:t>
                      </a:r>
                      <a:endParaRPr lang="en-IN" sz="1100" b="0" i="0" u="none" strike="noStrike">
                        <a:solidFill>
                          <a:srgbClr val="000000"/>
                        </a:solidFill>
                        <a:effectLst/>
                        <a:latin typeface="Calibri" panose="020F0502020204030204" pitchFamily="34" charset="0"/>
                      </a:endParaRPr>
                    </a:p>
                  </a:txBody>
                  <a:tcPr marL="9525" marR="9525" marT="9525" marB="0" anchor="ctr">
                    <a:cell3D prstMaterial="dkEdge">
                      <a:bevel h="50800" prst="divot"/>
                      <a:lightRig rig="flood" dir="t"/>
                    </a:cell3D>
                  </a:tcPr>
                </a:tc>
                <a:tc>
                  <a:txBody>
                    <a:bodyPr/>
                    <a:lstStyle/>
                    <a:p>
                      <a:pPr algn="ctr" fontAlgn="b"/>
                      <a:r>
                        <a:rPr lang="en-IN" sz="1100" u="none" strike="noStrike">
                          <a:effectLst/>
                        </a:rPr>
                        <a:t>24</a:t>
                      </a:r>
                      <a:endParaRPr lang="en-IN" sz="1100" b="0" i="0" u="none" strike="noStrike">
                        <a:solidFill>
                          <a:srgbClr val="000000"/>
                        </a:solidFill>
                        <a:effectLst/>
                        <a:latin typeface="Calibri" panose="020F0502020204030204" pitchFamily="34" charset="0"/>
                      </a:endParaRPr>
                    </a:p>
                  </a:txBody>
                  <a:tcPr marL="9525" marR="9525" marT="9525" marB="0" anchor="ctr">
                    <a:cell3D prstMaterial="dkEdge">
                      <a:bevel h="50800" prst="divot"/>
                      <a:lightRig rig="flood" dir="t"/>
                    </a:cell3D>
                  </a:tcPr>
                </a:tc>
                <a:tc>
                  <a:txBody>
                    <a:bodyPr/>
                    <a:lstStyle/>
                    <a:p>
                      <a:pPr algn="ctr" fontAlgn="b"/>
                      <a:r>
                        <a:rPr lang="en-IN" sz="1100" u="none" strike="noStrike">
                          <a:effectLst/>
                        </a:rPr>
                        <a:t>3600</a:t>
                      </a:r>
                      <a:endParaRPr lang="en-IN" sz="1100" b="0" i="0" u="none" strike="noStrike">
                        <a:solidFill>
                          <a:srgbClr val="000000"/>
                        </a:solidFill>
                        <a:effectLst/>
                        <a:latin typeface="Calibri" panose="020F0502020204030204" pitchFamily="34" charset="0"/>
                      </a:endParaRPr>
                    </a:p>
                  </a:txBody>
                  <a:tcPr marL="9525" marR="9525" marT="9525" marB="0" anchor="ctr">
                    <a:cell3D prstMaterial="dkEdge">
                      <a:bevel h="50800" prst="divot"/>
                      <a:lightRig rig="flood" dir="t"/>
                    </a:cell3D>
                  </a:tcPr>
                </a:tc>
                <a:extLst>
                  <a:ext uri="{0D108BD9-81ED-4DB2-BD59-A6C34878D82A}">
                    <a16:rowId xmlns:a16="http://schemas.microsoft.com/office/drawing/2014/main" val="1002789468"/>
                  </a:ext>
                </a:extLst>
              </a:tr>
              <a:tr h="234225">
                <a:tc>
                  <a:txBody>
                    <a:bodyPr/>
                    <a:lstStyle/>
                    <a:p>
                      <a:pPr algn="ctr" fontAlgn="b"/>
                      <a:r>
                        <a:rPr lang="en-IN" sz="1100" u="none" strike="noStrike">
                          <a:effectLst/>
                        </a:rPr>
                        <a:t>Chicken Biryani</a:t>
                      </a:r>
                      <a:endParaRPr lang="en-IN" sz="1100" b="0" i="0" u="none" strike="noStrike">
                        <a:solidFill>
                          <a:srgbClr val="000000"/>
                        </a:solidFill>
                        <a:effectLst/>
                        <a:latin typeface="Calibri" panose="020F0502020204030204" pitchFamily="34" charset="0"/>
                      </a:endParaRPr>
                    </a:p>
                  </a:txBody>
                  <a:tcPr marL="9525" marR="9525" marT="9525" marB="0" anchor="ctr">
                    <a:cell3D prstMaterial="dkEdge">
                      <a:bevel h="50800" prst="divot"/>
                      <a:lightRig rig="flood" dir="t"/>
                    </a:cell3D>
                  </a:tcPr>
                </a:tc>
                <a:tc>
                  <a:txBody>
                    <a:bodyPr/>
                    <a:lstStyle/>
                    <a:p>
                      <a:pPr algn="ctr" fontAlgn="b"/>
                      <a:r>
                        <a:rPr lang="en-IN" sz="1100" u="none" strike="noStrike">
                          <a:effectLst/>
                        </a:rPr>
                        <a:t>130</a:t>
                      </a:r>
                      <a:endParaRPr lang="en-IN" sz="1100" b="0" i="0" u="none" strike="noStrike">
                        <a:solidFill>
                          <a:srgbClr val="000000"/>
                        </a:solidFill>
                        <a:effectLst/>
                        <a:latin typeface="Calibri" panose="020F0502020204030204" pitchFamily="34" charset="0"/>
                      </a:endParaRPr>
                    </a:p>
                  </a:txBody>
                  <a:tcPr marL="9525" marR="9525" marT="9525" marB="0" anchor="ctr">
                    <a:cell3D prstMaterial="dkEdge">
                      <a:bevel h="50800" prst="divot"/>
                      <a:lightRig rig="flood" dir="t"/>
                    </a:cell3D>
                  </a:tcPr>
                </a:tc>
                <a:tc>
                  <a:txBody>
                    <a:bodyPr/>
                    <a:lstStyle/>
                    <a:p>
                      <a:pPr algn="ctr" fontAlgn="b"/>
                      <a:r>
                        <a:rPr lang="en-IN" sz="1100" u="none" strike="noStrike">
                          <a:effectLst/>
                        </a:rPr>
                        <a:t>134</a:t>
                      </a:r>
                      <a:endParaRPr lang="en-IN" sz="1100" b="0" i="0" u="none" strike="noStrike">
                        <a:solidFill>
                          <a:srgbClr val="000000"/>
                        </a:solidFill>
                        <a:effectLst/>
                        <a:latin typeface="Calibri" panose="020F0502020204030204" pitchFamily="34" charset="0"/>
                      </a:endParaRPr>
                    </a:p>
                  </a:txBody>
                  <a:tcPr marL="9525" marR="9525" marT="9525" marB="0" anchor="ctr">
                    <a:cell3D prstMaterial="dkEdge">
                      <a:bevel h="50800" prst="divot"/>
                      <a:lightRig rig="flood" dir="t"/>
                    </a:cell3D>
                  </a:tcPr>
                </a:tc>
                <a:tc>
                  <a:txBody>
                    <a:bodyPr/>
                    <a:lstStyle/>
                    <a:p>
                      <a:pPr algn="ctr" fontAlgn="b"/>
                      <a:r>
                        <a:rPr lang="en-IN" sz="1100" u="none" strike="noStrike">
                          <a:effectLst/>
                        </a:rPr>
                        <a:t>17420</a:t>
                      </a:r>
                      <a:endParaRPr lang="en-IN" sz="1100" b="0" i="0" u="none" strike="noStrike">
                        <a:solidFill>
                          <a:srgbClr val="000000"/>
                        </a:solidFill>
                        <a:effectLst/>
                        <a:latin typeface="Calibri" panose="020F0502020204030204" pitchFamily="34" charset="0"/>
                      </a:endParaRPr>
                    </a:p>
                  </a:txBody>
                  <a:tcPr marL="9525" marR="9525" marT="9525" marB="0" anchor="ctr">
                    <a:cell3D prstMaterial="dkEdge">
                      <a:bevel h="50800" prst="divot"/>
                      <a:lightRig rig="flood" dir="t"/>
                    </a:cell3D>
                  </a:tcPr>
                </a:tc>
                <a:tc>
                  <a:txBody>
                    <a:bodyPr/>
                    <a:lstStyle/>
                    <a:p>
                      <a:pPr algn="ctr" fontAlgn="b"/>
                      <a:r>
                        <a:rPr lang="en-IN" sz="1100" u="none" strike="noStrike">
                          <a:effectLst/>
                        </a:rPr>
                        <a:t>179</a:t>
                      </a:r>
                      <a:endParaRPr lang="en-IN" sz="1100" b="0" i="0" u="none" strike="noStrike">
                        <a:solidFill>
                          <a:srgbClr val="000000"/>
                        </a:solidFill>
                        <a:effectLst/>
                        <a:latin typeface="Calibri" panose="020F0502020204030204" pitchFamily="34" charset="0"/>
                      </a:endParaRPr>
                    </a:p>
                  </a:txBody>
                  <a:tcPr marL="9525" marR="9525" marT="9525" marB="0" anchor="ctr">
                    <a:cell3D prstMaterial="dkEdge">
                      <a:bevel h="50800" prst="divot"/>
                      <a:lightRig rig="flood" dir="t"/>
                    </a:cell3D>
                  </a:tcPr>
                </a:tc>
                <a:tc>
                  <a:txBody>
                    <a:bodyPr/>
                    <a:lstStyle/>
                    <a:p>
                      <a:pPr algn="ctr" fontAlgn="b"/>
                      <a:r>
                        <a:rPr lang="en-IN" sz="1100" u="none" strike="noStrike">
                          <a:effectLst/>
                        </a:rPr>
                        <a:t>23270</a:t>
                      </a:r>
                      <a:endParaRPr lang="en-IN" sz="1100" b="0" i="0" u="none" strike="noStrike">
                        <a:solidFill>
                          <a:srgbClr val="000000"/>
                        </a:solidFill>
                        <a:effectLst/>
                        <a:latin typeface="Calibri" panose="020F0502020204030204" pitchFamily="34" charset="0"/>
                      </a:endParaRPr>
                    </a:p>
                  </a:txBody>
                  <a:tcPr marL="9525" marR="9525" marT="9525" marB="0" anchor="ctr">
                    <a:cell3D prstMaterial="dkEdge">
                      <a:bevel h="50800" prst="divot"/>
                      <a:lightRig rig="flood" dir="t"/>
                    </a:cell3D>
                  </a:tcPr>
                </a:tc>
                <a:tc>
                  <a:txBody>
                    <a:bodyPr/>
                    <a:lstStyle/>
                    <a:p>
                      <a:pPr algn="ctr" fontAlgn="b"/>
                      <a:r>
                        <a:rPr lang="en-IN" sz="1100" u="none" strike="noStrike">
                          <a:effectLst/>
                        </a:rPr>
                        <a:t>113</a:t>
                      </a:r>
                      <a:endParaRPr lang="en-IN" sz="1100" b="0" i="0" u="none" strike="noStrike">
                        <a:solidFill>
                          <a:srgbClr val="000000"/>
                        </a:solidFill>
                        <a:effectLst/>
                        <a:latin typeface="Calibri" panose="020F0502020204030204" pitchFamily="34" charset="0"/>
                      </a:endParaRPr>
                    </a:p>
                  </a:txBody>
                  <a:tcPr marL="9525" marR="9525" marT="9525" marB="0" anchor="ctr">
                    <a:cell3D prstMaterial="dkEdge">
                      <a:bevel h="50800" prst="divot"/>
                      <a:lightRig rig="flood" dir="t"/>
                    </a:cell3D>
                  </a:tcPr>
                </a:tc>
                <a:tc>
                  <a:txBody>
                    <a:bodyPr/>
                    <a:lstStyle/>
                    <a:p>
                      <a:pPr algn="ctr" fontAlgn="b"/>
                      <a:r>
                        <a:rPr lang="en-IN" sz="1100" u="none" strike="noStrike" dirty="0">
                          <a:effectLst/>
                        </a:rPr>
                        <a:t>14690</a:t>
                      </a:r>
                      <a:endParaRPr lang="en-IN" sz="1100" b="0" i="0" u="none" strike="noStrike" dirty="0">
                        <a:solidFill>
                          <a:srgbClr val="000000"/>
                        </a:solidFill>
                        <a:effectLst/>
                        <a:latin typeface="Calibri" panose="020F0502020204030204" pitchFamily="34" charset="0"/>
                      </a:endParaRPr>
                    </a:p>
                  </a:txBody>
                  <a:tcPr marL="9525" marR="9525" marT="9525" marB="0" anchor="ctr">
                    <a:cell3D prstMaterial="dkEdge">
                      <a:bevel h="50800" prst="divot"/>
                      <a:lightRig rig="flood" dir="t"/>
                    </a:cell3D>
                  </a:tcPr>
                </a:tc>
                <a:tc>
                  <a:txBody>
                    <a:bodyPr/>
                    <a:lstStyle/>
                    <a:p>
                      <a:pPr algn="ctr" fontAlgn="b"/>
                      <a:r>
                        <a:rPr lang="en-IN" sz="1100" u="none" strike="noStrike">
                          <a:effectLst/>
                        </a:rPr>
                        <a:t>37</a:t>
                      </a:r>
                      <a:endParaRPr lang="en-IN" sz="1100" b="0" i="0" u="none" strike="noStrike">
                        <a:solidFill>
                          <a:srgbClr val="000000"/>
                        </a:solidFill>
                        <a:effectLst/>
                        <a:latin typeface="Calibri" panose="020F0502020204030204" pitchFamily="34" charset="0"/>
                      </a:endParaRPr>
                    </a:p>
                  </a:txBody>
                  <a:tcPr marL="9525" marR="9525" marT="9525" marB="0" anchor="ctr">
                    <a:cell3D prstMaterial="dkEdge">
                      <a:bevel h="50800" prst="divot"/>
                      <a:lightRig rig="flood" dir="t"/>
                    </a:cell3D>
                  </a:tcPr>
                </a:tc>
                <a:tc>
                  <a:txBody>
                    <a:bodyPr/>
                    <a:lstStyle/>
                    <a:p>
                      <a:pPr algn="ctr" fontAlgn="b"/>
                      <a:r>
                        <a:rPr lang="en-IN" sz="1100" u="none" strike="noStrike">
                          <a:effectLst/>
                        </a:rPr>
                        <a:t>4810</a:t>
                      </a:r>
                      <a:endParaRPr lang="en-IN" sz="1100" b="0" i="0" u="none" strike="noStrike">
                        <a:solidFill>
                          <a:srgbClr val="000000"/>
                        </a:solidFill>
                        <a:effectLst/>
                        <a:latin typeface="Calibri" panose="020F0502020204030204" pitchFamily="34" charset="0"/>
                      </a:endParaRPr>
                    </a:p>
                  </a:txBody>
                  <a:tcPr marL="9525" marR="9525" marT="9525" marB="0" anchor="ctr">
                    <a:cell3D prstMaterial="dkEdge">
                      <a:bevel h="50800" prst="divot"/>
                      <a:lightRig rig="flood" dir="t"/>
                    </a:cell3D>
                  </a:tcPr>
                </a:tc>
                <a:tc>
                  <a:txBody>
                    <a:bodyPr/>
                    <a:lstStyle/>
                    <a:p>
                      <a:pPr algn="ctr" fontAlgn="b"/>
                      <a:r>
                        <a:rPr lang="en-IN" sz="1100" u="none" strike="noStrike">
                          <a:effectLst/>
                        </a:rPr>
                        <a:t>28</a:t>
                      </a:r>
                      <a:endParaRPr lang="en-IN" sz="1100" b="0" i="0" u="none" strike="noStrike">
                        <a:solidFill>
                          <a:srgbClr val="000000"/>
                        </a:solidFill>
                        <a:effectLst/>
                        <a:latin typeface="Calibri" panose="020F0502020204030204" pitchFamily="34" charset="0"/>
                      </a:endParaRPr>
                    </a:p>
                  </a:txBody>
                  <a:tcPr marL="9525" marR="9525" marT="9525" marB="0" anchor="ctr">
                    <a:cell3D prstMaterial="dkEdge">
                      <a:bevel h="50800" prst="divot"/>
                      <a:lightRig rig="flood" dir="t"/>
                    </a:cell3D>
                  </a:tcPr>
                </a:tc>
                <a:tc>
                  <a:txBody>
                    <a:bodyPr/>
                    <a:lstStyle/>
                    <a:p>
                      <a:pPr algn="ctr" fontAlgn="b"/>
                      <a:r>
                        <a:rPr lang="en-IN" sz="1100" u="none" strike="noStrike">
                          <a:effectLst/>
                        </a:rPr>
                        <a:t>3640</a:t>
                      </a:r>
                      <a:endParaRPr lang="en-IN" sz="1100" b="0" i="0" u="none" strike="noStrike">
                        <a:solidFill>
                          <a:srgbClr val="000000"/>
                        </a:solidFill>
                        <a:effectLst/>
                        <a:latin typeface="Calibri" panose="020F0502020204030204" pitchFamily="34" charset="0"/>
                      </a:endParaRPr>
                    </a:p>
                  </a:txBody>
                  <a:tcPr marL="9525" marR="9525" marT="9525" marB="0" anchor="ctr">
                    <a:cell3D prstMaterial="dkEdge">
                      <a:bevel h="50800" prst="divot"/>
                      <a:lightRig rig="flood" dir="t"/>
                    </a:cell3D>
                  </a:tcPr>
                </a:tc>
                <a:extLst>
                  <a:ext uri="{0D108BD9-81ED-4DB2-BD59-A6C34878D82A}">
                    <a16:rowId xmlns:a16="http://schemas.microsoft.com/office/drawing/2014/main" val="3035934790"/>
                  </a:ext>
                </a:extLst>
              </a:tr>
              <a:tr h="234225">
                <a:tc>
                  <a:txBody>
                    <a:bodyPr/>
                    <a:lstStyle/>
                    <a:p>
                      <a:pPr algn="ctr" fontAlgn="b"/>
                      <a:r>
                        <a:rPr lang="en-IN" sz="1100" u="none" strike="noStrike">
                          <a:effectLst/>
                        </a:rPr>
                        <a:t>Egg Maggie</a:t>
                      </a:r>
                      <a:endParaRPr lang="en-IN" sz="1100" b="0" i="0" u="none" strike="noStrike">
                        <a:solidFill>
                          <a:srgbClr val="000000"/>
                        </a:solidFill>
                        <a:effectLst/>
                        <a:latin typeface="Calibri" panose="020F0502020204030204" pitchFamily="34" charset="0"/>
                      </a:endParaRPr>
                    </a:p>
                  </a:txBody>
                  <a:tcPr marL="9525" marR="9525" marT="9525" marB="0" anchor="ctr">
                    <a:cell3D prstMaterial="dkEdge">
                      <a:bevel h="50800" prst="divot"/>
                      <a:lightRig rig="flood" dir="t"/>
                    </a:cell3D>
                  </a:tcPr>
                </a:tc>
                <a:tc>
                  <a:txBody>
                    <a:bodyPr/>
                    <a:lstStyle/>
                    <a:p>
                      <a:pPr algn="ctr" fontAlgn="b"/>
                      <a:r>
                        <a:rPr lang="en-IN" sz="1100" u="none" strike="noStrike">
                          <a:effectLst/>
                        </a:rPr>
                        <a:t>30</a:t>
                      </a:r>
                      <a:endParaRPr lang="en-IN" sz="1100" b="0" i="0" u="none" strike="noStrike">
                        <a:solidFill>
                          <a:srgbClr val="000000"/>
                        </a:solidFill>
                        <a:effectLst/>
                        <a:latin typeface="Calibri" panose="020F0502020204030204" pitchFamily="34" charset="0"/>
                      </a:endParaRPr>
                    </a:p>
                  </a:txBody>
                  <a:tcPr marL="9525" marR="9525" marT="9525" marB="0" anchor="ctr">
                    <a:cell3D prstMaterial="dkEdge">
                      <a:bevel h="50800" prst="divot"/>
                      <a:lightRig rig="flood" dir="t"/>
                    </a:cell3D>
                  </a:tcPr>
                </a:tc>
                <a:tc>
                  <a:txBody>
                    <a:bodyPr/>
                    <a:lstStyle/>
                    <a:p>
                      <a:pPr algn="ctr" fontAlgn="b"/>
                      <a:r>
                        <a:rPr lang="en-IN" sz="1100" u="none" strike="noStrike">
                          <a:effectLst/>
                        </a:rPr>
                        <a:t>322</a:t>
                      </a:r>
                      <a:endParaRPr lang="en-IN" sz="1100" b="0" i="0" u="none" strike="noStrike">
                        <a:solidFill>
                          <a:srgbClr val="000000"/>
                        </a:solidFill>
                        <a:effectLst/>
                        <a:latin typeface="Calibri" panose="020F0502020204030204" pitchFamily="34" charset="0"/>
                      </a:endParaRPr>
                    </a:p>
                  </a:txBody>
                  <a:tcPr marL="9525" marR="9525" marT="9525" marB="0" anchor="ctr">
                    <a:cell3D prstMaterial="dkEdge">
                      <a:bevel h="50800" prst="divot"/>
                      <a:lightRig rig="flood" dir="t"/>
                    </a:cell3D>
                  </a:tcPr>
                </a:tc>
                <a:tc>
                  <a:txBody>
                    <a:bodyPr/>
                    <a:lstStyle/>
                    <a:p>
                      <a:pPr algn="ctr" fontAlgn="b"/>
                      <a:r>
                        <a:rPr lang="en-IN" sz="1100" u="none" strike="noStrike">
                          <a:effectLst/>
                        </a:rPr>
                        <a:t>9660</a:t>
                      </a:r>
                      <a:endParaRPr lang="en-IN" sz="1100" b="0" i="0" u="none" strike="noStrike">
                        <a:solidFill>
                          <a:srgbClr val="000000"/>
                        </a:solidFill>
                        <a:effectLst/>
                        <a:latin typeface="Calibri" panose="020F0502020204030204" pitchFamily="34" charset="0"/>
                      </a:endParaRPr>
                    </a:p>
                  </a:txBody>
                  <a:tcPr marL="9525" marR="9525" marT="9525" marB="0" anchor="ctr">
                    <a:cell3D prstMaterial="dkEdge">
                      <a:bevel h="50800" prst="divot"/>
                      <a:lightRig rig="flood" dir="t"/>
                    </a:cell3D>
                  </a:tcPr>
                </a:tc>
                <a:tc>
                  <a:txBody>
                    <a:bodyPr/>
                    <a:lstStyle/>
                    <a:p>
                      <a:pPr algn="ctr" fontAlgn="b"/>
                      <a:r>
                        <a:rPr lang="en-IN" sz="1100" u="none" strike="noStrike">
                          <a:effectLst/>
                        </a:rPr>
                        <a:t>425</a:t>
                      </a:r>
                      <a:endParaRPr lang="en-IN" sz="1100" b="0" i="0" u="none" strike="noStrike">
                        <a:solidFill>
                          <a:srgbClr val="000000"/>
                        </a:solidFill>
                        <a:effectLst/>
                        <a:latin typeface="Calibri" panose="020F0502020204030204" pitchFamily="34" charset="0"/>
                      </a:endParaRPr>
                    </a:p>
                  </a:txBody>
                  <a:tcPr marL="9525" marR="9525" marT="9525" marB="0" anchor="ctr">
                    <a:cell3D prstMaterial="dkEdge">
                      <a:bevel h="50800" prst="divot"/>
                      <a:lightRig rig="flood" dir="t"/>
                    </a:cell3D>
                  </a:tcPr>
                </a:tc>
                <a:tc>
                  <a:txBody>
                    <a:bodyPr/>
                    <a:lstStyle/>
                    <a:p>
                      <a:pPr algn="ctr" fontAlgn="b"/>
                      <a:r>
                        <a:rPr lang="en-IN" sz="1100" u="none" strike="noStrike">
                          <a:effectLst/>
                        </a:rPr>
                        <a:t>12750</a:t>
                      </a:r>
                      <a:endParaRPr lang="en-IN" sz="1100" b="0" i="0" u="none" strike="noStrike">
                        <a:solidFill>
                          <a:srgbClr val="000000"/>
                        </a:solidFill>
                        <a:effectLst/>
                        <a:latin typeface="Calibri" panose="020F0502020204030204" pitchFamily="34" charset="0"/>
                      </a:endParaRPr>
                    </a:p>
                  </a:txBody>
                  <a:tcPr marL="9525" marR="9525" marT="9525" marB="0" anchor="ctr">
                    <a:cell3D prstMaterial="dkEdge">
                      <a:bevel h="50800" prst="divot"/>
                      <a:lightRig rig="flood" dir="t"/>
                    </a:cell3D>
                  </a:tcPr>
                </a:tc>
                <a:tc>
                  <a:txBody>
                    <a:bodyPr/>
                    <a:lstStyle/>
                    <a:p>
                      <a:pPr algn="ctr" fontAlgn="b"/>
                      <a:r>
                        <a:rPr lang="en-IN" sz="1100" u="none" strike="noStrike">
                          <a:effectLst/>
                        </a:rPr>
                        <a:t>280</a:t>
                      </a:r>
                      <a:endParaRPr lang="en-IN" sz="1100" b="0" i="0" u="none" strike="noStrike">
                        <a:solidFill>
                          <a:srgbClr val="000000"/>
                        </a:solidFill>
                        <a:effectLst/>
                        <a:latin typeface="Calibri" panose="020F0502020204030204" pitchFamily="34" charset="0"/>
                      </a:endParaRPr>
                    </a:p>
                  </a:txBody>
                  <a:tcPr marL="9525" marR="9525" marT="9525" marB="0" anchor="ctr">
                    <a:cell3D prstMaterial="dkEdge">
                      <a:bevel h="50800" prst="divot"/>
                      <a:lightRig rig="flood" dir="t"/>
                    </a:cell3D>
                  </a:tcPr>
                </a:tc>
                <a:tc>
                  <a:txBody>
                    <a:bodyPr/>
                    <a:lstStyle/>
                    <a:p>
                      <a:pPr algn="ctr" fontAlgn="b"/>
                      <a:r>
                        <a:rPr lang="en-IN" sz="1100" u="none" strike="noStrike" dirty="0">
                          <a:effectLst/>
                        </a:rPr>
                        <a:t>8400</a:t>
                      </a:r>
                      <a:endParaRPr lang="en-IN" sz="1100" b="0" i="0" u="none" strike="noStrike" dirty="0">
                        <a:solidFill>
                          <a:srgbClr val="000000"/>
                        </a:solidFill>
                        <a:effectLst/>
                        <a:latin typeface="Calibri" panose="020F0502020204030204" pitchFamily="34" charset="0"/>
                      </a:endParaRPr>
                    </a:p>
                  </a:txBody>
                  <a:tcPr marL="9525" marR="9525" marT="9525" marB="0" anchor="ctr">
                    <a:cell3D prstMaterial="dkEdge">
                      <a:bevel h="50800" prst="divot"/>
                      <a:lightRig rig="flood" dir="t"/>
                    </a:cell3D>
                  </a:tcPr>
                </a:tc>
                <a:tc>
                  <a:txBody>
                    <a:bodyPr/>
                    <a:lstStyle/>
                    <a:p>
                      <a:pPr algn="ctr" fontAlgn="b"/>
                      <a:r>
                        <a:rPr lang="en-IN" sz="1100" u="none" strike="noStrike">
                          <a:effectLst/>
                        </a:rPr>
                        <a:t>95</a:t>
                      </a:r>
                      <a:endParaRPr lang="en-IN" sz="1100" b="0" i="0" u="none" strike="noStrike">
                        <a:solidFill>
                          <a:srgbClr val="000000"/>
                        </a:solidFill>
                        <a:effectLst/>
                        <a:latin typeface="Calibri" panose="020F0502020204030204" pitchFamily="34" charset="0"/>
                      </a:endParaRPr>
                    </a:p>
                  </a:txBody>
                  <a:tcPr marL="9525" marR="9525" marT="9525" marB="0" anchor="ctr">
                    <a:cell3D prstMaterial="dkEdge">
                      <a:bevel h="50800" prst="divot"/>
                      <a:lightRig rig="flood" dir="t"/>
                    </a:cell3D>
                  </a:tcPr>
                </a:tc>
                <a:tc>
                  <a:txBody>
                    <a:bodyPr/>
                    <a:lstStyle/>
                    <a:p>
                      <a:pPr algn="ctr" fontAlgn="b"/>
                      <a:r>
                        <a:rPr lang="en-IN" sz="1100" u="none" strike="noStrike">
                          <a:effectLst/>
                        </a:rPr>
                        <a:t>2850</a:t>
                      </a:r>
                      <a:endParaRPr lang="en-IN" sz="1100" b="0" i="0" u="none" strike="noStrike">
                        <a:solidFill>
                          <a:srgbClr val="000000"/>
                        </a:solidFill>
                        <a:effectLst/>
                        <a:latin typeface="Calibri" panose="020F0502020204030204" pitchFamily="34" charset="0"/>
                      </a:endParaRPr>
                    </a:p>
                  </a:txBody>
                  <a:tcPr marL="9525" marR="9525" marT="9525" marB="0" anchor="ctr">
                    <a:cell3D prstMaterial="dkEdge">
                      <a:bevel h="50800" prst="divot"/>
                      <a:lightRig rig="flood" dir="t"/>
                    </a:cell3D>
                  </a:tcPr>
                </a:tc>
                <a:tc>
                  <a:txBody>
                    <a:bodyPr/>
                    <a:lstStyle/>
                    <a:p>
                      <a:pPr algn="ctr" fontAlgn="b"/>
                      <a:r>
                        <a:rPr lang="en-IN" sz="1100" u="none" strike="noStrike">
                          <a:effectLst/>
                        </a:rPr>
                        <a:t>70</a:t>
                      </a:r>
                      <a:endParaRPr lang="en-IN" sz="1100" b="0" i="0" u="none" strike="noStrike">
                        <a:solidFill>
                          <a:srgbClr val="000000"/>
                        </a:solidFill>
                        <a:effectLst/>
                        <a:latin typeface="Calibri" panose="020F0502020204030204" pitchFamily="34" charset="0"/>
                      </a:endParaRPr>
                    </a:p>
                  </a:txBody>
                  <a:tcPr marL="9525" marR="9525" marT="9525" marB="0" anchor="ctr">
                    <a:cell3D prstMaterial="dkEdge">
                      <a:bevel h="50800" prst="divot"/>
                      <a:lightRig rig="flood" dir="t"/>
                    </a:cell3D>
                  </a:tcPr>
                </a:tc>
                <a:tc>
                  <a:txBody>
                    <a:bodyPr/>
                    <a:lstStyle/>
                    <a:p>
                      <a:pPr algn="ctr" fontAlgn="b"/>
                      <a:r>
                        <a:rPr lang="en-IN" sz="1100" u="none" strike="noStrike">
                          <a:effectLst/>
                        </a:rPr>
                        <a:t>2100</a:t>
                      </a:r>
                      <a:endParaRPr lang="en-IN" sz="1100" b="0" i="0" u="none" strike="noStrike">
                        <a:solidFill>
                          <a:srgbClr val="000000"/>
                        </a:solidFill>
                        <a:effectLst/>
                        <a:latin typeface="Calibri" panose="020F0502020204030204" pitchFamily="34" charset="0"/>
                      </a:endParaRPr>
                    </a:p>
                  </a:txBody>
                  <a:tcPr marL="9525" marR="9525" marT="9525" marB="0" anchor="ctr">
                    <a:cell3D prstMaterial="dkEdge">
                      <a:bevel h="50800" prst="divot"/>
                      <a:lightRig rig="flood" dir="t"/>
                    </a:cell3D>
                  </a:tcPr>
                </a:tc>
                <a:extLst>
                  <a:ext uri="{0D108BD9-81ED-4DB2-BD59-A6C34878D82A}">
                    <a16:rowId xmlns:a16="http://schemas.microsoft.com/office/drawing/2014/main" val="2312119828"/>
                  </a:ext>
                </a:extLst>
              </a:tr>
              <a:tr h="234225">
                <a:tc>
                  <a:txBody>
                    <a:bodyPr/>
                    <a:lstStyle/>
                    <a:p>
                      <a:pPr algn="ctr" fontAlgn="b"/>
                      <a:r>
                        <a:rPr lang="en-IN" sz="1100" u="none" strike="noStrike">
                          <a:effectLst/>
                        </a:rPr>
                        <a:t>Egg Bhujia</a:t>
                      </a:r>
                      <a:endParaRPr lang="en-IN" sz="1100" b="0" i="0" u="none" strike="noStrike">
                        <a:solidFill>
                          <a:srgbClr val="000000"/>
                        </a:solidFill>
                        <a:effectLst/>
                        <a:latin typeface="Calibri" panose="020F0502020204030204" pitchFamily="34" charset="0"/>
                      </a:endParaRPr>
                    </a:p>
                  </a:txBody>
                  <a:tcPr marL="9525" marR="9525" marT="9525" marB="0" anchor="ctr">
                    <a:cell3D prstMaterial="dkEdge">
                      <a:bevel h="50800" prst="divot"/>
                      <a:lightRig rig="flood" dir="t"/>
                    </a:cell3D>
                  </a:tcPr>
                </a:tc>
                <a:tc>
                  <a:txBody>
                    <a:bodyPr/>
                    <a:lstStyle/>
                    <a:p>
                      <a:pPr algn="ctr" fontAlgn="b"/>
                      <a:r>
                        <a:rPr lang="en-IN" sz="1100" u="none" strike="noStrike">
                          <a:effectLst/>
                        </a:rPr>
                        <a:t>30</a:t>
                      </a:r>
                      <a:endParaRPr lang="en-IN" sz="1100" b="0" i="0" u="none" strike="noStrike">
                        <a:solidFill>
                          <a:srgbClr val="000000"/>
                        </a:solidFill>
                        <a:effectLst/>
                        <a:latin typeface="Calibri" panose="020F0502020204030204" pitchFamily="34" charset="0"/>
                      </a:endParaRPr>
                    </a:p>
                  </a:txBody>
                  <a:tcPr marL="9525" marR="9525" marT="9525" marB="0" anchor="ctr">
                    <a:cell3D prstMaterial="dkEdge">
                      <a:bevel h="50800" prst="divot"/>
                      <a:lightRig rig="flood" dir="t"/>
                    </a:cell3D>
                  </a:tcPr>
                </a:tc>
                <a:tc>
                  <a:txBody>
                    <a:bodyPr/>
                    <a:lstStyle/>
                    <a:p>
                      <a:pPr algn="ctr" fontAlgn="b"/>
                      <a:r>
                        <a:rPr lang="en-IN" sz="1100" u="none" strike="noStrike">
                          <a:effectLst/>
                        </a:rPr>
                        <a:t>319</a:t>
                      </a:r>
                      <a:endParaRPr lang="en-IN" sz="1100" b="0" i="0" u="none" strike="noStrike">
                        <a:solidFill>
                          <a:srgbClr val="000000"/>
                        </a:solidFill>
                        <a:effectLst/>
                        <a:latin typeface="Calibri" panose="020F0502020204030204" pitchFamily="34" charset="0"/>
                      </a:endParaRPr>
                    </a:p>
                  </a:txBody>
                  <a:tcPr marL="9525" marR="9525" marT="9525" marB="0" anchor="ctr">
                    <a:cell3D prstMaterial="dkEdge">
                      <a:bevel h="50800" prst="divot"/>
                      <a:lightRig rig="flood" dir="t"/>
                    </a:cell3D>
                  </a:tcPr>
                </a:tc>
                <a:tc>
                  <a:txBody>
                    <a:bodyPr/>
                    <a:lstStyle/>
                    <a:p>
                      <a:pPr algn="ctr" fontAlgn="b"/>
                      <a:r>
                        <a:rPr lang="en-IN" sz="1100" u="none" strike="noStrike">
                          <a:effectLst/>
                        </a:rPr>
                        <a:t>9570</a:t>
                      </a:r>
                      <a:endParaRPr lang="en-IN" sz="1100" b="0" i="0" u="none" strike="noStrike">
                        <a:solidFill>
                          <a:srgbClr val="000000"/>
                        </a:solidFill>
                        <a:effectLst/>
                        <a:latin typeface="Calibri" panose="020F0502020204030204" pitchFamily="34" charset="0"/>
                      </a:endParaRPr>
                    </a:p>
                  </a:txBody>
                  <a:tcPr marL="9525" marR="9525" marT="9525" marB="0" anchor="ctr">
                    <a:cell3D prstMaterial="dkEdge">
                      <a:bevel h="50800" prst="divot"/>
                      <a:lightRig rig="flood" dir="t"/>
                    </a:cell3D>
                  </a:tcPr>
                </a:tc>
                <a:tc>
                  <a:txBody>
                    <a:bodyPr/>
                    <a:lstStyle/>
                    <a:p>
                      <a:pPr algn="ctr" fontAlgn="b"/>
                      <a:r>
                        <a:rPr lang="en-IN" sz="1100" u="none" strike="noStrike">
                          <a:effectLst/>
                        </a:rPr>
                        <a:t>421</a:t>
                      </a:r>
                      <a:endParaRPr lang="en-IN" sz="1100" b="0" i="0" u="none" strike="noStrike">
                        <a:solidFill>
                          <a:srgbClr val="000000"/>
                        </a:solidFill>
                        <a:effectLst/>
                        <a:latin typeface="Calibri" panose="020F0502020204030204" pitchFamily="34" charset="0"/>
                      </a:endParaRPr>
                    </a:p>
                  </a:txBody>
                  <a:tcPr marL="9525" marR="9525" marT="9525" marB="0" anchor="ctr">
                    <a:cell3D prstMaterial="dkEdge">
                      <a:bevel h="50800" prst="divot"/>
                      <a:lightRig rig="flood" dir="t"/>
                    </a:cell3D>
                  </a:tcPr>
                </a:tc>
                <a:tc>
                  <a:txBody>
                    <a:bodyPr/>
                    <a:lstStyle/>
                    <a:p>
                      <a:pPr algn="ctr" fontAlgn="b"/>
                      <a:r>
                        <a:rPr lang="en-IN" sz="1100" u="none" strike="noStrike">
                          <a:effectLst/>
                        </a:rPr>
                        <a:t>12630</a:t>
                      </a:r>
                      <a:endParaRPr lang="en-IN" sz="1100" b="0" i="0" u="none" strike="noStrike">
                        <a:solidFill>
                          <a:srgbClr val="000000"/>
                        </a:solidFill>
                        <a:effectLst/>
                        <a:latin typeface="Calibri" panose="020F0502020204030204" pitchFamily="34" charset="0"/>
                      </a:endParaRPr>
                    </a:p>
                  </a:txBody>
                  <a:tcPr marL="9525" marR="9525" marT="9525" marB="0" anchor="ctr">
                    <a:cell3D prstMaterial="dkEdge">
                      <a:bevel h="50800" prst="divot"/>
                      <a:lightRig rig="flood" dir="t"/>
                    </a:cell3D>
                  </a:tcPr>
                </a:tc>
                <a:tc>
                  <a:txBody>
                    <a:bodyPr/>
                    <a:lstStyle/>
                    <a:p>
                      <a:pPr algn="ctr" fontAlgn="b"/>
                      <a:r>
                        <a:rPr lang="en-IN" sz="1100" u="none" strike="noStrike">
                          <a:effectLst/>
                        </a:rPr>
                        <a:t>287</a:t>
                      </a:r>
                      <a:endParaRPr lang="en-IN" sz="1100" b="0" i="0" u="none" strike="noStrike">
                        <a:solidFill>
                          <a:srgbClr val="000000"/>
                        </a:solidFill>
                        <a:effectLst/>
                        <a:latin typeface="Calibri" panose="020F0502020204030204" pitchFamily="34" charset="0"/>
                      </a:endParaRPr>
                    </a:p>
                  </a:txBody>
                  <a:tcPr marL="9525" marR="9525" marT="9525" marB="0" anchor="ctr">
                    <a:cell3D prstMaterial="dkEdge">
                      <a:bevel h="50800" prst="divot"/>
                      <a:lightRig rig="flood" dir="t"/>
                    </a:cell3D>
                  </a:tcPr>
                </a:tc>
                <a:tc>
                  <a:txBody>
                    <a:bodyPr/>
                    <a:lstStyle/>
                    <a:p>
                      <a:pPr algn="ctr" fontAlgn="b"/>
                      <a:r>
                        <a:rPr lang="en-IN" sz="1100" u="none" strike="noStrike">
                          <a:effectLst/>
                        </a:rPr>
                        <a:t>8610</a:t>
                      </a:r>
                      <a:endParaRPr lang="en-IN" sz="1100" b="0" i="0" u="none" strike="noStrike">
                        <a:solidFill>
                          <a:srgbClr val="000000"/>
                        </a:solidFill>
                        <a:effectLst/>
                        <a:latin typeface="Calibri" panose="020F0502020204030204" pitchFamily="34" charset="0"/>
                      </a:endParaRPr>
                    </a:p>
                  </a:txBody>
                  <a:tcPr marL="9525" marR="9525" marT="9525" marB="0" anchor="ctr">
                    <a:cell3D prstMaterial="dkEdge">
                      <a:bevel h="50800" prst="divot"/>
                      <a:lightRig rig="flood" dir="t"/>
                    </a:cell3D>
                  </a:tcPr>
                </a:tc>
                <a:tc>
                  <a:txBody>
                    <a:bodyPr/>
                    <a:lstStyle/>
                    <a:p>
                      <a:pPr algn="ctr" fontAlgn="b"/>
                      <a:r>
                        <a:rPr lang="en-IN" sz="1100" u="none" strike="noStrike">
                          <a:effectLst/>
                        </a:rPr>
                        <a:t>100</a:t>
                      </a:r>
                      <a:endParaRPr lang="en-IN" sz="1100" b="0" i="0" u="none" strike="noStrike">
                        <a:solidFill>
                          <a:srgbClr val="000000"/>
                        </a:solidFill>
                        <a:effectLst/>
                        <a:latin typeface="Calibri" panose="020F0502020204030204" pitchFamily="34" charset="0"/>
                      </a:endParaRPr>
                    </a:p>
                  </a:txBody>
                  <a:tcPr marL="9525" marR="9525" marT="9525" marB="0" anchor="ctr">
                    <a:cell3D prstMaterial="dkEdge">
                      <a:bevel h="50800" prst="divot"/>
                      <a:lightRig rig="flood" dir="t"/>
                    </a:cell3D>
                  </a:tcPr>
                </a:tc>
                <a:tc>
                  <a:txBody>
                    <a:bodyPr/>
                    <a:lstStyle/>
                    <a:p>
                      <a:pPr algn="ctr" fontAlgn="b"/>
                      <a:r>
                        <a:rPr lang="en-IN" sz="1100" u="none" strike="noStrike">
                          <a:effectLst/>
                        </a:rPr>
                        <a:t>3000</a:t>
                      </a:r>
                      <a:endParaRPr lang="en-IN" sz="1100" b="0" i="0" u="none" strike="noStrike">
                        <a:solidFill>
                          <a:srgbClr val="000000"/>
                        </a:solidFill>
                        <a:effectLst/>
                        <a:latin typeface="Calibri" panose="020F0502020204030204" pitchFamily="34" charset="0"/>
                      </a:endParaRPr>
                    </a:p>
                  </a:txBody>
                  <a:tcPr marL="9525" marR="9525" marT="9525" marB="0" anchor="ctr">
                    <a:cell3D prstMaterial="dkEdge">
                      <a:bevel h="50800" prst="divot"/>
                      <a:lightRig rig="flood" dir="t"/>
                    </a:cell3D>
                  </a:tcPr>
                </a:tc>
                <a:tc>
                  <a:txBody>
                    <a:bodyPr/>
                    <a:lstStyle/>
                    <a:p>
                      <a:pPr algn="ctr" fontAlgn="b"/>
                      <a:r>
                        <a:rPr lang="en-IN" sz="1100" u="none" strike="noStrike">
                          <a:effectLst/>
                        </a:rPr>
                        <a:t>76</a:t>
                      </a:r>
                      <a:endParaRPr lang="en-IN" sz="1100" b="0" i="0" u="none" strike="noStrike">
                        <a:solidFill>
                          <a:srgbClr val="000000"/>
                        </a:solidFill>
                        <a:effectLst/>
                        <a:latin typeface="Calibri" panose="020F0502020204030204" pitchFamily="34" charset="0"/>
                      </a:endParaRPr>
                    </a:p>
                  </a:txBody>
                  <a:tcPr marL="9525" marR="9525" marT="9525" marB="0" anchor="ctr">
                    <a:cell3D prstMaterial="dkEdge">
                      <a:bevel h="50800" prst="divot"/>
                      <a:lightRig rig="flood" dir="t"/>
                    </a:cell3D>
                  </a:tcPr>
                </a:tc>
                <a:tc>
                  <a:txBody>
                    <a:bodyPr/>
                    <a:lstStyle/>
                    <a:p>
                      <a:pPr algn="ctr" fontAlgn="b"/>
                      <a:r>
                        <a:rPr lang="en-IN" sz="1100" u="none" strike="noStrike">
                          <a:effectLst/>
                        </a:rPr>
                        <a:t>2280</a:t>
                      </a:r>
                      <a:endParaRPr lang="en-IN" sz="1100" b="0" i="0" u="none" strike="noStrike">
                        <a:solidFill>
                          <a:srgbClr val="000000"/>
                        </a:solidFill>
                        <a:effectLst/>
                        <a:latin typeface="Calibri" panose="020F0502020204030204" pitchFamily="34" charset="0"/>
                      </a:endParaRPr>
                    </a:p>
                  </a:txBody>
                  <a:tcPr marL="9525" marR="9525" marT="9525" marB="0" anchor="ctr">
                    <a:cell3D prstMaterial="dkEdge">
                      <a:bevel h="50800" prst="divot"/>
                      <a:lightRig rig="flood" dir="t"/>
                    </a:cell3D>
                  </a:tcPr>
                </a:tc>
                <a:extLst>
                  <a:ext uri="{0D108BD9-81ED-4DB2-BD59-A6C34878D82A}">
                    <a16:rowId xmlns:a16="http://schemas.microsoft.com/office/drawing/2014/main" val="1136285031"/>
                  </a:ext>
                </a:extLst>
              </a:tr>
              <a:tr h="245936">
                <a:tc>
                  <a:txBody>
                    <a:bodyPr/>
                    <a:lstStyle/>
                    <a:p>
                      <a:pPr algn="ctr" fontAlgn="b"/>
                      <a:r>
                        <a:rPr lang="en-IN" sz="1100" u="none" strike="noStrike">
                          <a:effectLst/>
                        </a:rPr>
                        <a:t>Omlets</a:t>
                      </a:r>
                      <a:endParaRPr lang="en-IN" sz="1100" b="0" i="0" u="none" strike="noStrike">
                        <a:solidFill>
                          <a:srgbClr val="000000"/>
                        </a:solidFill>
                        <a:effectLst/>
                        <a:latin typeface="Calibri" panose="020F0502020204030204" pitchFamily="34" charset="0"/>
                      </a:endParaRPr>
                    </a:p>
                  </a:txBody>
                  <a:tcPr marL="9525" marR="9525" marT="9525" marB="0" anchor="ctr">
                    <a:cell3D prstMaterial="dkEdge">
                      <a:bevel h="50800" prst="divot"/>
                      <a:lightRig rig="flood" dir="t"/>
                    </a:cell3D>
                  </a:tcPr>
                </a:tc>
                <a:tc>
                  <a:txBody>
                    <a:bodyPr/>
                    <a:lstStyle/>
                    <a:p>
                      <a:pPr algn="ctr" fontAlgn="b"/>
                      <a:r>
                        <a:rPr lang="en-IN" sz="1100" u="none" strike="noStrike">
                          <a:effectLst/>
                        </a:rPr>
                        <a:t>15</a:t>
                      </a:r>
                      <a:endParaRPr lang="en-IN" sz="1100" b="0" i="0" u="none" strike="noStrike">
                        <a:solidFill>
                          <a:srgbClr val="000000"/>
                        </a:solidFill>
                        <a:effectLst/>
                        <a:latin typeface="Calibri" panose="020F0502020204030204" pitchFamily="34" charset="0"/>
                      </a:endParaRPr>
                    </a:p>
                  </a:txBody>
                  <a:tcPr marL="9525" marR="9525" marT="9525" marB="0" anchor="ctr">
                    <a:cell3D prstMaterial="dkEdge">
                      <a:bevel h="50800" prst="divot"/>
                      <a:lightRig rig="flood" dir="t"/>
                    </a:cell3D>
                  </a:tcPr>
                </a:tc>
                <a:tc>
                  <a:txBody>
                    <a:bodyPr/>
                    <a:lstStyle/>
                    <a:p>
                      <a:pPr algn="ctr" fontAlgn="b"/>
                      <a:r>
                        <a:rPr lang="en-IN" sz="1100" u="none" strike="noStrike">
                          <a:effectLst/>
                        </a:rPr>
                        <a:t>357</a:t>
                      </a:r>
                      <a:endParaRPr lang="en-IN" sz="1100" b="0" i="0" u="none" strike="noStrike">
                        <a:solidFill>
                          <a:srgbClr val="000000"/>
                        </a:solidFill>
                        <a:effectLst/>
                        <a:latin typeface="Calibri" panose="020F0502020204030204" pitchFamily="34" charset="0"/>
                      </a:endParaRPr>
                    </a:p>
                  </a:txBody>
                  <a:tcPr marL="9525" marR="9525" marT="9525" marB="0" anchor="ctr">
                    <a:cell3D prstMaterial="dkEdge">
                      <a:bevel h="50800" prst="divot"/>
                      <a:lightRig rig="flood" dir="t"/>
                    </a:cell3D>
                  </a:tcPr>
                </a:tc>
                <a:tc>
                  <a:txBody>
                    <a:bodyPr/>
                    <a:lstStyle/>
                    <a:p>
                      <a:pPr algn="ctr" fontAlgn="b"/>
                      <a:r>
                        <a:rPr lang="en-IN" sz="1100" u="none" strike="noStrike">
                          <a:effectLst/>
                        </a:rPr>
                        <a:t>5355</a:t>
                      </a:r>
                      <a:endParaRPr lang="en-IN" sz="1100" b="0" i="0" u="none" strike="noStrike">
                        <a:solidFill>
                          <a:srgbClr val="000000"/>
                        </a:solidFill>
                        <a:effectLst/>
                        <a:latin typeface="Calibri" panose="020F0502020204030204" pitchFamily="34" charset="0"/>
                      </a:endParaRPr>
                    </a:p>
                  </a:txBody>
                  <a:tcPr marL="9525" marR="9525" marT="9525" marB="0" anchor="ctr">
                    <a:cell3D prstMaterial="dkEdge">
                      <a:bevel h="50800" prst="divot"/>
                      <a:lightRig rig="flood" dir="t"/>
                    </a:cell3D>
                  </a:tcPr>
                </a:tc>
                <a:tc>
                  <a:txBody>
                    <a:bodyPr/>
                    <a:lstStyle/>
                    <a:p>
                      <a:pPr algn="ctr" fontAlgn="b"/>
                      <a:r>
                        <a:rPr lang="en-IN" sz="1100" u="none" strike="noStrike">
                          <a:effectLst/>
                        </a:rPr>
                        <a:t>464</a:t>
                      </a:r>
                      <a:endParaRPr lang="en-IN" sz="1100" b="0" i="0" u="none" strike="noStrike">
                        <a:solidFill>
                          <a:srgbClr val="000000"/>
                        </a:solidFill>
                        <a:effectLst/>
                        <a:latin typeface="Calibri" panose="020F0502020204030204" pitchFamily="34" charset="0"/>
                      </a:endParaRPr>
                    </a:p>
                  </a:txBody>
                  <a:tcPr marL="9525" marR="9525" marT="9525" marB="0" anchor="ctr">
                    <a:cell3D prstMaterial="dkEdge">
                      <a:bevel h="50800" prst="divot"/>
                      <a:lightRig rig="flood" dir="t"/>
                    </a:cell3D>
                  </a:tcPr>
                </a:tc>
                <a:tc>
                  <a:txBody>
                    <a:bodyPr/>
                    <a:lstStyle/>
                    <a:p>
                      <a:pPr algn="ctr" fontAlgn="b"/>
                      <a:r>
                        <a:rPr lang="en-IN" sz="1100" u="none" strike="noStrike">
                          <a:effectLst/>
                        </a:rPr>
                        <a:t>6960</a:t>
                      </a:r>
                      <a:endParaRPr lang="en-IN" sz="1100" b="0" i="0" u="none" strike="noStrike">
                        <a:solidFill>
                          <a:srgbClr val="000000"/>
                        </a:solidFill>
                        <a:effectLst/>
                        <a:latin typeface="Calibri" panose="020F0502020204030204" pitchFamily="34" charset="0"/>
                      </a:endParaRPr>
                    </a:p>
                  </a:txBody>
                  <a:tcPr marL="9525" marR="9525" marT="9525" marB="0" anchor="ctr">
                    <a:cell3D prstMaterial="dkEdge">
                      <a:bevel h="50800" prst="divot"/>
                      <a:lightRig rig="flood" dir="t"/>
                    </a:cell3D>
                  </a:tcPr>
                </a:tc>
                <a:tc>
                  <a:txBody>
                    <a:bodyPr/>
                    <a:lstStyle/>
                    <a:p>
                      <a:pPr algn="ctr" fontAlgn="b"/>
                      <a:r>
                        <a:rPr lang="en-IN" sz="1100" u="none" strike="noStrike">
                          <a:effectLst/>
                        </a:rPr>
                        <a:t>321</a:t>
                      </a:r>
                      <a:endParaRPr lang="en-IN" sz="1100" b="0" i="0" u="none" strike="noStrike">
                        <a:solidFill>
                          <a:srgbClr val="000000"/>
                        </a:solidFill>
                        <a:effectLst/>
                        <a:latin typeface="Calibri" panose="020F0502020204030204" pitchFamily="34" charset="0"/>
                      </a:endParaRPr>
                    </a:p>
                  </a:txBody>
                  <a:tcPr marL="9525" marR="9525" marT="9525" marB="0" anchor="ctr">
                    <a:cell3D prstMaterial="dkEdge">
                      <a:bevel h="50800" prst="divot"/>
                      <a:lightRig rig="flood" dir="t"/>
                    </a:cell3D>
                  </a:tcPr>
                </a:tc>
                <a:tc>
                  <a:txBody>
                    <a:bodyPr/>
                    <a:lstStyle/>
                    <a:p>
                      <a:pPr algn="ctr" fontAlgn="b"/>
                      <a:r>
                        <a:rPr lang="en-IN" sz="1100" u="none" strike="noStrike">
                          <a:effectLst/>
                        </a:rPr>
                        <a:t>4815</a:t>
                      </a:r>
                      <a:endParaRPr lang="en-IN" sz="1100" b="0" i="0" u="none" strike="noStrike">
                        <a:solidFill>
                          <a:srgbClr val="000000"/>
                        </a:solidFill>
                        <a:effectLst/>
                        <a:latin typeface="Calibri" panose="020F0502020204030204" pitchFamily="34" charset="0"/>
                      </a:endParaRPr>
                    </a:p>
                  </a:txBody>
                  <a:tcPr marL="9525" marR="9525" marT="9525" marB="0" anchor="ctr">
                    <a:cell3D prstMaterial="dkEdge">
                      <a:bevel h="50800" prst="divot"/>
                      <a:lightRig rig="flood" dir="t"/>
                    </a:cell3D>
                  </a:tcPr>
                </a:tc>
                <a:tc>
                  <a:txBody>
                    <a:bodyPr/>
                    <a:lstStyle/>
                    <a:p>
                      <a:pPr algn="ctr" fontAlgn="b"/>
                      <a:r>
                        <a:rPr lang="en-IN" sz="1100" u="none" strike="noStrike" dirty="0">
                          <a:effectLst/>
                        </a:rPr>
                        <a:t>112</a:t>
                      </a:r>
                      <a:endParaRPr lang="en-IN" sz="1100" b="0" i="0" u="none" strike="noStrike" dirty="0">
                        <a:solidFill>
                          <a:srgbClr val="000000"/>
                        </a:solidFill>
                        <a:effectLst/>
                        <a:latin typeface="Calibri" panose="020F0502020204030204" pitchFamily="34" charset="0"/>
                      </a:endParaRPr>
                    </a:p>
                  </a:txBody>
                  <a:tcPr marL="9525" marR="9525" marT="9525" marB="0" anchor="ctr">
                    <a:cell3D prstMaterial="dkEdge">
                      <a:bevel h="50800" prst="divot"/>
                      <a:lightRig rig="flood" dir="t"/>
                    </a:cell3D>
                  </a:tcPr>
                </a:tc>
                <a:tc>
                  <a:txBody>
                    <a:bodyPr/>
                    <a:lstStyle/>
                    <a:p>
                      <a:pPr algn="ctr" fontAlgn="b"/>
                      <a:r>
                        <a:rPr lang="en-IN" sz="1100" u="none" strike="noStrike">
                          <a:effectLst/>
                        </a:rPr>
                        <a:t>1680</a:t>
                      </a:r>
                      <a:endParaRPr lang="en-IN" sz="1100" b="0" i="0" u="none" strike="noStrike">
                        <a:solidFill>
                          <a:srgbClr val="000000"/>
                        </a:solidFill>
                        <a:effectLst/>
                        <a:latin typeface="Calibri" panose="020F0502020204030204" pitchFamily="34" charset="0"/>
                      </a:endParaRPr>
                    </a:p>
                  </a:txBody>
                  <a:tcPr marL="9525" marR="9525" marT="9525" marB="0" anchor="ctr">
                    <a:cell3D prstMaterial="dkEdge">
                      <a:bevel h="50800" prst="divot"/>
                      <a:lightRig rig="flood" dir="t"/>
                    </a:cell3D>
                  </a:tcPr>
                </a:tc>
                <a:tc>
                  <a:txBody>
                    <a:bodyPr/>
                    <a:lstStyle/>
                    <a:p>
                      <a:pPr algn="ctr" fontAlgn="b"/>
                      <a:r>
                        <a:rPr lang="en-IN" sz="1100" u="none" strike="noStrike">
                          <a:effectLst/>
                        </a:rPr>
                        <a:t>85</a:t>
                      </a:r>
                      <a:endParaRPr lang="en-IN" sz="1100" b="0" i="0" u="none" strike="noStrike">
                        <a:solidFill>
                          <a:srgbClr val="000000"/>
                        </a:solidFill>
                        <a:effectLst/>
                        <a:latin typeface="Calibri" panose="020F0502020204030204" pitchFamily="34" charset="0"/>
                      </a:endParaRPr>
                    </a:p>
                  </a:txBody>
                  <a:tcPr marL="9525" marR="9525" marT="9525" marB="0" anchor="ctr">
                    <a:cell3D prstMaterial="dkEdge">
                      <a:bevel h="50800" prst="divot"/>
                      <a:lightRig rig="flood" dir="t"/>
                    </a:cell3D>
                  </a:tcPr>
                </a:tc>
                <a:tc>
                  <a:txBody>
                    <a:bodyPr/>
                    <a:lstStyle/>
                    <a:p>
                      <a:pPr algn="ctr" fontAlgn="b"/>
                      <a:r>
                        <a:rPr lang="en-IN" sz="1100" u="none" strike="noStrike">
                          <a:effectLst/>
                        </a:rPr>
                        <a:t>1275</a:t>
                      </a:r>
                      <a:endParaRPr lang="en-IN" sz="1100" b="0" i="0" u="none" strike="noStrike">
                        <a:solidFill>
                          <a:srgbClr val="000000"/>
                        </a:solidFill>
                        <a:effectLst/>
                        <a:latin typeface="Calibri" panose="020F0502020204030204" pitchFamily="34" charset="0"/>
                      </a:endParaRPr>
                    </a:p>
                  </a:txBody>
                  <a:tcPr marL="9525" marR="9525" marT="9525" marB="0" anchor="ctr">
                    <a:cell3D prstMaterial="dkEdge">
                      <a:bevel h="50800" prst="divot"/>
                      <a:lightRig rig="flood" dir="t"/>
                    </a:cell3D>
                  </a:tcPr>
                </a:tc>
                <a:extLst>
                  <a:ext uri="{0D108BD9-81ED-4DB2-BD59-A6C34878D82A}">
                    <a16:rowId xmlns:a16="http://schemas.microsoft.com/office/drawing/2014/main" val="3802561273"/>
                  </a:ext>
                </a:extLst>
              </a:tr>
              <a:tr h="234225">
                <a:tc>
                  <a:txBody>
                    <a:bodyPr/>
                    <a:lstStyle/>
                    <a:p>
                      <a:pPr algn="ctr" fontAlgn="b"/>
                      <a:r>
                        <a:rPr lang="en-IN" sz="1100" u="none" strike="noStrike">
                          <a:effectLst/>
                        </a:rPr>
                        <a:t>Chicken Kabab</a:t>
                      </a:r>
                      <a:endParaRPr lang="en-IN" sz="1100" b="0" i="0" u="none" strike="noStrike">
                        <a:solidFill>
                          <a:srgbClr val="000000"/>
                        </a:solidFill>
                        <a:effectLst/>
                        <a:latin typeface="Calibri" panose="020F0502020204030204" pitchFamily="34" charset="0"/>
                      </a:endParaRPr>
                    </a:p>
                  </a:txBody>
                  <a:tcPr marL="9525" marR="9525" marT="9525" marB="0" anchor="ctr">
                    <a:cell3D prstMaterial="dkEdge">
                      <a:bevel h="50800" prst="divot"/>
                      <a:lightRig rig="flood" dir="t"/>
                    </a:cell3D>
                  </a:tcPr>
                </a:tc>
                <a:tc>
                  <a:txBody>
                    <a:bodyPr/>
                    <a:lstStyle/>
                    <a:p>
                      <a:pPr algn="ctr" fontAlgn="b"/>
                      <a:r>
                        <a:rPr lang="en-IN" sz="1100" u="none" strike="noStrike">
                          <a:effectLst/>
                        </a:rPr>
                        <a:t>160</a:t>
                      </a:r>
                      <a:endParaRPr lang="en-IN" sz="1100" b="0" i="0" u="none" strike="noStrike">
                        <a:solidFill>
                          <a:srgbClr val="000000"/>
                        </a:solidFill>
                        <a:effectLst/>
                        <a:latin typeface="Calibri" panose="020F0502020204030204" pitchFamily="34" charset="0"/>
                      </a:endParaRPr>
                    </a:p>
                  </a:txBody>
                  <a:tcPr marL="9525" marR="9525" marT="9525" marB="0" anchor="ctr">
                    <a:cell3D prstMaterial="dkEdge">
                      <a:bevel h="50800" prst="divot"/>
                      <a:lightRig rig="flood" dir="t"/>
                    </a:cell3D>
                  </a:tcPr>
                </a:tc>
                <a:tc>
                  <a:txBody>
                    <a:bodyPr/>
                    <a:lstStyle/>
                    <a:p>
                      <a:pPr algn="ctr" fontAlgn="b"/>
                      <a:r>
                        <a:rPr lang="en-IN" sz="1100" u="none" strike="noStrike">
                          <a:effectLst/>
                        </a:rPr>
                        <a:t>122</a:t>
                      </a:r>
                      <a:endParaRPr lang="en-IN" sz="1100" b="0" i="0" u="none" strike="noStrike">
                        <a:solidFill>
                          <a:srgbClr val="000000"/>
                        </a:solidFill>
                        <a:effectLst/>
                        <a:latin typeface="Calibri" panose="020F0502020204030204" pitchFamily="34" charset="0"/>
                      </a:endParaRPr>
                    </a:p>
                  </a:txBody>
                  <a:tcPr marL="9525" marR="9525" marT="9525" marB="0" anchor="ctr">
                    <a:cell3D prstMaterial="dkEdge">
                      <a:bevel h="50800" prst="divot"/>
                      <a:lightRig rig="flood" dir="t"/>
                    </a:cell3D>
                  </a:tcPr>
                </a:tc>
                <a:tc>
                  <a:txBody>
                    <a:bodyPr/>
                    <a:lstStyle/>
                    <a:p>
                      <a:pPr algn="ctr" fontAlgn="b"/>
                      <a:r>
                        <a:rPr lang="en-IN" sz="1100" u="none" strike="noStrike">
                          <a:effectLst/>
                        </a:rPr>
                        <a:t>19520</a:t>
                      </a:r>
                      <a:endParaRPr lang="en-IN" sz="1100" b="0" i="0" u="none" strike="noStrike">
                        <a:solidFill>
                          <a:srgbClr val="000000"/>
                        </a:solidFill>
                        <a:effectLst/>
                        <a:latin typeface="Calibri" panose="020F0502020204030204" pitchFamily="34" charset="0"/>
                      </a:endParaRPr>
                    </a:p>
                  </a:txBody>
                  <a:tcPr marL="9525" marR="9525" marT="9525" marB="0" anchor="ctr">
                    <a:cell3D prstMaterial="dkEdge">
                      <a:bevel h="50800" prst="divot"/>
                      <a:lightRig rig="flood" dir="t"/>
                    </a:cell3D>
                  </a:tcPr>
                </a:tc>
                <a:tc>
                  <a:txBody>
                    <a:bodyPr/>
                    <a:lstStyle/>
                    <a:p>
                      <a:pPr algn="ctr" fontAlgn="b"/>
                      <a:r>
                        <a:rPr lang="en-IN" sz="1100" u="none" strike="noStrike">
                          <a:effectLst/>
                        </a:rPr>
                        <a:t>162</a:t>
                      </a:r>
                      <a:endParaRPr lang="en-IN" sz="1100" b="0" i="0" u="none" strike="noStrike">
                        <a:solidFill>
                          <a:srgbClr val="000000"/>
                        </a:solidFill>
                        <a:effectLst/>
                        <a:latin typeface="Calibri" panose="020F0502020204030204" pitchFamily="34" charset="0"/>
                      </a:endParaRPr>
                    </a:p>
                  </a:txBody>
                  <a:tcPr marL="9525" marR="9525" marT="9525" marB="0" anchor="ctr">
                    <a:cell3D prstMaterial="dkEdge">
                      <a:bevel h="50800" prst="divot"/>
                      <a:lightRig rig="flood" dir="t"/>
                    </a:cell3D>
                  </a:tcPr>
                </a:tc>
                <a:tc>
                  <a:txBody>
                    <a:bodyPr/>
                    <a:lstStyle/>
                    <a:p>
                      <a:pPr algn="ctr" fontAlgn="b"/>
                      <a:r>
                        <a:rPr lang="en-IN" sz="1100" u="none" strike="noStrike">
                          <a:effectLst/>
                        </a:rPr>
                        <a:t>25920</a:t>
                      </a:r>
                      <a:endParaRPr lang="en-IN" sz="1100" b="0" i="0" u="none" strike="noStrike">
                        <a:solidFill>
                          <a:srgbClr val="000000"/>
                        </a:solidFill>
                        <a:effectLst/>
                        <a:latin typeface="Calibri" panose="020F0502020204030204" pitchFamily="34" charset="0"/>
                      </a:endParaRPr>
                    </a:p>
                  </a:txBody>
                  <a:tcPr marL="9525" marR="9525" marT="9525" marB="0" anchor="ctr">
                    <a:cell3D prstMaterial="dkEdge">
                      <a:bevel h="50800" prst="divot"/>
                      <a:lightRig rig="flood" dir="t"/>
                    </a:cell3D>
                  </a:tcPr>
                </a:tc>
                <a:tc>
                  <a:txBody>
                    <a:bodyPr/>
                    <a:lstStyle/>
                    <a:p>
                      <a:pPr algn="ctr" fontAlgn="b"/>
                      <a:r>
                        <a:rPr lang="en-IN" sz="1100" u="none" strike="noStrike">
                          <a:effectLst/>
                        </a:rPr>
                        <a:t>103</a:t>
                      </a:r>
                      <a:endParaRPr lang="en-IN" sz="1100" b="0" i="0" u="none" strike="noStrike">
                        <a:solidFill>
                          <a:srgbClr val="000000"/>
                        </a:solidFill>
                        <a:effectLst/>
                        <a:latin typeface="Calibri" panose="020F0502020204030204" pitchFamily="34" charset="0"/>
                      </a:endParaRPr>
                    </a:p>
                  </a:txBody>
                  <a:tcPr marL="9525" marR="9525" marT="9525" marB="0" anchor="ctr">
                    <a:cell3D prstMaterial="dkEdge">
                      <a:bevel h="50800" prst="divot"/>
                      <a:lightRig rig="flood" dir="t"/>
                    </a:cell3D>
                  </a:tcPr>
                </a:tc>
                <a:tc>
                  <a:txBody>
                    <a:bodyPr/>
                    <a:lstStyle/>
                    <a:p>
                      <a:pPr algn="ctr" fontAlgn="b"/>
                      <a:r>
                        <a:rPr lang="en-IN" sz="1100" u="none" strike="noStrike">
                          <a:effectLst/>
                        </a:rPr>
                        <a:t>16480</a:t>
                      </a:r>
                      <a:endParaRPr lang="en-IN" sz="1100" b="0" i="0" u="none" strike="noStrike">
                        <a:solidFill>
                          <a:srgbClr val="000000"/>
                        </a:solidFill>
                        <a:effectLst/>
                        <a:latin typeface="Calibri" panose="020F0502020204030204" pitchFamily="34" charset="0"/>
                      </a:endParaRPr>
                    </a:p>
                  </a:txBody>
                  <a:tcPr marL="9525" marR="9525" marT="9525" marB="0" anchor="ctr">
                    <a:cell3D prstMaterial="dkEdge">
                      <a:bevel h="50800" prst="divot"/>
                      <a:lightRig rig="flood" dir="t"/>
                    </a:cell3D>
                  </a:tcPr>
                </a:tc>
                <a:tc>
                  <a:txBody>
                    <a:bodyPr/>
                    <a:lstStyle/>
                    <a:p>
                      <a:pPr algn="ctr" fontAlgn="b"/>
                      <a:r>
                        <a:rPr lang="en-IN" sz="1100" u="none" strike="noStrike">
                          <a:effectLst/>
                        </a:rPr>
                        <a:t>32</a:t>
                      </a:r>
                      <a:endParaRPr lang="en-IN" sz="1100" b="0" i="0" u="none" strike="noStrike">
                        <a:solidFill>
                          <a:srgbClr val="000000"/>
                        </a:solidFill>
                        <a:effectLst/>
                        <a:latin typeface="Calibri" panose="020F0502020204030204" pitchFamily="34" charset="0"/>
                      </a:endParaRPr>
                    </a:p>
                  </a:txBody>
                  <a:tcPr marL="9525" marR="9525" marT="9525" marB="0" anchor="ctr">
                    <a:cell3D prstMaterial="dkEdge">
                      <a:bevel h="50800" prst="divot"/>
                      <a:lightRig rig="flood" dir="t"/>
                    </a:cell3D>
                  </a:tcPr>
                </a:tc>
                <a:tc>
                  <a:txBody>
                    <a:bodyPr/>
                    <a:lstStyle/>
                    <a:p>
                      <a:pPr algn="ctr" fontAlgn="b"/>
                      <a:r>
                        <a:rPr lang="en-IN" sz="1100" u="none" strike="noStrike">
                          <a:effectLst/>
                        </a:rPr>
                        <a:t>5120</a:t>
                      </a:r>
                      <a:endParaRPr lang="en-IN" sz="1100" b="0" i="0" u="none" strike="noStrike">
                        <a:solidFill>
                          <a:srgbClr val="000000"/>
                        </a:solidFill>
                        <a:effectLst/>
                        <a:latin typeface="Calibri" panose="020F0502020204030204" pitchFamily="34" charset="0"/>
                      </a:endParaRPr>
                    </a:p>
                  </a:txBody>
                  <a:tcPr marL="9525" marR="9525" marT="9525" marB="0" anchor="ctr">
                    <a:cell3D prstMaterial="dkEdge">
                      <a:bevel h="50800" prst="divot"/>
                      <a:lightRig rig="flood" dir="t"/>
                    </a:cell3D>
                  </a:tcPr>
                </a:tc>
                <a:tc>
                  <a:txBody>
                    <a:bodyPr/>
                    <a:lstStyle/>
                    <a:p>
                      <a:pPr algn="ctr" fontAlgn="b"/>
                      <a:r>
                        <a:rPr lang="en-IN" sz="1100" u="none" strike="noStrike" dirty="0">
                          <a:effectLst/>
                        </a:rPr>
                        <a:t>24</a:t>
                      </a:r>
                      <a:endParaRPr lang="en-IN" sz="1100" b="0" i="0" u="none" strike="noStrike" dirty="0">
                        <a:solidFill>
                          <a:srgbClr val="000000"/>
                        </a:solidFill>
                        <a:effectLst/>
                        <a:latin typeface="Calibri" panose="020F0502020204030204" pitchFamily="34" charset="0"/>
                      </a:endParaRPr>
                    </a:p>
                  </a:txBody>
                  <a:tcPr marL="9525" marR="9525" marT="9525" marB="0" anchor="ctr">
                    <a:cell3D prstMaterial="dkEdge">
                      <a:bevel h="50800" prst="divot"/>
                      <a:lightRig rig="flood" dir="t"/>
                    </a:cell3D>
                  </a:tcPr>
                </a:tc>
                <a:tc>
                  <a:txBody>
                    <a:bodyPr/>
                    <a:lstStyle/>
                    <a:p>
                      <a:pPr algn="ctr" fontAlgn="b"/>
                      <a:r>
                        <a:rPr lang="en-IN" sz="1100" u="none" strike="noStrike">
                          <a:effectLst/>
                        </a:rPr>
                        <a:t>3840</a:t>
                      </a:r>
                      <a:endParaRPr lang="en-IN" sz="1100" b="0" i="0" u="none" strike="noStrike">
                        <a:solidFill>
                          <a:srgbClr val="000000"/>
                        </a:solidFill>
                        <a:effectLst/>
                        <a:latin typeface="Calibri" panose="020F0502020204030204" pitchFamily="34" charset="0"/>
                      </a:endParaRPr>
                    </a:p>
                  </a:txBody>
                  <a:tcPr marL="9525" marR="9525" marT="9525" marB="0" anchor="ctr">
                    <a:cell3D prstMaterial="dkEdge">
                      <a:bevel h="50800" prst="divot"/>
                      <a:lightRig rig="flood" dir="t"/>
                    </a:cell3D>
                  </a:tcPr>
                </a:tc>
                <a:extLst>
                  <a:ext uri="{0D108BD9-81ED-4DB2-BD59-A6C34878D82A}">
                    <a16:rowId xmlns:a16="http://schemas.microsoft.com/office/drawing/2014/main" val="2826961409"/>
                  </a:ext>
                </a:extLst>
              </a:tr>
              <a:tr h="234225">
                <a:tc>
                  <a:txBody>
                    <a:bodyPr/>
                    <a:lstStyle/>
                    <a:p>
                      <a:pPr algn="ctr" fontAlgn="b"/>
                      <a:r>
                        <a:rPr lang="en-IN" sz="1100" u="none" strike="noStrike">
                          <a:effectLst/>
                        </a:rPr>
                        <a:t>Alo Biryani</a:t>
                      </a:r>
                      <a:endParaRPr lang="en-IN" sz="1100" b="0" i="0" u="none" strike="noStrike">
                        <a:solidFill>
                          <a:srgbClr val="000000"/>
                        </a:solidFill>
                        <a:effectLst/>
                        <a:latin typeface="Calibri" panose="020F0502020204030204" pitchFamily="34" charset="0"/>
                      </a:endParaRPr>
                    </a:p>
                  </a:txBody>
                  <a:tcPr marL="9525" marR="9525" marT="9525" marB="0" anchor="ctr">
                    <a:cell3D prstMaterial="dkEdge">
                      <a:bevel h="50800" prst="divot"/>
                      <a:lightRig rig="flood" dir="t"/>
                    </a:cell3D>
                  </a:tcPr>
                </a:tc>
                <a:tc>
                  <a:txBody>
                    <a:bodyPr/>
                    <a:lstStyle/>
                    <a:p>
                      <a:pPr algn="ctr" fontAlgn="b"/>
                      <a:r>
                        <a:rPr lang="en-IN" sz="1100" u="none" strike="noStrike">
                          <a:effectLst/>
                        </a:rPr>
                        <a:t>110</a:t>
                      </a:r>
                      <a:endParaRPr lang="en-IN" sz="1100" b="0" i="0" u="none" strike="noStrike">
                        <a:solidFill>
                          <a:srgbClr val="000000"/>
                        </a:solidFill>
                        <a:effectLst/>
                        <a:latin typeface="Calibri" panose="020F0502020204030204" pitchFamily="34" charset="0"/>
                      </a:endParaRPr>
                    </a:p>
                  </a:txBody>
                  <a:tcPr marL="9525" marR="9525" marT="9525" marB="0" anchor="ctr">
                    <a:cell3D prstMaterial="dkEdge">
                      <a:bevel h="50800" prst="divot"/>
                      <a:lightRig rig="flood" dir="t"/>
                    </a:cell3D>
                  </a:tcPr>
                </a:tc>
                <a:tc>
                  <a:txBody>
                    <a:bodyPr/>
                    <a:lstStyle/>
                    <a:p>
                      <a:pPr algn="ctr" fontAlgn="b"/>
                      <a:r>
                        <a:rPr lang="en-IN" sz="1100" u="none" strike="noStrike">
                          <a:effectLst/>
                        </a:rPr>
                        <a:t>91</a:t>
                      </a:r>
                      <a:endParaRPr lang="en-IN" sz="1100" b="0" i="0" u="none" strike="noStrike">
                        <a:solidFill>
                          <a:srgbClr val="000000"/>
                        </a:solidFill>
                        <a:effectLst/>
                        <a:latin typeface="Calibri" panose="020F0502020204030204" pitchFamily="34" charset="0"/>
                      </a:endParaRPr>
                    </a:p>
                  </a:txBody>
                  <a:tcPr marL="9525" marR="9525" marT="9525" marB="0" anchor="ctr">
                    <a:cell3D prstMaterial="dkEdge">
                      <a:bevel h="50800" prst="divot"/>
                      <a:lightRig rig="flood" dir="t"/>
                    </a:cell3D>
                  </a:tcPr>
                </a:tc>
                <a:tc>
                  <a:txBody>
                    <a:bodyPr/>
                    <a:lstStyle/>
                    <a:p>
                      <a:pPr algn="ctr" fontAlgn="b"/>
                      <a:r>
                        <a:rPr lang="en-IN" sz="1100" u="none" strike="noStrike">
                          <a:effectLst/>
                        </a:rPr>
                        <a:t>10010</a:t>
                      </a:r>
                      <a:endParaRPr lang="en-IN" sz="1100" b="0" i="0" u="none" strike="noStrike">
                        <a:solidFill>
                          <a:srgbClr val="000000"/>
                        </a:solidFill>
                        <a:effectLst/>
                        <a:latin typeface="Calibri" panose="020F0502020204030204" pitchFamily="34" charset="0"/>
                      </a:endParaRPr>
                    </a:p>
                  </a:txBody>
                  <a:tcPr marL="9525" marR="9525" marT="9525" marB="0" anchor="ctr">
                    <a:cell3D prstMaterial="dkEdge">
                      <a:bevel h="50800" prst="divot"/>
                      <a:lightRig rig="flood" dir="t"/>
                    </a:cell3D>
                  </a:tcPr>
                </a:tc>
                <a:tc>
                  <a:txBody>
                    <a:bodyPr/>
                    <a:lstStyle/>
                    <a:p>
                      <a:pPr algn="ctr" fontAlgn="b"/>
                      <a:r>
                        <a:rPr lang="en-IN" sz="1100" u="none" strike="noStrike">
                          <a:effectLst/>
                        </a:rPr>
                        <a:t>68</a:t>
                      </a:r>
                      <a:endParaRPr lang="en-IN" sz="1100" b="0" i="0" u="none" strike="noStrike">
                        <a:solidFill>
                          <a:srgbClr val="000000"/>
                        </a:solidFill>
                        <a:effectLst/>
                        <a:latin typeface="Calibri" panose="020F0502020204030204" pitchFamily="34" charset="0"/>
                      </a:endParaRPr>
                    </a:p>
                  </a:txBody>
                  <a:tcPr marL="9525" marR="9525" marT="9525" marB="0" anchor="ctr">
                    <a:cell3D prstMaterial="dkEdge">
                      <a:bevel h="50800" prst="divot"/>
                      <a:lightRig rig="flood" dir="t"/>
                    </a:cell3D>
                  </a:tcPr>
                </a:tc>
                <a:tc>
                  <a:txBody>
                    <a:bodyPr/>
                    <a:lstStyle/>
                    <a:p>
                      <a:pPr algn="ctr" fontAlgn="b"/>
                      <a:r>
                        <a:rPr lang="en-IN" sz="1100" u="none" strike="noStrike">
                          <a:effectLst/>
                        </a:rPr>
                        <a:t>7480</a:t>
                      </a:r>
                      <a:endParaRPr lang="en-IN" sz="1100" b="0" i="0" u="none" strike="noStrike">
                        <a:solidFill>
                          <a:srgbClr val="000000"/>
                        </a:solidFill>
                        <a:effectLst/>
                        <a:latin typeface="Calibri" panose="020F0502020204030204" pitchFamily="34" charset="0"/>
                      </a:endParaRPr>
                    </a:p>
                  </a:txBody>
                  <a:tcPr marL="9525" marR="9525" marT="9525" marB="0" anchor="ctr">
                    <a:cell3D prstMaterial="dkEdge">
                      <a:bevel h="50800" prst="divot"/>
                      <a:lightRig rig="flood" dir="t"/>
                    </a:cell3D>
                  </a:tcPr>
                </a:tc>
                <a:tc>
                  <a:txBody>
                    <a:bodyPr/>
                    <a:lstStyle/>
                    <a:p>
                      <a:pPr algn="ctr" fontAlgn="b"/>
                      <a:r>
                        <a:rPr lang="en-IN" sz="1100" u="none" strike="noStrike">
                          <a:effectLst/>
                        </a:rPr>
                        <a:t>78</a:t>
                      </a:r>
                      <a:endParaRPr lang="en-IN" sz="1100" b="0" i="0" u="none" strike="noStrike">
                        <a:solidFill>
                          <a:srgbClr val="000000"/>
                        </a:solidFill>
                        <a:effectLst/>
                        <a:latin typeface="Calibri" panose="020F0502020204030204" pitchFamily="34" charset="0"/>
                      </a:endParaRPr>
                    </a:p>
                  </a:txBody>
                  <a:tcPr marL="9525" marR="9525" marT="9525" marB="0" anchor="ctr">
                    <a:cell3D prstMaterial="dkEdge">
                      <a:bevel h="50800" prst="divot"/>
                      <a:lightRig rig="flood" dir="t"/>
                    </a:cell3D>
                  </a:tcPr>
                </a:tc>
                <a:tc>
                  <a:txBody>
                    <a:bodyPr/>
                    <a:lstStyle/>
                    <a:p>
                      <a:pPr algn="ctr" fontAlgn="b"/>
                      <a:r>
                        <a:rPr lang="en-IN" sz="1100" u="none" strike="noStrike">
                          <a:effectLst/>
                        </a:rPr>
                        <a:t>8580</a:t>
                      </a:r>
                      <a:endParaRPr lang="en-IN" sz="1100" b="0" i="0" u="none" strike="noStrike">
                        <a:solidFill>
                          <a:srgbClr val="000000"/>
                        </a:solidFill>
                        <a:effectLst/>
                        <a:latin typeface="Calibri" panose="020F0502020204030204" pitchFamily="34" charset="0"/>
                      </a:endParaRPr>
                    </a:p>
                  </a:txBody>
                  <a:tcPr marL="9525" marR="9525" marT="9525" marB="0" anchor="ctr">
                    <a:cell3D prstMaterial="dkEdge">
                      <a:bevel h="50800" prst="divot"/>
                      <a:lightRig rig="flood" dir="t"/>
                    </a:cell3D>
                  </a:tcPr>
                </a:tc>
                <a:tc>
                  <a:txBody>
                    <a:bodyPr/>
                    <a:lstStyle/>
                    <a:p>
                      <a:pPr algn="ctr" fontAlgn="b"/>
                      <a:r>
                        <a:rPr lang="en-IN" sz="1100" u="none" strike="noStrike">
                          <a:effectLst/>
                        </a:rPr>
                        <a:t>24</a:t>
                      </a:r>
                      <a:endParaRPr lang="en-IN" sz="1100" b="0" i="0" u="none" strike="noStrike">
                        <a:solidFill>
                          <a:srgbClr val="000000"/>
                        </a:solidFill>
                        <a:effectLst/>
                        <a:latin typeface="Calibri" panose="020F0502020204030204" pitchFamily="34" charset="0"/>
                      </a:endParaRPr>
                    </a:p>
                  </a:txBody>
                  <a:tcPr marL="9525" marR="9525" marT="9525" marB="0" anchor="ctr">
                    <a:cell3D prstMaterial="dkEdge">
                      <a:bevel h="50800" prst="divot"/>
                      <a:lightRig rig="flood" dir="t"/>
                    </a:cell3D>
                  </a:tcPr>
                </a:tc>
                <a:tc>
                  <a:txBody>
                    <a:bodyPr/>
                    <a:lstStyle/>
                    <a:p>
                      <a:pPr algn="ctr" fontAlgn="b"/>
                      <a:r>
                        <a:rPr lang="en-IN" sz="1100" u="none" strike="noStrike" dirty="0">
                          <a:effectLst/>
                        </a:rPr>
                        <a:t>2640</a:t>
                      </a:r>
                      <a:endParaRPr lang="en-IN" sz="1100" b="0" i="0" u="none" strike="noStrike" dirty="0">
                        <a:solidFill>
                          <a:srgbClr val="000000"/>
                        </a:solidFill>
                        <a:effectLst/>
                        <a:latin typeface="Calibri" panose="020F0502020204030204" pitchFamily="34" charset="0"/>
                      </a:endParaRPr>
                    </a:p>
                  </a:txBody>
                  <a:tcPr marL="9525" marR="9525" marT="9525" marB="0" anchor="ctr">
                    <a:cell3D prstMaterial="dkEdge">
                      <a:bevel h="50800" prst="divot"/>
                      <a:lightRig rig="flood" dir="t"/>
                    </a:cell3D>
                  </a:tcPr>
                </a:tc>
                <a:tc>
                  <a:txBody>
                    <a:bodyPr/>
                    <a:lstStyle/>
                    <a:p>
                      <a:pPr algn="ctr" fontAlgn="b"/>
                      <a:r>
                        <a:rPr lang="en-IN" sz="1100" u="none" strike="noStrike" dirty="0">
                          <a:effectLst/>
                        </a:rPr>
                        <a:t>18</a:t>
                      </a:r>
                      <a:endParaRPr lang="en-IN" sz="1100" b="0" i="0" u="none" strike="noStrike" dirty="0">
                        <a:solidFill>
                          <a:srgbClr val="000000"/>
                        </a:solidFill>
                        <a:effectLst/>
                        <a:latin typeface="Calibri" panose="020F0502020204030204" pitchFamily="34" charset="0"/>
                      </a:endParaRPr>
                    </a:p>
                  </a:txBody>
                  <a:tcPr marL="9525" marR="9525" marT="9525" marB="0" anchor="ctr">
                    <a:cell3D prstMaterial="dkEdge">
                      <a:bevel h="50800" prst="divot"/>
                      <a:lightRig rig="flood" dir="t"/>
                    </a:cell3D>
                  </a:tcPr>
                </a:tc>
                <a:tc>
                  <a:txBody>
                    <a:bodyPr/>
                    <a:lstStyle/>
                    <a:p>
                      <a:pPr algn="ctr" fontAlgn="b"/>
                      <a:r>
                        <a:rPr lang="en-IN" sz="1100" u="none" strike="noStrike">
                          <a:effectLst/>
                        </a:rPr>
                        <a:t>1980</a:t>
                      </a:r>
                      <a:endParaRPr lang="en-IN" sz="1100" b="0" i="0" u="none" strike="noStrike">
                        <a:solidFill>
                          <a:srgbClr val="000000"/>
                        </a:solidFill>
                        <a:effectLst/>
                        <a:latin typeface="Calibri" panose="020F0502020204030204" pitchFamily="34" charset="0"/>
                      </a:endParaRPr>
                    </a:p>
                  </a:txBody>
                  <a:tcPr marL="9525" marR="9525" marT="9525" marB="0" anchor="ctr">
                    <a:cell3D prstMaterial="dkEdge">
                      <a:bevel h="50800" prst="divot"/>
                      <a:lightRig rig="flood" dir="t"/>
                    </a:cell3D>
                  </a:tcPr>
                </a:tc>
                <a:extLst>
                  <a:ext uri="{0D108BD9-81ED-4DB2-BD59-A6C34878D82A}">
                    <a16:rowId xmlns:a16="http://schemas.microsoft.com/office/drawing/2014/main" val="1954380551"/>
                  </a:ext>
                </a:extLst>
              </a:tr>
              <a:tr h="234225">
                <a:tc>
                  <a:txBody>
                    <a:bodyPr/>
                    <a:lstStyle/>
                    <a:p>
                      <a:pPr algn="ctr" fontAlgn="b"/>
                      <a:r>
                        <a:rPr lang="en-IN" sz="1100" u="none" strike="noStrike">
                          <a:effectLst/>
                        </a:rPr>
                        <a:t>Veg Maggie</a:t>
                      </a:r>
                      <a:endParaRPr lang="en-IN" sz="1100" b="0" i="0" u="none" strike="noStrike">
                        <a:solidFill>
                          <a:srgbClr val="000000"/>
                        </a:solidFill>
                        <a:effectLst/>
                        <a:latin typeface="Calibri" panose="020F0502020204030204" pitchFamily="34" charset="0"/>
                      </a:endParaRPr>
                    </a:p>
                  </a:txBody>
                  <a:tcPr marL="9525" marR="9525" marT="9525" marB="0" anchor="ctr">
                    <a:cell3D prstMaterial="dkEdge">
                      <a:bevel h="50800" prst="divot"/>
                      <a:lightRig rig="flood" dir="t"/>
                    </a:cell3D>
                  </a:tcPr>
                </a:tc>
                <a:tc>
                  <a:txBody>
                    <a:bodyPr/>
                    <a:lstStyle/>
                    <a:p>
                      <a:pPr algn="ctr" fontAlgn="b"/>
                      <a:r>
                        <a:rPr lang="en-IN" sz="1100" u="none" strike="noStrike">
                          <a:effectLst/>
                        </a:rPr>
                        <a:t>25</a:t>
                      </a:r>
                      <a:endParaRPr lang="en-IN" sz="1100" b="0" i="0" u="none" strike="noStrike">
                        <a:solidFill>
                          <a:srgbClr val="000000"/>
                        </a:solidFill>
                        <a:effectLst/>
                        <a:latin typeface="Calibri" panose="020F0502020204030204" pitchFamily="34" charset="0"/>
                      </a:endParaRPr>
                    </a:p>
                  </a:txBody>
                  <a:tcPr marL="9525" marR="9525" marT="9525" marB="0" anchor="ctr">
                    <a:cell3D prstMaterial="dkEdge">
                      <a:bevel h="50800" prst="divot"/>
                      <a:lightRig rig="flood" dir="t"/>
                    </a:cell3D>
                  </a:tcPr>
                </a:tc>
                <a:tc>
                  <a:txBody>
                    <a:bodyPr/>
                    <a:lstStyle/>
                    <a:p>
                      <a:pPr algn="ctr" fontAlgn="b"/>
                      <a:r>
                        <a:rPr lang="en-IN" sz="1100" u="none" strike="noStrike">
                          <a:effectLst/>
                        </a:rPr>
                        <a:t>91</a:t>
                      </a:r>
                      <a:endParaRPr lang="en-IN" sz="1100" b="0" i="0" u="none" strike="noStrike">
                        <a:solidFill>
                          <a:srgbClr val="000000"/>
                        </a:solidFill>
                        <a:effectLst/>
                        <a:latin typeface="Calibri" panose="020F0502020204030204" pitchFamily="34" charset="0"/>
                      </a:endParaRPr>
                    </a:p>
                  </a:txBody>
                  <a:tcPr marL="9525" marR="9525" marT="9525" marB="0" anchor="ctr">
                    <a:cell3D prstMaterial="dkEdge">
                      <a:bevel h="50800" prst="divot"/>
                      <a:lightRig rig="flood" dir="t"/>
                    </a:cell3D>
                  </a:tcPr>
                </a:tc>
                <a:tc>
                  <a:txBody>
                    <a:bodyPr/>
                    <a:lstStyle/>
                    <a:p>
                      <a:pPr algn="ctr" fontAlgn="b"/>
                      <a:r>
                        <a:rPr lang="en-IN" sz="1100" u="none" strike="noStrike">
                          <a:effectLst/>
                        </a:rPr>
                        <a:t>2275</a:t>
                      </a:r>
                      <a:endParaRPr lang="en-IN" sz="1100" b="0" i="0" u="none" strike="noStrike">
                        <a:solidFill>
                          <a:srgbClr val="000000"/>
                        </a:solidFill>
                        <a:effectLst/>
                        <a:latin typeface="Calibri" panose="020F0502020204030204" pitchFamily="34" charset="0"/>
                      </a:endParaRPr>
                    </a:p>
                  </a:txBody>
                  <a:tcPr marL="9525" marR="9525" marT="9525" marB="0" anchor="ctr">
                    <a:cell3D prstMaterial="dkEdge">
                      <a:bevel h="50800" prst="divot"/>
                      <a:lightRig rig="flood" dir="t"/>
                    </a:cell3D>
                  </a:tcPr>
                </a:tc>
                <a:tc>
                  <a:txBody>
                    <a:bodyPr/>
                    <a:lstStyle/>
                    <a:p>
                      <a:pPr algn="ctr" fontAlgn="b"/>
                      <a:r>
                        <a:rPr lang="en-IN" sz="1100" u="none" strike="noStrike">
                          <a:effectLst/>
                        </a:rPr>
                        <a:t>60</a:t>
                      </a:r>
                      <a:endParaRPr lang="en-IN" sz="1100" b="0" i="0" u="none" strike="noStrike">
                        <a:solidFill>
                          <a:srgbClr val="000000"/>
                        </a:solidFill>
                        <a:effectLst/>
                        <a:latin typeface="Calibri" panose="020F0502020204030204" pitchFamily="34" charset="0"/>
                      </a:endParaRPr>
                    </a:p>
                  </a:txBody>
                  <a:tcPr marL="9525" marR="9525" marT="9525" marB="0" anchor="ctr">
                    <a:cell3D prstMaterial="dkEdge">
                      <a:bevel h="50800" prst="divot"/>
                      <a:lightRig rig="flood" dir="t"/>
                    </a:cell3D>
                  </a:tcPr>
                </a:tc>
                <a:tc>
                  <a:txBody>
                    <a:bodyPr/>
                    <a:lstStyle/>
                    <a:p>
                      <a:pPr algn="ctr" fontAlgn="b"/>
                      <a:r>
                        <a:rPr lang="en-IN" sz="1100" u="none" strike="noStrike">
                          <a:effectLst/>
                        </a:rPr>
                        <a:t>1500</a:t>
                      </a:r>
                      <a:endParaRPr lang="en-IN" sz="1100" b="0" i="0" u="none" strike="noStrike">
                        <a:solidFill>
                          <a:srgbClr val="000000"/>
                        </a:solidFill>
                        <a:effectLst/>
                        <a:latin typeface="Calibri" panose="020F0502020204030204" pitchFamily="34" charset="0"/>
                      </a:endParaRPr>
                    </a:p>
                  </a:txBody>
                  <a:tcPr marL="9525" marR="9525" marT="9525" marB="0" anchor="ctr">
                    <a:cell3D prstMaterial="dkEdge">
                      <a:bevel h="50800" prst="divot"/>
                      <a:lightRig rig="flood" dir="t"/>
                    </a:cell3D>
                  </a:tcPr>
                </a:tc>
                <a:tc>
                  <a:txBody>
                    <a:bodyPr/>
                    <a:lstStyle/>
                    <a:p>
                      <a:pPr algn="ctr" fontAlgn="b"/>
                      <a:r>
                        <a:rPr lang="en-IN" sz="1100" u="none" strike="noStrike">
                          <a:effectLst/>
                        </a:rPr>
                        <a:t>79</a:t>
                      </a:r>
                      <a:endParaRPr lang="en-IN" sz="1100" b="0" i="0" u="none" strike="noStrike">
                        <a:solidFill>
                          <a:srgbClr val="000000"/>
                        </a:solidFill>
                        <a:effectLst/>
                        <a:latin typeface="Calibri" panose="020F0502020204030204" pitchFamily="34" charset="0"/>
                      </a:endParaRPr>
                    </a:p>
                  </a:txBody>
                  <a:tcPr marL="9525" marR="9525" marT="9525" marB="0" anchor="ctr">
                    <a:cell3D prstMaterial="dkEdge">
                      <a:bevel h="50800" prst="divot"/>
                      <a:lightRig rig="flood" dir="t"/>
                    </a:cell3D>
                  </a:tcPr>
                </a:tc>
                <a:tc>
                  <a:txBody>
                    <a:bodyPr/>
                    <a:lstStyle/>
                    <a:p>
                      <a:pPr algn="ctr" fontAlgn="b"/>
                      <a:r>
                        <a:rPr lang="en-IN" sz="1100" u="none" strike="noStrike">
                          <a:effectLst/>
                        </a:rPr>
                        <a:t>1975</a:t>
                      </a:r>
                      <a:endParaRPr lang="en-IN" sz="1100" b="0" i="0" u="none" strike="noStrike">
                        <a:solidFill>
                          <a:srgbClr val="000000"/>
                        </a:solidFill>
                        <a:effectLst/>
                        <a:latin typeface="Calibri" panose="020F0502020204030204" pitchFamily="34" charset="0"/>
                      </a:endParaRPr>
                    </a:p>
                  </a:txBody>
                  <a:tcPr marL="9525" marR="9525" marT="9525" marB="0" anchor="ctr">
                    <a:cell3D prstMaterial="dkEdge">
                      <a:bevel h="50800" prst="divot"/>
                      <a:lightRig rig="flood" dir="t"/>
                    </a:cell3D>
                  </a:tcPr>
                </a:tc>
                <a:tc>
                  <a:txBody>
                    <a:bodyPr/>
                    <a:lstStyle/>
                    <a:p>
                      <a:pPr algn="ctr" fontAlgn="b"/>
                      <a:r>
                        <a:rPr lang="en-IN" sz="1100" u="none" strike="noStrike">
                          <a:effectLst/>
                        </a:rPr>
                        <a:t>26</a:t>
                      </a:r>
                      <a:endParaRPr lang="en-IN" sz="1100" b="0" i="0" u="none" strike="noStrike">
                        <a:solidFill>
                          <a:srgbClr val="000000"/>
                        </a:solidFill>
                        <a:effectLst/>
                        <a:latin typeface="Calibri" panose="020F0502020204030204" pitchFamily="34" charset="0"/>
                      </a:endParaRPr>
                    </a:p>
                  </a:txBody>
                  <a:tcPr marL="9525" marR="9525" marT="9525" marB="0" anchor="ctr">
                    <a:cell3D prstMaterial="dkEdge">
                      <a:bevel h="50800" prst="divot"/>
                      <a:lightRig rig="flood" dir="t"/>
                    </a:cell3D>
                  </a:tcPr>
                </a:tc>
                <a:tc>
                  <a:txBody>
                    <a:bodyPr/>
                    <a:lstStyle/>
                    <a:p>
                      <a:pPr algn="ctr" fontAlgn="b"/>
                      <a:r>
                        <a:rPr lang="en-IN" sz="1100" u="none" strike="noStrike">
                          <a:effectLst/>
                        </a:rPr>
                        <a:t>650</a:t>
                      </a:r>
                      <a:endParaRPr lang="en-IN" sz="1100" b="0" i="0" u="none" strike="noStrike">
                        <a:solidFill>
                          <a:srgbClr val="000000"/>
                        </a:solidFill>
                        <a:effectLst/>
                        <a:latin typeface="Calibri" panose="020F0502020204030204" pitchFamily="34" charset="0"/>
                      </a:endParaRPr>
                    </a:p>
                  </a:txBody>
                  <a:tcPr marL="9525" marR="9525" marT="9525" marB="0" anchor="ctr">
                    <a:cell3D prstMaterial="dkEdge">
                      <a:bevel h="50800" prst="divot"/>
                      <a:lightRig rig="flood" dir="t"/>
                    </a:cell3D>
                  </a:tcPr>
                </a:tc>
                <a:tc>
                  <a:txBody>
                    <a:bodyPr/>
                    <a:lstStyle/>
                    <a:p>
                      <a:pPr algn="ctr" fontAlgn="b"/>
                      <a:r>
                        <a:rPr lang="en-IN" sz="1100" u="none" strike="noStrike" dirty="0">
                          <a:effectLst/>
                        </a:rPr>
                        <a:t>20</a:t>
                      </a:r>
                      <a:endParaRPr lang="en-IN" sz="1100" b="0" i="0" u="none" strike="noStrike" dirty="0">
                        <a:solidFill>
                          <a:srgbClr val="000000"/>
                        </a:solidFill>
                        <a:effectLst/>
                        <a:latin typeface="Calibri" panose="020F0502020204030204" pitchFamily="34" charset="0"/>
                      </a:endParaRPr>
                    </a:p>
                  </a:txBody>
                  <a:tcPr marL="9525" marR="9525" marT="9525" marB="0" anchor="ctr">
                    <a:cell3D prstMaterial="dkEdge">
                      <a:bevel h="50800" prst="divot"/>
                      <a:lightRig rig="flood" dir="t"/>
                    </a:cell3D>
                  </a:tcPr>
                </a:tc>
                <a:tc>
                  <a:txBody>
                    <a:bodyPr/>
                    <a:lstStyle/>
                    <a:p>
                      <a:pPr algn="ctr" fontAlgn="b"/>
                      <a:r>
                        <a:rPr lang="en-IN" sz="1100" u="none" strike="noStrike">
                          <a:effectLst/>
                        </a:rPr>
                        <a:t>500</a:t>
                      </a:r>
                      <a:endParaRPr lang="en-IN" sz="1100" b="0" i="0" u="none" strike="noStrike">
                        <a:solidFill>
                          <a:srgbClr val="000000"/>
                        </a:solidFill>
                        <a:effectLst/>
                        <a:latin typeface="Calibri" panose="020F0502020204030204" pitchFamily="34" charset="0"/>
                      </a:endParaRPr>
                    </a:p>
                  </a:txBody>
                  <a:tcPr marL="9525" marR="9525" marT="9525" marB="0" anchor="ctr">
                    <a:cell3D prstMaterial="dkEdge">
                      <a:bevel h="50800" prst="divot"/>
                      <a:lightRig rig="flood" dir="t"/>
                    </a:cell3D>
                  </a:tcPr>
                </a:tc>
                <a:extLst>
                  <a:ext uri="{0D108BD9-81ED-4DB2-BD59-A6C34878D82A}">
                    <a16:rowId xmlns:a16="http://schemas.microsoft.com/office/drawing/2014/main" val="2919167758"/>
                  </a:ext>
                </a:extLst>
              </a:tr>
              <a:tr h="234225">
                <a:tc>
                  <a:txBody>
                    <a:bodyPr/>
                    <a:lstStyle/>
                    <a:p>
                      <a:pPr algn="ctr" fontAlgn="b"/>
                      <a:r>
                        <a:rPr lang="en-IN" sz="1100" u="none" strike="noStrike">
                          <a:effectLst/>
                        </a:rPr>
                        <a:t>Idle (2Pcs)</a:t>
                      </a:r>
                      <a:endParaRPr lang="en-IN" sz="1100" b="0" i="0" u="none" strike="noStrike">
                        <a:solidFill>
                          <a:srgbClr val="000000"/>
                        </a:solidFill>
                        <a:effectLst/>
                        <a:latin typeface="Calibri" panose="020F0502020204030204" pitchFamily="34" charset="0"/>
                      </a:endParaRPr>
                    </a:p>
                  </a:txBody>
                  <a:tcPr marL="9525" marR="9525" marT="9525" marB="0" anchor="ctr">
                    <a:cell3D prstMaterial="dkEdge">
                      <a:bevel h="50800" prst="divot"/>
                      <a:lightRig rig="flood" dir="t"/>
                    </a:cell3D>
                  </a:tcPr>
                </a:tc>
                <a:tc>
                  <a:txBody>
                    <a:bodyPr/>
                    <a:lstStyle/>
                    <a:p>
                      <a:pPr algn="ctr" fontAlgn="b"/>
                      <a:r>
                        <a:rPr lang="en-IN" sz="1100" u="none" strike="noStrike">
                          <a:effectLst/>
                        </a:rPr>
                        <a:t>30</a:t>
                      </a:r>
                      <a:endParaRPr lang="en-IN" sz="1100" b="0" i="0" u="none" strike="noStrike">
                        <a:solidFill>
                          <a:srgbClr val="000000"/>
                        </a:solidFill>
                        <a:effectLst/>
                        <a:latin typeface="Calibri" panose="020F0502020204030204" pitchFamily="34" charset="0"/>
                      </a:endParaRPr>
                    </a:p>
                  </a:txBody>
                  <a:tcPr marL="9525" marR="9525" marT="9525" marB="0" anchor="ctr">
                    <a:cell3D prstMaterial="dkEdge">
                      <a:bevel h="50800" prst="divot"/>
                      <a:lightRig rig="flood" dir="t"/>
                    </a:cell3D>
                  </a:tcPr>
                </a:tc>
                <a:tc>
                  <a:txBody>
                    <a:bodyPr/>
                    <a:lstStyle/>
                    <a:p>
                      <a:pPr algn="ctr" fontAlgn="b"/>
                      <a:r>
                        <a:rPr lang="en-IN" sz="1100" u="none" strike="noStrike">
                          <a:effectLst/>
                        </a:rPr>
                        <a:t>71</a:t>
                      </a:r>
                      <a:endParaRPr lang="en-IN" sz="1100" b="0" i="0" u="none" strike="noStrike">
                        <a:solidFill>
                          <a:srgbClr val="000000"/>
                        </a:solidFill>
                        <a:effectLst/>
                        <a:latin typeface="Calibri" panose="020F0502020204030204" pitchFamily="34" charset="0"/>
                      </a:endParaRPr>
                    </a:p>
                  </a:txBody>
                  <a:tcPr marL="9525" marR="9525" marT="9525" marB="0" anchor="ctr">
                    <a:cell3D prstMaterial="dkEdge">
                      <a:bevel h="50800" prst="divot"/>
                      <a:lightRig rig="flood" dir="t"/>
                    </a:cell3D>
                  </a:tcPr>
                </a:tc>
                <a:tc>
                  <a:txBody>
                    <a:bodyPr/>
                    <a:lstStyle/>
                    <a:p>
                      <a:pPr algn="ctr" fontAlgn="b"/>
                      <a:r>
                        <a:rPr lang="en-IN" sz="1100" u="none" strike="noStrike">
                          <a:effectLst/>
                        </a:rPr>
                        <a:t>2130</a:t>
                      </a:r>
                      <a:endParaRPr lang="en-IN" sz="1100" b="0" i="0" u="none" strike="noStrike">
                        <a:solidFill>
                          <a:srgbClr val="000000"/>
                        </a:solidFill>
                        <a:effectLst/>
                        <a:latin typeface="Calibri" panose="020F0502020204030204" pitchFamily="34" charset="0"/>
                      </a:endParaRPr>
                    </a:p>
                  </a:txBody>
                  <a:tcPr marL="9525" marR="9525" marT="9525" marB="0" anchor="ctr">
                    <a:cell3D prstMaterial="dkEdge">
                      <a:bevel h="50800" prst="divot"/>
                      <a:lightRig rig="flood" dir="t"/>
                    </a:cell3D>
                  </a:tcPr>
                </a:tc>
                <a:tc>
                  <a:txBody>
                    <a:bodyPr/>
                    <a:lstStyle/>
                    <a:p>
                      <a:pPr algn="ctr" fontAlgn="b"/>
                      <a:r>
                        <a:rPr lang="en-IN" sz="1100" u="none" strike="noStrike">
                          <a:effectLst/>
                        </a:rPr>
                        <a:t>49</a:t>
                      </a:r>
                      <a:endParaRPr lang="en-IN" sz="1100" b="0" i="0" u="none" strike="noStrike">
                        <a:solidFill>
                          <a:srgbClr val="000000"/>
                        </a:solidFill>
                        <a:effectLst/>
                        <a:latin typeface="Calibri" panose="020F0502020204030204" pitchFamily="34" charset="0"/>
                      </a:endParaRPr>
                    </a:p>
                  </a:txBody>
                  <a:tcPr marL="9525" marR="9525" marT="9525" marB="0" anchor="ctr">
                    <a:cell3D prstMaterial="dkEdge">
                      <a:bevel h="50800" prst="divot"/>
                      <a:lightRig rig="flood" dir="t"/>
                    </a:cell3D>
                  </a:tcPr>
                </a:tc>
                <a:tc>
                  <a:txBody>
                    <a:bodyPr/>
                    <a:lstStyle/>
                    <a:p>
                      <a:pPr algn="ctr" fontAlgn="b"/>
                      <a:r>
                        <a:rPr lang="en-IN" sz="1100" u="none" strike="noStrike">
                          <a:effectLst/>
                        </a:rPr>
                        <a:t>1470</a:t>
                      </a:r>
                      <a:endParaRPr lang="en-IN" sz="1100" b="0" i="0" u="none" strike="noStrike">
                        <a:solidFill>
                          <a:srgbClr val="000000"/>
                        </a:solidFill>
                        <a:effectLst/>
                        <a:latin typeface="Calibri" panose="020F0502020204030204" pitchFamily="34" charset="0"/>
                      </a:endParaRPr>
                    </a:p>
                  </a:txBody>
                  <a:tcPr marL="9525" marR="9525" marT="9525" marB="0" anchor="ctr">
                    <a:cell3D prstMaterial="dkEdge">
                      <a:bevel h="50800" prst="divot"/>
                      <a:lightRig rig="flood" dir="t"/>
                    </a:cell3D>
                  </a:tcPr>
                </a:tc>
                <a:tc>
                  <a:txBody>
                    <a:bodyPr/>
                    <a:lstStyle/>
                    <a:p>
                      <a:pPr algn="ctr" fontAlgn="b"/>
                      <a:r>
                        <a:rPr lang="en-IN" sz="1100" u="none" strike="noStrike">
                          <a:effectLst/>
                        </a:rPr>
                        <a:t>-</a:t>
                      </a:r>
                      <a:endParaRPr lang="en-IN" sz="1100" b="0" i="0" u="none" strike="noStrike">
                        <a:solidFill>
                          <a:srgbClr val="000000"/>
                        </a:solidFill>
                        <a:effectLst/>
                        <a:latin typeface="Calibri" panose="020F0502020204030204" pitchFamily="34" charset="0"/>
                      </a:endParaRPr>
                    </a:p>
                  </a:txBody>
                  <a:tcPr marL="9525" marR="9525" marT="9525" marB="0" anchor="ctr">
                    <a:cell3D prstMaterial="dkEdge">
                      <a:bevel h="50800" prst="divot"/>
                      <a:lightRig rig="flood" dir="t"/>
                    </a:cell3D>
                  </a:tcPr>
                </a:tc>
                <a:tc>
                  <a:txBody>
                    <a:bodyPr/>
                    <a:lstStyle/>
                    <a:p>
                      <a:pPr algn="ctr" fontAlgn="b"/>
                      <a:r>
                        <a:rPr lang="en-IN" sz="1100" u="none" strike="noStrike">
                          <a:effectLst/>
                        </a:rPr>
                        <a:t>-</a:t>
                      </a:r>
                      <a:endParaRPr lang="en-IN" sz="1100" b="0" i="0" u="none" strike="noStrike">
                        <a:solidFill>
                          <a:srgbClr val="000000"/>
                        </a:solidFill>
                        <a:effectLst/>
                        <a:latin typeface="Calibri" panose="020F0502020204030204" pitchFamily="34" charset="0"/>
                      </a:endParaRPr>
                    </a:p>
                  </a:txBody>
                  <a:tcPr marL="9525" marR="9525" marT="9525" marB="0" anchor="ctr">
                    <a:cell3D prstMaterial="dkEdge">
                      <a:bevel h="50800" prst="divot"/>
                      <a:lightRig rig="flood" dir="t"/>
                    </a:cell3D>
                  </a:tcPr>
                </a:tc>
                <a:tc>
                  <a:txBody>
                    <a:bodyPr/>
                    <a:lstStyle/>
                    <a:p>
                      <a:pPr algn="ctr" fontAlgn="b"/>
                      <a:r>
                        <a:rPr lang="en-IN" sz="1100" u="none" strike="noStrike">
                          <a:effectLst/>
                        </a:rPr>
                        <a:t>-</a:t>
                      </a:r>
                      <a:endParaRPr lang="en-IN" sz="1100" b="0" i="0" u="none" strike="noStrike">
                        <a:solidFill>
                          <a:srgbClr val="000000"/>
                        </a:solidFill>
                        <a:effectLst/>
                        <a:latin typeface="Calibri" panose="020F0502020204030204" pitchFamily="34" charset="0"/>
                      </a:endParaRPr>
                    </a:p>
                  </a:txBody>
                  <a:tcPr marL="9525" marR="9525" marT="9525" marB="0" anchor="ctr">
                    <a:cell3D prstMaterial="dkEdge">
                      <a:bevel h="50800" prst="divot"/>
                      <a:lightRig rig="flood" dir="t"/>
                    </a:cell3D>
                  </a:tcPr>
                </a:tc>
                <a:tc>
                  <a:txBody>
                    <a:bodyPr/>
                    <a:lstStyle/>
                    <a:p>
                      <a:pPr algn="ctr" fontAlgn="b"/>
                      <a:r>
                        <a:rPr lang="en-IN" sz="1100" u="none" strike="noStrike">
                          <a:effectLst/>
                        </a:rPr>
                        <a:t>-</a:t>
                      </a:r>
                      <a:endParaRPr lang="en-IN" sz="1100" b="0" i="0" u="none" strike="noStrike">
                        <a:solidFill>
                          <a:srgbClr val="000000"/>
                        </a:solidFill>
                        <a:effectLst/>
                        <a:latin typeface="Calibri" panose="020F0502020204030204" pitchFamily="34" charset="0"/>
                      </a:endParaRPr>
                    </a:p>
                  </a:txBody>
                  <a:tcPr marL="9525" marR="9525" marT="9525" marB="0" anchor="ctr">
                    <a:cell3D prstMaterial="dkEdge">
                      <a:bevel h="50800" prst="divot"/>
                      <a:lightRig rig="flood" dir="t"/>
                    </a:cell3D>
                  </a:tcPr>
                </a:tc>
                <a:tc>
                  <a:txBody>
                    <a:bodyPr/>
                    <a:lstStyle/>
                    <a:p>
                      <a:pPr algn="ctr" fontAlgn="b"/>
                      <a:r>
                        <a:rPr lang="en-IN" sz="1100" u="none" strike="noStrike" dirty="0">
                          <a:effectLst/>
                        </a:rPr>
                        <a:t>-</a:t>
                      </a:r>
                      <a:endParaRPr lang="en-IN" sz="1100" b="0" i="0" u="none" strike="noStrike" dirty="0">
                        <a:solidFill>
                          <a:srgbClr val="000000"/>
                        </a:solidFill>
                        <a:effectLst/>
                        <a:latin typeface="Calibri" panose="020F0502020204030204" pitchFamily="34" charset="0"/>
                      </a:endParaRPr>
                    </a:p>
                  </a:txBody>
                  <a:tcPr marL="9525" marR="9525" marT="9525" marB="0" anchor="ctr">
                    <a:cell3D prstMaterial="dkEdge">
                      <a:bevel h="50800" prst="divot"/>
                      <a:lightRig rig="flood" dir="t"/>
                    </a:cell3D>
                  </a:tcPr>
                </a:tc>
                <a:tc>
                  <a:txBody>
                    <a:bodyPr/>
                    <a:lstStyle/>
                    <a:p>
                      <a:pPr algn="ctr" fontAlgn="b"/>
                      <a:r>
                        <a:rPr lang="en-IN" sz="1100" u="none" strike="noStrike">
                          <a:effectLst/>
                        </a:rPr>
                        <a:t>-</a:t>
                      </a:r>
                      <a:endParaRPr lang="en-IN" sz="1100" b="0" i="0" u="none" strike="noStrike">
                        <a:solidFill>
                          <a:srgbClr val="000000"/>
                        </a:solidFill>
                        <a:effectLst/>
                        <a:latin typeface="Calibri" panose="020F0502020204030204" pitchFamily="34" charset="0"/>
                      </a:endParaRPr>
                    </a:p>
                  </a:txBody>
                  <a:tcPr marL="9525" marR="9525" marT="9525" marB="0" anchor="ctr">
                    <a:cell3D prstMaterial="dkEdge">
                      <a:bevel h="50800" prst="divot"/>
                      <a:lightRig rig="flood" dir="t"/>
                    </a:cell3D>
                  </a:tcPr>
                </a:tc>
                <a:extLst>
                  <a:ext uri="{0D108BD9-81ED-4DB2-BD59-A6C34878D82A}">
                    <a16:rowId xmlns:a16="http://schemas.microsoft.com/office/drawing/2014/main" val="900274150"/>
                  </a:ext>
                </a:extLst>
              </a:tr>
              <a:tr h="234225">
                <a:tc>
                  <a:txBody>
                    <a:bodyPr/>
                    <a:lstStyle/>
                    <a:p>
                      <a:pPr algn="ctr" fontAlgn="b"/>
                      <a:r>
                        <a:rPr lang="en-IN" sz="1100" u="none" strike="noStrike">
                          <a:effectLst/>
                        </a:rPr>
                        <a:t>Dosa</a:t>
                      </a:r>
                      <a:endParaRPr lang="en-IN" sz="1100" b="0" i="0" u="none" strike="noStrike">
                        <a:solidFill>
                          <a:srgbClr val="000000"/>
                        </a:solidFill>
                        <a:effectLst/>
                        <a:latin typeface="Calibri" panose="020F0502020204030204" pitchFamily="34" charset="0"/>
                      </a:endParaRPr>
                    </a:p>
                  </a:txBody>
                  <a:tcPr marL="9525" marR="9525" marT="9525" marB="0" anchor="ctr">
                    <a:cell3D prstMaterial="dkEdge">
                      <a:bevel h="50800" prst="divot"/>
                      <a:lightRig rig="flood" dir="t"/>
                    </a:cell3D>
                  </a:tcPr>
                </a:tc>
                <a:tc>
                  <a:txBody>
                    <a:bodyPr/>
                    <a:lstStyle/>
                    <a:p>
                      <a:pPr algn="ctr" fontAlgn="b"/>
                      <a:r>
                        <a:rPr lang="en-IN" sz="1100" u="none" strike="noStrike">
                          <a:effectLst/>
                        </a:rPr>
                        <a:t>80</a:t>
                      </a:r>
                      <a:endParaRPr lang="en-IN" sz="1100" b="0" i="0" u="none" strike="noStrike">
                        <a:solidFill>
                          <a:srgbClr val="000000"/>
                        </a:solidFill>
                        <a:effectLst/>
                        <a:latin typeface="Calibri" panose="020F0502020204030204" pitchFamily="34" charset="0"/>
                      </a:endParaRPr>
                    </a:p>
                  </a:txBody>
                  <a:tcPr marL="9525" marR="9525" marT="9525" marB="0" anchor="ctr">
                    <a:cell3D prstMaterial="dkEdge">
                      <a:bevel h="50800" prst="divot"/>
                      <a:lightRig rig="flood" dir="t"/>
                    </a:cell3D>
                  </a:tcPr>
                </a:tc>
                <a:tc>
                  <a:txBody>
                    <a:bodyPr/>
                    <a:lstStyle/>
                    <a:p>
                      <a:pPr algn="ctr" fontAlgn="b"/>
                      <a:r>
                        <a:rPr lang="en-IN" sz="1100" u="none" strike="noStrike">
                          <a:effectLst/>
                        </a:rPr>
                        <a:t>68</a:t>
                      </a:r>
                      <a:endParaRPr lang="en-IN" sz="1100" b="0" i="0" u="none" strike="noStrike">
                        <a:solidFill>
                          <a:srgbClr val="000000"/>
                        </a:solidFill>
                        <a:effectLst/>
                        <a:latin typeface="Calibri" panose="020F0502020204030204" pitchFamily="34" charset="0"/>
                      </a:endParaRPr>
                    </a:p>
                  </a:txBody>
                  <a:tcPr marL="9525" marR="9525" marT="9525" marB="0" anchor="ctr">
                    <a:cell3D prstMaterial="dkEdge">
                      <a:bevel h="50800" prst="divot"/>
                      <a:lightRig rig="flood" dir="t"/>
                    </a:cell3D>
                  </a:tcPr>
                </a:tc>
                <a:tc>
                  <a:txBody>
                    <a:bodyPr/>
                    <a:lstStyle/>
                    <a:p>
                      <a:pPr algn="ctr" fontAlgn="b"/>
                      <a:r>
                        <a:rPr lang="en-IN" sz="1100" u="none" strike="noStrike">
                          <a:effectLst/>
                        </a:rPr>
                        <a:t>5440</a:t>
                      </a:r>
                      <a:endParaRPr lang="en-IN" sz="1100" b="0" i="0" u="none" strike="noStrike">
                        <a:solidFill>
                          <a:srgbClr val="000000"/>
                        </a:solidFill>
                        <a:effectLst/>
                        <a:latin typeface="Calibri" panose="020F0502020204030204" pitchFamily="34" charset="0"/>
                      </a:endParaRPr>
                    </a:p>
                  </a:txBody>
                  <a:tcPr marL="9525" marR="9525" marT="9525" marB="0" anchor="ctr">
                    <a:cell3D prstMaterial="dkEdge">
                      <a:bevel h="50800" prst="divot"/>
                      <a:lightRig rig="flood" dir="t"/>
                    </a:cell3D>
                  </a:tcPr>
                </a:tc>
                <a:tc>
                  <a:txBody>
                    <a:bodyPr/>
                    <a:lstStyle/>
                    <a:p>
                      <a:pPr algn="ctr" fontAlgn="b"/>
                      <a:r>
                        <a:rPr lang="en-IN" sz="1100" u="none" strike="noStrike">
                          <a:effectLst/>
                        </a:rPr>
                        <a:t>48</a:t>
                      </a:r>
                      <a:endParaRPr lang="en-IN" sz="1100" b="0" i="0" u="none" strike="noStrike">
                        <a:solidFill>
                          <a:srgbClr val="000000"/>
                        </a:solidFill>
                        <a:effectLst/>
                        <a:latin typeface="Calibri" panose="020F0502020204030204" pitchFamily="34" charset="0"/>
                      </a:endParaRPr>
                    </a:p>
                  </a:txBody>
                  <a:tcPr marL="9525" marR="9525" marT="9525" marB="0" anchor="ctr">
                    <a:cell3D prstMaterial="dkEdge">
                      <a:bevel h="50800" prst="divot"/>
                      <a:lightRig rig="flood" dir="t"/>
                    </a:cell3D>
                  </a:tcPr>
                </a:tc>
                <a:tc>
                  <a:txBody>
                    <a:bodyPr/>
                    <a:lstStyle/>
                    <a:p>
                      <a:pPr algn="ctr" fontAlgn="b"/>
                      <a:r>
                        <a:rPr lang="en-IN" sz="1100" u="none" strike="noStrike">
                          <a:effectLst/>
                        </a:rPr>
                        <a:t>3840</a:t>
                      </a:r>
                      <a:endParaRPr lang="en-IN" sz="1100" b="0" i="0" u="none" strike="noStrike">
                        <a:solidFill>
                          <a:srgbClr val="000000"/>
                        </a:solidFill>
                        <a:effectLst/>
                        <a:latin typeface="Calibri" panose="020F0502020204030204" pitchFamily="34" charset="0"/>
                      </a:endParaRPr>
                    </a:p>
                  </a:txBody>
                  <a:tcPr marL="9525" marR="9525" marT="9525" marB="0" anchor="ctr">
                    <a:cell3D prstMaterial="dkEdge">
                      <a:bevel h="50800" prst="divot"/>
                      <a:lightRig rig="flood" dir="t"/>
                    </a:cell3D>
                  </a:tcPr>
                </a:tc>
                <a:tc>
                  <a:txBody>
                    <a:bodyPr/>
                    <a:lstStyle/>
                    <a:p>
                      <a:pPr algn="ctr" fontAlgn="b"/>
                      <a:r>
                        <a:rPr lang="en-IN" sz="1100" u="none" strike="noStrike">
                          <a:effectLst/>
                        </a:rPr>
                        <a:t>-</a:t>
                      </a:r>
                      <a:endParaRPr lang="en-IN" sz="1100" b="0" i="0" u="none" strike="noStrike">
                        <a:solidFill>
                          <a:srgbClr val="000000"/>
                        </a:solidFill>
                        <a:effectLst/>
                        <a:latin typeface="Calibri" panose="020F0502020204030204" pitchFamily="34" charset="0"/>
                      </a:endParaRPr>
                    </a:p>
                  </a:txBody>
                  <a:tcPr marL="9525" marR="9525" marT="9525" marB="0" anchor="ctr">
                    <a:cell3D prstMaterial="dkEdge">
                      <a:bevel h="50800" prst="divot"/>
                      <a:lightRig rig="flood" dir="t"/>
                    </a:cell3D>
                  </a:tcPr>
                </a:tc>
                <a:tc>
                  <a:txBody>
                    <a:bodyPr/>
                    <a:lstStyle/>
                    <a:p>
                      <a:pPr algn="ctr" fontAlgn="b"/>
                      <a:r>
                        <a:rPr lang="en-IN" sz="1100" u="none" strike="noStrike">
                          <a:effectLst/>
                        </a:rPr>
                        <a:t>-</a:t>
                      </a:r>
                      <a:endParaRPr lang="en-IN" sz="1100" b="0" i="0" u="none" strike="noStrike">
                        <a:solidFill>
                          <a:srgbClr val="000000"/>
                        </a:solidFill>
                        <a:effectLst/>
                        <a:latin typeface="Calibri" panose="020F0502020204030204" pitchFamily="34" charset="0"/>
                      </a:endParaRPr>
                    </a:p>
                  </a:txBody>
                  <a:tcPr marL="9525" marR="9525" marT="9525" marB="0" anchor="ctr">
                    <a:cell3D prstMaterial="dkEdge">
                      <a:bevel h="50800" prst="divot"/>
                      <a:lightRig rig="flood" dir="t"/>
                    </a:cell3D>
                  </a:tcPr>
                </a:tc>
                <a:tc>
                  <a:txBody>
                    <a:bodyPr/>
                    <a:lstStyle/>
                    <a:p>
                      <a:pPr algn="ctr" fontAlgn="b"/>
                      <a:r>
                        <a:rPr lang="en-IN" sz="1100" u="none" strike="noStrike">
                          <a:effectLst/>
                        </a:rPr>
                        <a:t>-</a:t>
                      </a:r>
                      <a:endParaRPr lang="en-IN" sz="1100" b="0" i="0" u="none" strike="noStrike">
                        <a:solidFill>
                          <a:srgbClr val="000000"/>
                        </a:solidFill>
                        <a:effectLst/>
                        <a:latin typeface="Calibri" panose="020F0502020204030204" pitchFamily="34" charset="0"/>
                      </a:endParaRPr>
                    </a:p>
                  </a:txBody>
                  <a:tcPr marL="9525" marR="9525" marT="9525" marB="0" anchor="ctr">
                    <a:cell3D prstMaterial="dkEdge">
                      <a:bevel h="50800" prst="divot"/>
                      <a:lightRig rig="flood" dir="t"/>
                    </a:cell3D>
                  </a:tcPr>
                </a:tc>
                <a:tc>
                  <a:txBody>
                    <a:bodyPr/>
                    <a:lstStyle/>
                    <a:p>
                      <a:pPr algn="ctr" fontAlgn="b"/>
                      <a:r>
                        <a:rPr lang="en-IN" sz="1100" u="none" strike="noStrike">
                          <a:effectLst/>
                        </a:rPr>
                        <a:t>-</a:t>
                      </a:r>
                      <a:endParaRPr lang="en-IN" sz="1100" b="0" i="0" u="none" strike="noStrike">
                        <a:solidFill>
                          <a:srgbClr val="000000"/>
                        </a:solidFill>
                        <a:effectLst/>
                        <a:latin typeface="Calibri" panose="020F0502020204030204" pitchFamily="34" charset="0"/>
                      </a:endParaRPr>
                    </a:p>
                  </a:txBody>
                  <a:tcPr marL="9525" marR="9525" marT="9525" marB="0" anchor="ctr">
                    <a:cell3D prstMaterial="dkEdge">
                      <a:bevel h="50800" prst="divot"/>
                      <a:lightRig rig="flood" dir="t"/>
                    </a:cell3D>
                  </a:tcPr>
                </a:tc>
                <a:tc>
                  <a:txBody>
                    <a:bodyPr/>
                    <a:lstStyle/>
                    <a:p>
                      <a:pPr algn="ctr" fontAlgn="b"/>
                      <a:r>
                        <a:rPr lang="en-IN" sz="1100" u="none" strike="noStrike" dirty="0">
                          <a:effectLst/>
                        </a:rPr>
                        <a:t>-</a:t>
                      </a:r>
                      <a:endParaRPr lang="en-IN" sz="1100" b="0" i="0" u="none" strike="noStrike" dirty="0">
                        <a:solidFill>
                          <a:srgbClr val="000000"/>
                        </a:solidFill>
                        <a:effectLst/>
                        <a:latin typeface="Calibri" panose="020F0502020204030204" pitchFamily="34" charset="0"/>
                      </a:endParaRPr>
                    </a:p>
                  </a:txBody>
                  <a:tcPr marL="9525" marR="9525" marT="9525" marB="0" anchor="ctr">
                    <a:cell3D prstMaterial="dkEdge">
                      <a:bevel h="50800" prst="divot"/>
                      <a:lightRig rig="flood" dir="t"/>
                    </a:cell3D>
                  </a:tcPr>
                </a:tc>
                <a:tc>
                  <a:txBody>
                    <a:bodyPr/>
                    <a:lstStyle/>
                    <a:p>
                      <a:pPr algn="ctr" fontAlgn="b"/>
                      <a:r>
                        <a:rPr lang="en-IN" sz="1100" u="none" strike="noStrike" dirty="0">
                          <a:effectLst/>
                        </a:rPr>
                        <a:t>-</a:t>
                      </a:r>
                      <a:endParaRPr lang="en-IN" sz="1100" b="0" i="0" u="none" strike="noStrike" dirty="0">
                        <a:solidFill>
                          <a:srgbClr val="000000"/>
                        </a:solidFill>
                        <a:effectLst/>
                        <a:latin typeface="Calibri" panose="020F0502020204030204" pitchFamily="34" charset="0"/>
                      </a:endParaRPr>
                    </a:p>
                  </a:txBody>
                  <a:tcPr marL="9525" marR="9525" marT="9525" marB="0" anchor="ctr">
                    <a:cell3D prstMaterial="dkEdge">
                      <a:bevel h="50800" prst="divot"/>
                      <a:lightRig rig="flood" dir="t"/>
                    </a:cell3D>
                  </a:tcPr>
                </a:tc>
                <a:extLst>
                  <a:ext uri="{0D108BD9-81ED-4DB2-BD59-A6C34878D82A}">
                    <a16:rowId xmlns:a16="http://schemas.microsoft.com/office/drawing/2014/main" val="273252236"/>
                  </a:ext>
                </a:extLst>
              </a:tr>
              <a:tr h="245936">
                <a:tc gridSpan="2">
                  <a:txBody>
                    <a:bodyPr/>
                    <a:lstStyle/>
                    <a:p>
                      <a:pPr algn="ctr" fontAlgn="b"/>
                      <a:r>
                        <a:rPr lang="en-IN" sz="1100" u="none" strike="noStrike" dirty="0">
                          <a:effectLst/>
                        </a:rPr>
                        <a:t>Total</a:t>
                      </a:r>
                      <a:endParaRPr lang="en-IN" sz="1100" b="1" i="0" u="none" strike="noStrike" dirty="0">
                        <a:solidFill>
                          <a:srgbClr val="000000"/>
                        </a:solidFill>
                        <a:effectLst/>
                        <a:latin typeface="Calibri" panose="020F0502020204030204" pitchFamily="34" charset="0"/>
                      </a:endParaRPr>
                    </a:p>
                  </a:txBody>
                  <a:tcPr marL="9525" marR="9525" marT="9525" marB="0" anchor="ctr">
                    <a:cell3D prstMaterial="dkEdge">
                      <a:bevel h="50800" prst="divot"/>
                      <a:lightRig rig="flood" dir="t"/>
                    </a:cell3D>
                    <a:solidFill>
                      <a:schemeClr val="accent5"/>
                    </a:solidFill>
                  </a:tcPr>
                </a:tc>
                <a:tc hMerge="1">
                  <a:txBody>
                    <a:bodyPr/>
                    <a:lstStyle/>
                    <a:p>
                      <a:endParaRPr lang="en-IN"/>
                    </a:p>
                  </a:txBody>
                  <a:tcPr/>
                </a:tc>
                <a:tc>
                  <a:txBody>
                    <a:bodyPr/>
                    <a:lstStyle/>
                    <a:p>
                      <a:pPr algn="ctr" fontAlgn="b"/>
                      <a:r>
                        <a:rPr lang="en-IN" sz="1100" u="none" strike="noStrike">
                          <a:effectLst/>
                        </a:rPr>
                        <a:t>1703</a:t>
                      </a:r>
                      <a:endParaRPr lang="en-IN" sz="1100" b="1" i="0" u="none" strike="noStrike">
                        <a:solidFill>
                          <a:srgbClr val="000000"/>
                        </a:solidFill>
                        <a:effectLst/>
                        <a:latin typeface="Calibri" panose="020F0502020204030204" pitchFamily="34" charset="0"/>
                      </a:endParaRPr>
                    </a:p>
                  </a:txBody>
                  <a:tcPr marL="9525" marR="9525" marT="9525" marB="0" anchor="ctr">
                    <a:cell3D prstMaterial="dkEdge">
                      <a:bevel h="50800" prst="divot"/>
                      <a:lightRig rig="flood" dir="t"/>
                    </a:cell3D>
                    <a:solidFill>
                      <a:schemeClr val="accent5"/>
                    </a:solidFill>
                  </a:tcPr>
                </a:tc>
                <a:tc>
                  <a:txBody>
                    <a:bodyPr/>
                    <a:lstStyle/>
                    <a:p>
                      <a:pPr algn="ctr" fontAlgn="b"/>
                      <a:r>
                        <a:rPr lang="en-IN" sz="1100" u="none" strike="noStrike">
                          <a:effectLst/>
                        </a:rPr>
                        <a:t>100580</a:t>
                      </a:r>
                      <a:endParaRPr lang="en-IN" sz="1100" b="1" i="0" u="none" strike="noStrike">
                        <a:solidFill>
                          <a:srgbClr val="000000"/>
                        </a:solidFill>
                        <a:effectLst/>
                        <a:latin typeface="Calibri" panose="020F0502020204030204" pitchFamily="34" charset="0"/>
                      </a:endParaRPr>
                    </a:p>
                  </a:txBody>
                  <a:tcPr marL="9525" marR="9525" marT="9525" marB="0" anchor="ctr">
                    <a:cell3D prstMaterial="dkEdge">
                      <a:bevel h="50800" prst="divot"/>
                      <a:lightRig rig="flood" dir="t"/>
                    </a:cell3D>
                    <a:solidFill>
                      <a:schemeClr val="accent5"/>
                    </a:solidFill>
                  </a:tcPr>
                </a:tc>
                <a:tc>
                  <a:txBody>
                    <a:bodyPr/>
                    <a:lstStyle/>
                    <a:p>
                      <a:pPr algn="ctr" fontAlgn="b"/>
                      <a:r>
                        <a:rPr lang="en-IN" sz="1100" u="none" strike="noStrike" dirty="0">
                          <a:effectLst/>
                        </a:rPr>
                        <a:t>2042</a:t>
                      </a:r>
                      <a:endParaRPr lang="en-IN" sz="1100" b="1" i="0" u="none" strike="noStrike" dirty="0">
                        <a:solidFill>
                          <a:srgbClr val="000000"/>
                        </a:solidFill>
                        <a:effectLst/>
                        <a:latin typeface="Calibri" panose="020F0502020204030204" pitchFamily="34" charset="0"/>
                      </a:endParaRPr>
                    </a:p>
                  </a:txBody>
                  <a:tcPr marL="9525" marR="9525" marT="9525" marB="0" anchor="ctr">
                    <a:cell3D prstMaterial="dkEdge">
                      <a:bevel h="50800" prst="divot"/>
                      <a:lightRig rig="flood" dir="t"/>
                    </a:cell3D>
                    <a:solidFill>
                      <a:schemeClr val="accent5"/>
                    </a:solidFill>
                  </a:tcPr>
                </a:tc>
                <a:tc>
                  <a:txBody>
                    <a:bodyPr/>
                    <a:lstStyle/>
                    <a:p>
                      <a:pPr algn="ctr" fontAlgn="b"/>
                      <a:r>
                        <a:rPr lang="en-IN" sz="1100" u="none" strike="noStrike" dirty="0">
                          <a:effectLst/>
                        </a:rPr>
                        <a:t>120720</a:t>
                      </a:r>
                      <a:endParaRPr lang="en-IN" sz="1100" b="1" i="0" u="none" strike="noStrike" dirty="0">
                        <a:solidFill>
                          <a:srgbClr val="000000"/>
                        </a:solidFill>
                        <a:effectLst/>
                        <a:latin typeface="Calibri" panose="020F0502020204030204" pitchFamily="34" charset="0"/>
                      </a:endParaRPr>
                    </a:p>
                  </a:txBody>
                  <a:tcPr marL="9525" marR="9525" marT="9525" marB="0" anchor="ctr">
                    <a:cell3D prstMaterial="dkEdge">
                      <a:bevel h="50800" prst="divot"/>
                      <a:lightRig rig="flood" dir="t"/>
                    </a:cell3D>
                    <a:solidFill>
                      <a:schemeClr val="accent5"/>
                    </a:solidFill>
                  </a:tcPr>
                </a:tc>
                <a:tc>
                  <a:txBody>
                    <a:bodyPr/>
                    <a:lstStyle/>
                    <a:p>
                      <a:pPr algn="ctr" fontAlgn="b"/>
                      <a:r>
                        <a:rPr lang="en-IN" sz="1100" u="none" strike="noStrike" dirty="0">
                          <a:effectLst/>
                        </a:rPr>
                        <a:t>1369</a:t>
                      </a:r>
                      <a:endParaRPr lang="en-IN" sz="1100" b="1" i="0" u="none" strike="noStrike" dirty="0">
                        <a:solidFill>
                          <a:srgbClr val="000000"/>
                        </a:solidFill>
                        <a:effectLst/>
                        <a:latin typeface="Calibri" panose="020F0502020204030204" pitchFamily="34" charset="0"/>
                      </a:endParaRPr>
                    </a:p>
                  </a:txBody>
                  <a:tcPr marL="9525" marR="9525" marT="9525" marB="0" anchor="ctr">
                    <a:cell3D prstMaterial="dkEdge">
                      <a:bevel h="50800" prst="divot"/>
                      <a:lightRig rig="flood" dir="t"/>
                    </a:cell3D>
                    <a:solidFill>
                      <a:schemeClr val="accent5"/>
                    </a:solidFill>
                  </a:tcPr>
                </a:tc>
                <a:tc>
                  <a:txBody>
                    <a:bodyPr/>
                    <a:lstStyle/>
                    <a:p>
                      <a:pPr algn="ctr" fontAlgn="b"/>
                      <a:r>
                        <a:rPr lang="en-IN" sz="1100" u="none" strike="noStrike" dirty="0">
                          <a:effectLst/>
                        </a:rPr>
                        <a:t>79750</a:t>
                      </a:r>
                      <a:endParaRPr lang="en-IN" sz="1100" b="1" i="0" u="none" strike="noStrike" dirty="0">
                        <a:solidFill>
                          <a:srgbClr val="000000"/>
                        </a:solidFill>
                        <a:effectLst/>
                        <a:latin typeface="Calibri" panose="020F0502020204030204" pitchFamily="34" charset="0"/>
                      </a:endParaRPr>
                    </a:p>
                  </a:txBody>
                  <a:tcPr marL="9525" marR="9525" marT="9525" marB="0" anchor="ctr">
                    <a:cell3D prstMaterial="dkEdge">
                      <a:bevel h="50800" prst="divot"/>
                      <a:lightRig rig="flood" dir="t"/>
                    </a:cell3D>
                    <a:solidFill>
                      <a:schemeClr val="accent5"/>
                    </a:solidFill>
                  </a:tcPr>
                </a:tc>
                <a:tc>
                  <a:txBody>
                    <a:bodyPr/>
                    <a:lstStyle/>
                    <a:p>
                      <a:pPr algn="ctr" fontAlgn="b"/>
                      <a:r>
                        <a:rPr lang="en-IN" sz="1100" u="none" strike="noStrike" dirty="0">
                          <a:effectLst/>
                        </a:rPr>
                        <a:t>459</a:t>
                      </a:r>
                      <a:endParaRPr lang="en-IN" sz="1100" b="1" i="0" u="none" strike="noStrike" dirty="0">
                        <a:solidFill>
                          <a:srgbClr val="000000"/>
                        </a:solidFill>
                        <a:effectLst/>
                        <a:latin typeface="Calibri" panose="020F0502020204030204" pitchFamily="34" charset="0"/>
                      </a:endParaRPr>
                    </a:p>
                  </a:txBody>
                  <a:tcPr marL="9525" marR="9525" marT="9525" marB="0" anchor="ctr">
                    <a:cell3D prstMaterial="dkEdge">
                      <a:bevel h="50800" prst="divot"/>
                      <a:lightRig rig="flood" dir="t"/>
                    </a:cell3D>
                    <a:solidFill>
                      <a:schemeClr val="accent5"/>
                    </a:solidFill>
                  </a:tcPr>
                </a:tc>
                <a:tc>
                  <a:txBody>
                    <a:bodyPr/>
                    <a:lstStyle/>
                    <a:p>
                      <a:pPr algn="ctr" fontAlgn="b"/>
                      <a:r>
                        <a:rPr lang="en-IN" sz="1100" u="none" strike="noStrike" dirty="0">
                          <a:effectLst/>
                        </a:rPr>
                        <a:t>25700</a:t>
                      </a:r>
                      <a:endParaRPr lang="en-IN" sz="1100" b="1" i="0" u="none" strike="noStrike" dirty="0">
                        <a:solidFill>
                          <a:srgbClr val="000000"/>
                        </a:solidFill>
                        <a:effectLst/>
                        <a:latin typeface="Calibri" panose="020F0502020204030204" pitchFamily="34" charset="0"/>
                      </a:endParaRPr>
                    </a:p>
                  </a:txBody>
                  <a:tcPr marL="9525" marR="9525" marT="9525" marB="0" anchor="ctr">
                    <a:cell3D prstMaterial="dkEdge">
                      <a:bevel h="50800" prst="divot"/>
                      <a:lightRig rig="flood" dir="t"/>
                    </a:cell3D>
                    <a:solidFill>
                      <a:schemeClr val="accent5"/>
                    </a:solidFill>
                  </a:tcPr>
                </a:tc>
                <a:tc>
                  <a:txBody>
                    <a:bodyPr/>
                    <a:lstStyle/>
                    <a:p>
                      <a:pPr algn="ctr" fontAlgn="b"/>
                      <a:r>
                        <a:rPr lang="en-IN" sz="1100" u="none" strike="noStrike" dirty="0">
                          <a:effectLst/>
                        </a:rPr>
                        <a:t>345</a:t>
                      </a:r>
                      <a:endParaRPr lang="en-IN" sz="1100" b="1" i="0" u="none" strike="noStrike" dirty="0">
                        <a:solidFill>
                          <a:srgbClr val="000000"/>
                        </a:solidFill>
                        <a:effectLst/>
                        <a:latin typeface="Calibri" panose="020F0502020204030204" pitchFamily="34" charset="0"/>
                      </a:endParaRPr>
                    </a:p>
                  </a:txBody>
                  <a:tcPr marL="9525" marR="9525" marT="9525" marB="0" anchor="ctr">
                    <a:cell3D prstMaterial="dkEdge">
                      <a:bevel h="50800" prst="divot"/>
                      <a:lightRig rig="flood" dir="t"/>
                    </a:cell3D>
                    <a:solidFill>
                      <a:schemeClr val="accent5"/>
                    </a:solidFill>
                  </a:tcPr>
                </a:tc>
                <a:tc>
                  <a:txBody>
                    <a:bodyPr/>
                    <a:lstStyle/>
                    <a:p>
                      <a:pPr algn="ctr" fontAlgn="b"/>
                      <a:r>
                        <a:rPr lang="en-IN" sz="1100" u="none" strike="noStrike" dirty="0">
                          <a:effectLst/>
                        </a:rPr>
                        <a:t>19215</a:t>
                      </a:r>
                      <a:endParaRPr lang="en-IN" sz="1100" b="1" i="0" u="none" strike="noStrike" dirty="0">
                        <a:solidFill>
                          <a:srgbClr val="000000"/>
                        </a:solidFill>
                        <a:effectLst/>
                        <a:latin typeface="Calibri" panose="020F0502020204030204" pitchFamily="34" charset="0"/>
                      </a:endParaRPr>
                    </a:p>
                  </a:txBody>
                  <a:tcPr marL="9525" marR="9525" marT="9525" marB="0" anchor="ctr">
                    <a:cell3D prstMaterial="dkEdge">
                      <a:bevel h="50800" prst="divot"/>
                      <a:lightRig rig="flood" dir="t"/>
                    </a:cell3D>
                    <a:solidFill>
                      <a:schemeClr val="accent5"/>
                    </a:solidFill>
                  </a:tcPr>
                </a:tc>
                <a:extLst>
                  <a:ext uri="{0D108BD9-81ED-4DB2-BD59-A6C34878D82A}">
                    <a16:rowId xmlns:a16="http://schemas.microsoft.com/office/drawing/2014/main" val="1757516968"/>
                  </a:ext>
                </a:extLst>
              </a:tr>
            </a:tbl>
          </a:graphicData>
        </a:graphic>
      </p:graphicFrame>
      <p:graphicFrame>
        <p:nvGraphicFramePr>
          <p:cNvPr id="8" name="Chart 7">
            <a:extLst>
              <a:ext uri="{FF2B5EF4-FFF2-40B4-BE49-F238E27FC236}">
                <a16:creationId xmlns:a16="http://schemas.microsoft.com/office/drawing/2014/main" id="{3D318E32-C33C-4CA5-917F-69172F46F5C0}"/>
              </a:ext>
            </a:extLst>
          </p:cNvPr>
          <p:cNvGraphicFramePr>
            <a:graphicFrameLocks/>
          </p:cNvGraphicFramePr>
          <p:nvPr>
            <p:extLst>
              <p:ext uri="{D42A27DB-BD31-4B8C-83A1-F6EECF244321}">
                <p14:modId xmlns:p14="http://schemas.microsoft.com/office/powerpoint/2010/main" val="752565165"/>
              </p:ext>
            </p:extLst>
          </p:nvPr>
        </p:nvGraphicFramePr>
        <p:xfrm>
          <a:off x="256309" y="4070104"/>
          <a:ext cx="5133600" cy="2692800"/>
        </p:xfrm>
        <a:graphic>
          <a:graphicData uri="http://schemas.openxmlformats.org/drawingml/2006/chart">
            <c:chart xmlns:c="http://schemas.openxmlformats.org/drawingml/2006/chart" xmlns:r="http://schemas.openxmlformats.org/officeDocument/2006/relationships" r:id="rId2"/>
          </a:graphicData>
        </a:graphic>
      </p:graphicFrame>
      <p:sp>
        <p:nvSpPr>
          <p:cNvPr id="10" name="Rectangle 9">
            <a:extLst>
              <a:ext uri="{FF2B5EF4-FFF2-40B4-BE49-F238E27FC236}">
                <a16:creationId xmlns:a16="http://schemas.microsoft.com/office/drawing/2014/main" id="{657A639B-CC09-4EB1-8B00-05EB6AC306B6}"/>
              </a:ext>
            </a:extLst>
          </p:cNvPr>
          <p:cNvSpPr/>
          <p:nvPr/>
        </p:nvSpPr>
        <p:spPr>
          <a:xfrm>
            <a:off x="6802090" y="4070104"/>
            <a:ext cx="5133600" cy="2692800"/>
          </a:xfrm>
          <a:prstGeom prst="rect">
            <a:avLst/>
          </a:prstGeom>
          <a:solidFill>
            <a:schemeClr val="accent1">
              <a:lumMod val="20000"/>
              <a:lumOff val="80000"/>
            </a:schemeClr>
          </a:solidFill>
          <a:ln>
            <a:solidFill>
              <a:schemeClr val="accent5"/>
            </a:solidFill>
          </a:ln>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dirty="0">
                <a:solidFill>
                  <a:sysClr val="windowText" lastClr="000000"/>
                </a:solidFill>
              </a:rPr>
              <a:t>Sales Analysis :-</a:t>
            </a:r>
          </a:p>
          <a:p>
            <a:pPr algn="ctr"/>
            <a:endParaRPr lang="en-IN" dirty="0">
              <a:solidFill>
                <a:sysClr val="windowText" lastClr="000000"/>
              </a:solidFill>
            </a:endParaRPr>
          </a:p>
          <a:p>
            <a:pPr marL="285750" indent="-285750">
              <a:buFont typeface="Wingdings" panose="05000000000000000000" pitchFamily="2" charset="2"/>
              <a:buChar char="v"/>
            </a:pPr>
            <a:r>
              <a:rPr lang="en-IN" sz="1600" dirty="0">
                <a:solidFill>
                  <a:sysClr val="windowText" lastClr="000000"/>
                </a:solidFill>
              </a:rPr>
              <a:t>From Feb’19 to Mar’19 the sales was gone down by 34%. </a:t>
            </a:r>
          </a:p>
          <a:p>
            <a:pPr marL="285750" indent="-285750">
              <a:buFont typeface="Wingdings" panose="05000000000000000000" pitchFamily="2" charset="2"/>
              <a:buChar char="v"/>
            </a:pPr>
            <a:r>
              <a:rPr lang="en-IN" sz="1600" dirty="0">
                <a:solidFill>
                  <a:sysClr val="windowText" lastClr="000000"/>
                </a:solidFill>
              </a:rPr>
              <a:t>From Mar’19 to Apr’19 the sales was gone down by 68%.</a:t>
            </a:r>
          </a:p>
          <a:p>
            <a:pPr marL="285750" indent="-285750">
              <a:buFont typeface="Wingdings" panose="05000000000000000000" pitchFamily="2" charset="2"/>
              <a:buChar char="v"/>
            </a:pPr>
            <a:r>
              <a:rPr lang="en-IN" sz="1600" dirty="0">
                <a:solidFill>
                  <a:sysClr val="windowText" lastClr="000000"/>
                </a:solidFill>
              </a:rPr>
              <a:t>From Apr’19 to May’19 the sales was gone down by 25%.</a:t>
            </a:r>
          </a:p>
          <a:p>
            <a:pPr marL="285750" indent="-285750">
              <a:buFont typeface="Wingdings" panose="05000000000000000000" pitchFamily="2" charset="2"/>
              <a:buChar char="v"/>
            </a:pPr>
            <a:r>
              <a:rPr lang="en-IN" sz="1600" dirty="0">
                <a:solidFill>
                  <a:sysClr val="windowText" lastClr="000000"/>
                </a:solidFill>
              </a:rPr>
              <a:t>Veg items have contributed 20% &amp; 12% of total sale respectively in the month of Jan’19 &amp; Fed’19.</a:t>
            </a:r>
          </a:p>
          <a:p>
            <a:pPr marL="285750" indent="-285750" algn="ctr">
              <a:buFont typeface="Wingdings" panose="05000000000000000000" pitchFamily="2" charset="2"/>
              <a:buChar char="v"/>
            </a:pPr>
            <a:endParaRPr lang="en-IN" dirty="0">
              <a:solidFill>
                <a:sysClr val="windowText" lastClr="000000"/>
              </a:solidFill>
            </a:endParaRPr>
          </a:p>
        </p:txBody>
      </p:sp>
    </p:spTree>
    <p:extLst>
      <p:ext uri="{BB962C8B-B14F-4D97-AF65-F5344CB8AC3E}">
        <p14:creationId xmlns:p14="http://schemas.microsoft.com/office/powerpoint/2010/main" val="23401381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5F900AA-8596-4C6B-B344-292F48CD680E}"/>
              </a:ext>
            </a:extLst>
          </p:cNvPr>
          <p:cNvSpPr/>
          <p:nvPr/>
        </p:nvSpPr>
        <p:spPr>
          <a:xfrm>
            <a:off x="256309" y="175242"/>
            <a:ext cx="11679381" cy="422563"/>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t="100000" r="100000"/>
            </a:path>
            <a:tileRect l="-100000" b="-100000"/>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800" dirty="0"/>
              <a:t>Explore - Expenditure vs Sales Vs Profit</a:t>
            </a:r>
          </a:p>
        </p:txBody>
      </p:sp>
      <p:graphicFrame>
        <p:nvGraphicFramePr>
          <p:cNvPr id="10" name="Table 9">
            <a:extLst>
              <a:ext uri="{FF2B5EF4-FFF2-40B4-BE49-F238E27FC236}">
                <a16:creationId xmlns:a16="http://schemas.microsoft.com/office/drawing/2014/main" id="{B00A3137-C61F-4575-82B7-0D7D96459C4C}"/>
              </a:ext>
            </a:extLst>
          </p:cNvPr>
          <p:cNvGraphicFramePr>
            <a:graphicFrameLocks noGrp="1"/>
          </p:cNvGraphicFramePr>
          <p:nvPr>
            <p:extLst>
              <p:ext uri="{D42A27DB-BD31-4B8C-83A1-F6EECF244321}">
                <p14:modId xmlns:p14="http://schemas.microsoft.com/office/powerpoint/2010/main" val="2399010798"/>
              </p:ext>
            </p:extLst>
          </p:nvPr>
        </p:nvGraphicFramePr>
        <p:xfrm>
          <a:off x="256309" y="796131"/>
          <a:ext cx="5133600" cy="2692798"/>
        </p:xfrm>
        <a:graphic>
          <a:graphicData uri="http://schemas.openxmlformats.org/drawingml/2006/table">
            <a:tbl>
              <a:tblPr firstRow="1" lastRow="1" bandRow="1">
                <a:tableStyleId>{7DF18680-E054-41AD-8BC1-D1AEF772440D}</a:tableStyleId>
              </a:tblPr>
              <a:tblGrid>
                <a:gridCol w="1761161">
                  <a:extLst>
                    <a:ext uri="{9D8B030D-6E8A-4147-A177-3AD203B41FA5}">
                      <a16:colId xmlns:a16="http://schemas.microsoft.com/office/drawing/2014/main" val="1656637132"/>
                    </a:ext>
                  </a:extLst>
                </a:gridCol>
                <a:gridCol w="1213427">
                  <a:extLst>
                    <a:ext uri="{9D8B030D-6E8A-4147-A177-3AD203B41FA5}">
                      <a16:colId xmlns:a16="http://schemas.microsoft.com/office/drawing/2014/main" val="418159233"/>
                    </a:ext>
                  </a:extLst>
                </a:gridCol>
                <a:gridCol w="1259696">
                  <a:extLst>
                    <a:ext uri="{9D8B030D-6E8A-4147-A177-3AD203B41FA5}">
                      <a16:colId xmlns:a16="http://schemas.microsoft.com/office/drawing/2014/main" val="3646771362"/>
                    </a:ext>
                  </a:extLst>
                </a:gridCol>
                <a:gridCol w="899316">
                  <a:extLst>
                    <a:ext uri="{9D8B030D-6E8A-4147-A177-3AD203B41FA5}">
                      <a16:colId xmlns:a16="http://schemas.microsoft.com/office/drawing/2014/main" val="3787744072"/>
                    </a:ext>
                  </a:extLst>
                </a:gridCol>
              </a:tblGrid>
              <a:tr h="334509">
                <a:tc gridSpan="4">
                  <a:txBody>
                    <a:bodyPr/>
                    <a:lstStyle/>
                    <a:p>
                      <a:pPr algn="ctr" fontAlgn="b"/>
                      <a:r>
                        <a:rPr lang="en-IN" sz="1600" u="none" strike="noStrike" dirty="0">
                          <a:effectLst/>
                        </a:rPr>
                        <a:t>Profit</a:t>
                      </a:r>
                      <a:endParaRPr lang="en-IN" sz="1600" b="1" i="0" u="none" strike="noStrike" dirty="0">
                        <a:solidFill>
                          <a:srgbClr val="FFFFFF"/>
                        </a:solidFill>
                        <a:effectLst/>
                        <a:latin typeface="Calibri" panose="020F0502020204030204" pitchFamily="34" charset="0"/>
                      </a:endParaRPr>
                    </a:p>
                  </a:txBody>
                  <a:tcPr marL="9525" marR="9525" marT="9525" marB="0" anchor="ctr">
                    <a:cell3D prstMaterial="dkEdge">
                      <a:bevel h="50800" prst="divot"/>
                      <a:lightRig rig="flood" dir="t"/>
                    </a:cell3D>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4241780488"/>
                  </a:ext>
                </a:extLst>
              </a:tr>
              <a:tr h="334509">
                <a:tc>
                  <a:txBody>
                    <a:bodyPr/>
                    <a:lstStyle/>
                    <a:p>
                      <a:pPr algn="ctr" fontAlgn="b"/>
                      <a:r>
                        <a:rPr lang="en-IN" sz="1600" u="none" strike="noStrike" dirty="0">
                          <a:solidFill>
                            <a:schemeClr val="bg1"/>
                          </a:solidFill>
                          <a:effectLst/>
                        </a:rPr>
                        <a:t>Month</a:t>
                      </a:r>
                      <a:endParaRPr lang="en-IN" sz="1600" b="1" i="0" u="none" strike="noStrike" dirty="0">
                        <a:solidFill>
                          <a:schemeClr val="bg1"/>
                        </a:solidFill>
                        <a:effectLst/>
                        <a:latin typeface="Calibri" panose="020F0502020204030204" pitchFamily="34" charset="0"/>
                      </a:endParaRPr>
                    </a:p>
                  </a:txBody>
                  <a:tcPr marL="9525" marR="9525" marT="9525" marB="0" anchor="ctr">
                    <a:cell3D prstMaterial="dkEdge">
                      <a:bevel h="50800" prst="divot"/>
                      <a:lightRig rig="flood" dir="t"/>
                    </a:cell3D>
                    <a:solidFill>
                      <a:schemeClr val="accent5"/>
                    </a:solidFill>
                  </a:tcPr>
                </a:tc>
                <a:tc>
                  <a:txBody>
                    <a:bodyPr/>
                    <a:lstStyle/>
                    <a:p>
                      <a:pPr algn="ctr" fontAlgn="b"/>
                      <a:r>
                        <a:rPr lang="en-IN" sz="1600" u="none" strike="noStrike" dirty="0">
                          <a:solidFill>
                            <a:schemeClr val="bg1"/>
                          </a:solidFill>
                          <a:effectLst/>
                        </a:rPr>
                        <a:t>Sales</a:t>
                      </a:r>
                      <a:endParaRPr lang="en-IN" sz="1600" b="1" i="0" u="none" strike="noStrike" dirty="0">
                        <a:solidFill>
                          <a:schemeClr val="bg1"/>
                        </a:solidFill>
                        <a:effectLst/>
                        <a:latin typeface="Calibri" panose="020F0502020204030204" pitchFamily="34" charset="0"/>
                      </a:endParaRPr>
                    </a:p>
                  </a:txBody>
                  <a:tcPr marL="9525" marR="9525" marT="9525" marB="0" anchor="ctr">
                    <a:cell3D prstMaterial="dkEdge">
                      <a:bevel h="50800" prst="divot"/>
                      <a:lightRig rig="flood" dir="t"/>
                    </a:cell3D>
                    <a:solidFill>
                      <a:schemeClr val="accent5"/>
                    </a:solidFill>
                  </a:tcPr>
                </a:tc>
                <a:tc>
                  <a:txBody>
                    <a:bodyPr/>
                    <a:lstStyle/>
                    <a:p>
                      <a:pPr algn="ctr" fontAlgn="b"/>
                      <a:r>
                        <a:rPr lang="en-IN" sz="1600" u="none" strike="noStrike" dirty="0">
                          <a:solidFill>
                            <a:schemeClr val="bg1"/>
                          </a:solidFill>
                          <a:effectLst/>
                        </a:rPr>
                        <a:t>Expenditure</a:t>
                      </a:r>
                      <a:endParaRPr lang="en-IN" sz="1600" b="1" i="0" u="none" strike="noStrike" dirty="0">
                        <a:solidFill>
                          <a:schemeClr val="bg1"/>
                        </a:solidFill>
                        <a:effectLst/>
                        <a:latin typeface="Calibri" panose="020F0502020204030204" pitchFamily="34" charset="0"/>
                      </a:endParaRPr>
                    </a:p>
                  </a:txBody>
                  <a:tcPr marL="9525" marR="9525" marT="9525" marB="0" anchor="ctr">
                    <a:cell3D prstMaterial="dkEdge">
                      <a:bevel h="50800" prst="divot"/>
                      <a:lightRig rig="flood" dir="t"/>
                    </a:cell3D>
                    <a:solidFill>
                      <a:schemeClr val="accent5"/>
                    </a:solidFill>
                  </a:tcPr>
                </a:tc>
                <a:tc>
                  <a:txBody>
                    <a:bodyPr/>
                    <a:lstStyle/>
                    <a:p>
                      <a:pPr algn="ctr" fontAlgn="b"/>
                      <a:r>
                        <a:rPr lang="en-IN" sz="1600" u="none" strike="noStrike" dirty="0">
                          <a:solidFill>
                            <a:schemeClr val="bg1"/>
                          </a:solidFill>
                          <a:effectLst/>
                        </a:rPr>
                        <a:t>Profit</a:t>
                      </a:r>
                      <a:endParaRPr lang="en-IN" sz="1600" b="1" i="0" u="none" strike="noStrike" dirty="0">
                        <a:solidFill>
                          <a:schemeClr val="bg1"/>
                        </a:solidFill>
                        <a:effectLst/>
                        <a:latin typeface="Calibri" panose="020F0502020204030204" pitchFamily="34" charset="0"/>
                      </a:endParaRPr>
                    </a:p>
                  </a:txBody>
                  <a:tcPr marL="9525" marR="9525" marT="9525" marB="0" anchor="ctr">
                    <a:cell3D prstMaterial="dkEdge">
                      <a:bevel h="50800" prst="divot"/>
                      <a:lightRig rig="flood" dir="t"/>
                    </a:cell3D>
                    <a:solidFill>
                      <a:schemeClr val="accent5"/>
                    </a:solidFill>
                  </a:tcPr>
                </a:tc>
                <a:extLst>
                  <a:ext uri="{0D108BD9-81ED-4DB2-BD59-A6C34878D82A}">
                    <a16:rowId xmlns:a16="http://schemas.microsoft.com/office/drawing/2014/main" val="2561180159"/>
                  </a:ext>
                </a:extLst>
              </a:tr>
              <a:tr h="351235">
                <a:tc>
                  <a:txBody>
                    <a:bodyPr/>
                    <a:lstStyle/>
                    <a:p>
                      <a:pPr algn="ctr" fontAlgn="b"/>
                      <a:r>
                        <a:rPr lang="en-IN" sz="1600" u="none" strike="noStrike" dirty="0">
                          <a:effectLst/>
                        </a:rPr>
                        <a:t>Jan'19</a:t>
                      </a:r>
                      <a:endParaRPr lang="en-IN" sz="1600" b="0" i="0" u="none" strike="noStrike" dirty="0">
                        <a:solidFill>
                          <a:srgbClr val="000000"/>
                        </a:solidFill>
                        <a:effectLst/>
                        <a:latin typeface="Calibri" panose="020F0502020204030204" pitchFamily="34" charset="0"/>
                      </a:endParaRPr>
                    </a:p>
                  </a:txBody>
                  <a:tcPr marL="9525" marR="9525" marT="9525" marB="0" anchor="ctr">
                    <a:cell3D prstMaterial="dkEdge">
                      <a:bevel h="50800" prst="divot"/>
                      <a:lightRig rig="flood" dir="t"/>
                    </a:cell3D>
                  </a:tcPr>
                </a:tc>
                <a:tc>
                  <a:txBody>
                    <a:bodyPr/>
                    <a:lstStyle/>
                    <a:p>
                      <a:pPr algn="ctr" fontAlgn="b"/>
                      <a:r>
                        <a:rPr lang="en-IN" sz="1600" u="none" strike="noStrike" dirty="0">
                          <a:effectLst/>
                        </a:rPr>
                        <a:t>100580</a:t>
                      </a:r>
                      <a:endParaRPr lang="en-IN" sz="1600" b="0" i="0" u="none" strike="noStrike" dirty="0">
                        <a:solidFill>
                          <a:srgbClr val="000000"/>
                        </a:solidFill>
                        <a:effectLst/>
                        <a:latin typeface="Calibri" panose="020F0502020204030204" pitchFamily="34" charset="0"/>
                      </a:endParaRPr>
                    </a:p>
                  </a:txBody>
                  <a:tcPr marL="9525" marR="9525" marT="9525" marB="0" anchor="ctr">
                    <a:cell3D prstMaterial="dkEdge">
                      <a:bevel h="50800" prst="divot"/>
                      <a:lightRig rig="flood" dir="t"/>
                    </a:cell3D>
                  </a:tcPr>
                </a:tc>
                <a:tc>
                  <a:txBody>
                    <a:bodyPr/>
                    <a:lstStyle/>
                    <a:p>
                      <a:pPr algn="ctr" fontAlgn="b"/>
                      <a:r>
                        <a:rPr lang="en-IN" sz="1600" u="none" strike="noStrike" dirty="0">
                          <a:effectLst/>
                        </a:rPr>
                        <a:t>64000</a:t>
                      </a:r>
                      <a:endParaRPr lang="en-IN" sz="1600" b="0" i="0" u="none" strike="noStrike" dirty="0">
                        <a:solidFill>
                          <a:srgbClr val="000000"/>
                        </a:solidFill>
                        <a:effectLst/>
                        <a:latin typeface="Calibri" panose="020F0502020204030204" pitchFamily="34" charset="0"/>
                      </a:endParaRPr>
                    </a:p>
                  </a:txBody>
                  <a:tcPr marL="9525" marR="9525" marT="9525" marB="0" anchor="ctr">
                    <a:cell3D prstMaterial="dkEdge">
                      <a:bevel h="50800" prst="divot"/>
                      <a:lightRig rig="flood" dir="t"/>
                    </a:cell3D>
                  </a:tcPr>
                </a:tc>
                <a:tc>
                  <a:txBody>
                    <a:bodyPr/>
                    <a:lstStyle/>
                    <a:p>
                      <a:pPr algn="ctr" fontAlgn="b"/>
                      <a:r>
                        <a:rPr lang="en-IN" sz="1600" u="none" strike="noStrike" dirty="0">
                          <a:effectLst/>
                        </a:rPr>
                        <a:t>36580</a:t>
                      </a:r>
                      <a:endParaRPr lang="en-IN" sz="1600" b="0" i="0" u="none" strike="noStrike" dirty="0">
                        <a:solidFill>
                          <a:srgbClr val="000000"/>
                        </a:solidFill>
                        <a:effectLst/>
                        <a:latin typeface="Calibri" panose="020F0502020204030204" pitchFamily="34" charset="0"/>
                      </a:endParaRPr>
                    </a:p>
                  </a:txBody>
                  <a:tcPr marL="9525" marR="9525" marT="9525" marB="0" anchor="ctr">
                    <a:cell3D prstMaterial="dkEdge">
                      <a:bevel h="50800" prst="divot"/>
                      <a:lightRig rig="flood" dir="t"/>
                    </a:cell3D>
                  </a:tcPr>
                </a:tc>
                <a:extLst>
                  <a:ext uri="{0D108BD9-81ED-4DB2-BD59-A6C34878D82A}">
                    <a16:rowId xmlns:a16="http://schemas.microsoft.com/office/drawing/2014/main" val="1715399077"/>
                  </a:ext>
                </a:extLst>
              </a:tr>
              <a:tr h="334509">
                <a:tc>
                  <a:txBody>
                    <a:bodyPr/>
                    <a:lstStyle/>
                    <a:p>
                      <a:pPr algn="ctr" fontAlgn="b"/>
                      <a:r>
                        <a:rPr lang="en-IN" sz="1600" u="none" strike="noStrike">
                          <a:effectLst/>
                        </a:rPr>
                        <a:t>Feb'19</a:t>
                      </a:r>
                      <a:endParaRPr lang="en-IN" sz="1600" b="0" i="0" u="none" strike="noStrike">
                        <a:solidFill>
                          <a:srgbClr val="000000"/>
                        </a:solidFill>
                        <a:effectLst/>
                        <a:latin typeface="Calibri" panose="020F0502020204030204" pitchFamily="34" charset="0"/>
                      </a:endParaRPr>
                    </a:p>
                  </a:txBody>
                  <a:tcPr marL="9525" marR="9525" marT="9525" marB="0" anchor="ctr">
                    <a:cell3D prstMaterial="dkEdge">
                      <a:bevel h="50800" prst="divot"/>
                      <a:lightRig rig="flood" dir="t"/>
                    </a:cell3D>
                  </a:tcPr>
                </a:tc>
                <a:tc>
                  <a:txBody>
                    <a:bodyPr/>
                    <a:lstStyle/>
                    <a:p>
                      <a:pPr algn="ctr" fontAlgn="b"/>
                      <a:r>
                        <a:rPr lang="en-IN" sz="1600" u="none" strike="noStrike" dirty="0">
                          <a:effectLst/>
                        </a:rPr>
                        <a:t>120720</a:t>
                      </a:r>
                      <a:endParaRPr lang="en-IN" sz="1600" b="0" i="0" u="none" strike="noStrike" dirty="0">
                        <a:solidFill>
                          <a:srgbClr val="000000"/>
                        </a:solidFill>
                        <a:effectLst/>
                        <a:latin typeface="Calibri" panose="020F0502020204030204" pitchFamily="34" charset="0"/>
                      </a:endParaRPr>
                    </a:p>
                  </a:txBody>
                  <a:tcPr marL="9525" marR="9525" marT="9525" marB="0" anchor="ctr">
                    <a:cell3D prstMaterial="dkEdge">
                      <a:bevel h="50800" prst="divot"/>
                      <a:lightRig rig="flood" dir="t"/>
                    </a:cell3D>
                  </a:tcPr>
                </a:tc>
                <a:tc>
                  <a:txBody>
                    <a:bodyPr/>
                    <a:lstStyle/>
                    <a:p>
                      <a:pPr algn="ctr" fontAlgn="b"/>
                      <a:r>
                        <a:rPr lang="en-IN" sz="1600" u="none" strike="noStrike">
                          <a:effectLst/>
                        </a:rPr>
                        <a:t>68000</a:t>
                      </a:r>
                      <a:endParaRPr lang="en-IN" sz="1600" b="0" i="0" u="none" strike="noStrike">
                        <a:solidFill>
                          <a:srgbClr val="000000"/>
                        </a:solidFill>
                        <a:effectLst/>
                        <a:latin typeface="Calibri" panose="020F0502020204030204" pitchFamily="34" charset="0"/>
                      </a:endParaRPr>
                    </a:p>
                  </a:txBody>
                  <a:tcPr marL="9525" marR="9525" marT="9525" marB="0" anchor="ctr">
                    <a:cell3D prstMaterial="dkEdge">
                      <a:bevel h="50800" prst="divot"/>
                      <a:lightRig rig="flood" dir="t"/>
                    </a:cell3D>
                  </a:tcPr>
                </a:tc>
                <a:tc>
                  <a:txBody>
                    <a:bodyPr/>
                    <a:lstStyle/>
                    <a:p>
                      <a:pPr algn="ctr" fontAlgn="b"/>
                      <a:r>
                        <a:rPr lang="en-IN" sz="1600" u="none" strike="noStrike">
                          <a:effectLst/>
                        </a:rPr>
                        <a:t>52720</a:t>
                      </a:r>
                      <a:endParaRPr lang="en-IN" sz="1600" b="0" i="0" u="none" strike="noStrike">
                        <a:solidFill>
                          <a:srgbClr val="000000"/>
                        </a:solidFill>
                        <a:effectLst/>
                        <a:latin typeface="Calibri" panose="020F0502020204030204" pitchFamily="34" charset="0"/>
                      </a:endParaRPr>
                    </a:p>
                  </a:txBody>
                  <a:tcPr marL="9525" marR="9525" marT="9525" marB="0" anchor="ctr">
                    <a:cell3D prstMaterial="dkEdge">
                      <a:bevel h="50800" prst="divot"/>
                      <a:lightRig rig="flood" dir="t"/>
                    </a:cell3D>
                  </a:tcPr>
                </a:tc>
                <a:extLst>
                  <a:ext uri="{0D108BD9-81ED-4DB2-BD59-A6C34878D82A}">
                    <a16:rowId xmlns:a16="http://schemas.microsoft.com/office/drawing/2014/main" val="2373541642"/>
                  </a:ext>
                </a:extLst>
              </a:tr>
              <a:tr h="334509">
                <a:tc>
                  <a:txBody>
                    <a:bodyPr/>
                    <a:lstStyle/>
                    <a:p>
                      <a:pPr algn="ctr" fontAlgn="b"/>
                      <a:r>
                        <a:rPr lang="en-IN" sz="1600" u="none" strike="noStrike">
                          <a:effectLst/>
                        </a:rPr>
                        <a:t>Mar'19</a:t>
                      </a:r>
                      <a:endParaRPr lang="en-IN" sz="1600" b="0" i="0" u="none" strike="noStrike">
                        <a:solidFill>
                          <a:srgbClr val="000000"/>
                        </a:solidFill>
                        <a:effectLst/>
                        <a:latin typeface="Calibri" panose="020F0502020204030204" pitchFamily="34" charset="0"/>
                      </a:endParaRPr>
                    </a:p>
                  </a:txBody>
                  <a:tcPr marL="9525" marR="9525" marT="9525" marB="0" anchor="ctr">
                    <a:cell3D prstMaterial="dkEdge">
                      <a:bevel h="50800" prst="divot"/>
                      <a:lightRig rig="flood" dir="t"/>
                    </a:cell3D>
                  </a:tcPr>
                </a:tc>
                <a:tc>
                  <a:txBody>
                    <a:bodyPr/>
                    <a:lstStyle/>
                    <a:p>
                      <a:pPr algn="ctr" fontAlgn="b"/>
                      <a:r>
                        <a:rPr lang="en-IN" sz="1600" u="none" strike="noStrike" dirty="0">
                          <a:effectLst/>
                        </a:rPr>
                        <a:t>79750</a:t>
                      </a:r>
                      <a:endParaRPr lang="en-IN" sz="1600" b="0" i="0" u="none" strike="noStrike" dirty="0">
                        <a:solidFill>
                          <a:srgbClr val="000000"/>
                        </a:solidFill>
                        <a:effectLst/>
                        <a:latin typeface="Calibri" panose="020F0502020204030204" pitchFamily="34" charset="0"/>
                      </a:endParaRPr>
                    </a:p>
                  </a:txBody>
                  <a:tcPr marL="9525" marR="9525" marT="9525" marB="0" anchor="ctr">
                    <a:cell3D prstMaterial="dkEdge">
                      <a:bevel h="50800" prst="divot"/>
                      <a:lightRig rig="flood" dir="t"/>
                    </a:cell3D>
                  </a:tcPr>
                </a:tc>
                <a:tc>
                  <a:txBody>
                    <a:bodyPr/>
                    <a:lstStyle/>
                    <a:p>
                      <a:pPr algn="ctr" fontAlgn="b"/>
                      <a:r>
                        <a:rPr lang="en-IN" sz="1600" u="none" strike="noStrike" dirty="0">
                          <a:effectLst/>
                        </a:rPr>
                        <a:t>68000</a:t>
                      </a:r>
                      <a:endParaRPr lang="en-IN" sz="1600" b="0" i="0" u="none" strike="noStrike" dirty="0">
                        <a:solidFill>
                          <a:srgbClr val="000000"/>
                        </a:solidFill>
                        <a:effectLst/>
                        <a:latin typeface="Calibri" panose="020F0502020204030204" pitchFamily="34" charset="0"/>
                      </a:endParaRPr>
                    </a:p>
                  </a:txBody>
                  <a:tcPr marL="9525" marR="9525" marT="9525" marB="0" anchor="ctr">
                    <a:cell3D prstMaterial="dkEdge">
                      <a:bevel h="50800" prst="divot"/>
                      <a:lightRig rig="flood" dir="t"/>
                    </a:cell3D>
                  </a:tcPr>
                </a:tc>
                <a:tc>
                  <a:txBody>
                    <a:bodyPr/>
                    <a:lstStyle/>
                    <a:p>
                      <a:pPr algn="ctr" fontAlgn="b"/>
                      <a:r>
                        <a:rPr lang="en-IN" sz="1600" u="none" strike="noStrike">
                          <a:effectLst/>
                        </a:rPr>
                        <a:t>11750</a:t>
                      </a:r>
                      <a:endParaRPr lang="en-IN" sz="1600" b="0" i="0" u="none" strike="noStrike">
                        <a:solidFill>
                          <a:srgbClr val="000000"/>
                        </a:solidFill>
                        <a:effectLst/>
                        <a:latin typeface="Calibri" panose="020F0502020204030204" pitchFamily="34" charset="0"/>
                      </a:endParaRPr>
                    </a:p>
                  </a:txBody>
                  <a:tcPr marL="9525" marR="9525" marT="9525" marB="0" anchor="ctr">
                    <a:cell3D prstMaterial="dkEdge">
                      <a:bevel h="50800" prst="divot"/>
                      <a:lightRig rig="flood" dir="t"/>
                    </a:cell3D>
                  </a:tcPr>
                </a:tc>
                <a:extLst>
                  <a:ext uri="{0D108BD9-81ED-4DB2-BD59-A6C34878D82A}">
                    <a16:rowId xmlns:a16="http://schemas.microsoft.com/office/drawing/2014/main" val="2019575416"/>
                  </a:ext>
                </a:extLst>
              </a:tr>
              <a:tr h="334509">
                <a:tc>
                  <a:txBody>
                    <a:bodyPr/>
                    <a:lstStyle/>
                    <a:p>
                      <a:pPr algn="ctr" fontAlgn="b"/>
                      <a:r>
                        <a:rPr lang="en-IN" sz="1600" u="none" strike="noStrike">
                          <a:effectLst/>
                        </a:rPr>
                        <a:t>Apr'19</a:t>
                      </a:r>
                      <a:endParaRPr lang="en-IN" sz="1600" b="0" i="0" u="none" strike="noStrike">
                        <a:solidFill>
                          <a:srgbClr val="000000"/>
                        </a:solidFill>
                        <a:effectLst/>
                        <a:latin typeface="Calibri" panose="020F0502020204030204" pitchFamily="34" charset="0"/>
                      </a:endParaRPr>
                    </a:p>
                  </a:txBody>
                  <a:tcPr marL="9525" marR="9525" marT="9525" marB="0" anchor="ctr">
                    <a:cell3D prstMaterial="dkEdge">
                      <a:bevel h="50800" prst="divot"/>
                      <a:lightRig rig="flood" dir="t"/>
                    </a:cell3D>
                  </a:tcPr>
                </a:tc>
                <a:tc>
                  <a:txBody>
                    <a:bodyPr/>
                    <a:lstStyle/>
                    <a:p>
                      <a:pPr algn="ctr" fontAlgn="b"/>
                      <a:r>
                        <a:rPr lang="en-IN" sz="1600" u="none" strike="noStrike">
                          <a:effectLst/>
                        </a:rPr>
                        <a:t>25700</a:t>
                      </a:r>
                      <a:endParaRPr lang="en-IN" sz="1600" b="0" i="0" u="none" strike="noStrike">
                        <a:solidFill>
                          <a:srgbClr val="000000"/>
                        </a:solidFill>
                        <a:effectLst/>
                        <a:latin typeface="Calibri" panose="020F0502020204030204" pitchFamily="34" charset="0"/>
                      </a:endParaRPr>
                    </a:p>
                  </a:txBody>
                  <a:tcPr marL="9525" marR="9525" marT="9525" marB="0" anchor="ctr">
                    <a:cell3D prstMaterial="dkEdge">
                      <a:bevel h="50800" prst="divot"/>
                      <a:lightRig rig="flood" dir="t"/>
                    </a:cell3D>
                  </a:tcPr>
                </a:tc>
                <a:tc>
                  <a:txBody>
                    <a:bodyPr/>
                    <a:lstStyle/>
                    <a:p>
                      <a:pPr algn="ctr" fontAlgn="b"/>
                      <a:r>
                        <a:rPr lang="en-IN" sz="1600" u="none" strike="noStrike" dirty="0">
                          <a:effectLst/>
                        </a:rPr>
                        <a:t>58200</a:t>
                      </a:r>
                      <a:endParaRPr lang="en-IN" sz="1600" b="0" i="0" u="none" strike="noStrike" dirty="0">
                        <a:solidFill>
                          <a:srgbClr val="000000"/>
                        </a:solidFill>
                        <a:effectLst/>
                        <a:latin typeface="Calibri" panose="020F0502020204030204" pitchFamily="34" charset="0"/>
                      </a:endParaRPr>
                    </a:p>
                  </a:txBody>
                  <a:tcPr marL="9525" marR="9525" marT="9525" marB="0" anchor="ctr">
                    <a:cell3D prstMaterial="dkEdge">
                      <a:bevel h="50800" prst="divot"/>
                      <a:lightRig rig="flood" dir="t"/>
                    </a:cell3D>
                  </a:tcPr>
                </a:tc>
                <a:tc>
                  <a:txBody>
                    <a:bodyPr/>
                    <a:lstStyle/>
                    <a:p>
                      <a:pPr algn="ctr" fontAlgn="b"/>
                      <a:r>
                        <a:rPr lang="en-IN" sz="1600" u="none" strike="noStrike">
                          <a:effectLst/>
                        </a:rPr>
                        <a:t>-32500</a:t>
                      </a:r>
                      <a:endParaRPr lang="en-IN" sz="1600" b="0" i="0" u="none" strike="noStrike">
                        <a:solidFill>
                          <a:srgbClr val="000000"/>
                        </a:solidFill>
                        <a:effectLst/>
                        <a:latin typeface="Calibri" panose="020F0502020204030204" pitchFamily="34" charset="0"/>
                      </a:endParaRPr>
                    </a:p>
                  </a:txBody>
                  <a:tcPr marL="9525" marR="9525" marT="9525" marB="0" anchor="ctr">
                    <a:cell3D prstMaterial="dkEdge">
                      <a:bevel h="50800" prst="divot"/>
                      <a:lightRig rig="flood" dir="t"/>
                    </a:cell3D>
                  </a:tcPr>
                </a:tc>
                <a:extLst>
                  <a:ext uri="{0D108BD9-81ED-4DB2-BD59-A6C34878D82A}">
                    <a16:rowId xmlns:a16="http://schemas.microsoft.com/office/drawing/2014/main" val="868809393"/>
                  </a:ext>
                </a:extLst>
              </a:tr>
              <a:tr h="334509">
                <a:tc>
                  <a:txBody>
                    <a:bodyPr/>
                    <a:lstStyle/>
                    <a:p>
                      <a:pPr algn="ctr" fontAlgn="b"/>
                      <a:r>
                        <a:rPr lang="en-IN" sz="1600" u="none" strike="noStrike">
                          <a:effectLst/>
                        </a:rPr>
                        <a:t>May'19</a:t>
                      </a:r>
                      <a:endParaRPr lang="en-IN" sz="1600" b="0" i="0" u="none" strike="noStrike">
                        <a:solidFill>
                          <a:srgbClr val="000000"/>
                        </a:solidFill>
                        <a:effectLst/>
                        <a:latin typeface="Calibri" panose="020F0502020204030204" pitchFamily="34" charset="0"/>
                      </a:endParaRPr>
                    </a:p>
                  </a:txBody>
                  <a:tcPr marL="9525" marR="9525" marT="9525" marB="0" anchor="ctr">
                    <a:cell3D prstMaterial="dkEdge">
                      <a:bevel h="50800" prst="divot"/>
                      <a:lightRig rig="flood" dir="t"/>
                    </a:cell3D>
                  </a:tcPr>
                </a:tc>
                <a:tc>
                  <a:txBody>
                    <a:bodyPr/>
                    <a:lstStyle/>
                    <a:p>
                      <a:pPr algn="ctr" fontAlgn="b"/>
                      <a:r>
                        <a:rPr lang="en-IN" sz="1600" u="none" strike="noStrike">
                          <a:effectLst/>
                        </a:rPr>
                        <a:t>19215</a:t>
                      </a:r>
                      <a:endParaRPr lang="en-IN" sz="1600" b="0" i="0" u="none" strike="noStrike">
                        <a:solidFill>
                          <a:srgbClr val="000000"/>
                        </a:solidFill>
                        <a:effectLst/>
                        <a:latin typeface="Calibri" panose="020F0502020204030204" pitchFamily="34" charset="0"/>
                      </a:endParaRPr>
                    </a:p>
                  </a:txBody>
                  <a:tcPr marL="9525" marR="9525" marT="9525" marB="0" anchor="ctr">
                    <a:cell3D prstMaterial="dkEdge">
                      <a:bevel h="50800" prst="divot"/>
                      <a:lightRig rig="flood" dir="t"/>
                    </a:cell3D>
                  </a:tcPr>
                </a:tc>
                <a:tc>
                  <a:txBody>
                    <a:bodyPr/>
                    <a:lstStyle/>
                    <a:p>
                      <a:pPr algn="ctr" fontAlgn="b"/>
                      <a:r>
                        <a:rPr lang="en-IN" sz="1600" u="none" strike="noStrike" dirty="0">
                          <a:effectLst/>
                        </a:rPr>
                        <a:t>53000</a:t>
                      </a:r>
                      <a:endParaRPr lang="en-IN" sz="1600" b="0" i="0" u="none" strike="noStrike" dirty="0">
                        <a:solidFill>
                          <a:srgbClr val="000000"/>
                        </a:solidFill>
                        <a:effectLst/>
                        <a:latin typeface="Calibri" panose="020F0502020204030204" pitchFamily="34" charset="0"/>
                      </a:endParaRPr>
                    </a:p>
                  </a:txBody>
                  <a:tcPr marL="9525" marR="9525" marT="9525" marB="0" anchor="ctr">
                    <a:cell3D prstMaterial="dkEdge">
                      <a:bevel h="50800" prst="divot"/>
                      <a:lightRig rig="flood" dir="t"/>
                    </a:cell3D>
                  </a:tcPr>
                </a:tc>
                <a:tc>
                  <a:txBody>
                    <a:bodyPr/>
                    <a:lstStyle/>
                    <a:p>
                      <a:pPr algn="ctr" fontAlgn="b"/>
                      <a:r>
                        <a:rPr lang="en-IN" sz="1600" u="none" strike="noStrike" dirty="0">
                          <a:effectLst/>
                        </a:rPr>
                        <a:t>-33785</a:t>
                      </a:r>
                      <a:endParaRPr lang="en-IN" sz="1600" b="0" i="0" u="none" strike="noStrike" dirty="0">
                        <a:solidFill>
                          <a:srgbClr val="000000"/>
                        </a:solidFill>
                        <a:effectLst/>
                        <a:latin typeface="Calibri" panose="020F0502020204030204" pitchFamily="34" charset="0"/>
                      </a:endParaRPr>
                    </a:p>
                  </a:txBody>
                  <a:tcPr marL="9525" marR="9525" marT="9525" marB="0" anchor="ctr">
                    <a:cell3D prstMaterial="dkEdge">
                      <a:bevel h="50800" prst="divot"/>
                      <a:lightRig rig="flood" dir="t"/>
                    </a:cell3D>
                  </a:tcPr>
                </a:tc>
                <a:extLst>
                  <a:ext uri="{0D108BD9-81ED-4DB2-BD59-A6C34878D82A}">
                    <a16:rowId xmlns:a16="http://schemas.microsoft.com/office/drawing/2014/main" val="1414386934"/>
                  </a:ext>
                </a:extLst>
              </a:tr>
              <a:tr h="334509">
                <a:tc>
                  <a:txBody>
                    <a:bodyPr/>
                    <a:lstStyle/>
                    <a:p>
                      <a:pPr algn="ctr" fontAlgn="b"/>
                      <a:r>
                        <a:rPr lang="en-IN" sz="1600" u="none" strike="noStrike">
                          <a:effectLst/>
                        </a:rPr>
                        <a:t>Total</a:t>
                      </a:r>
                      <a:endParaRPr lang="en-IN" sz="1600" b="0" i="0" u="none" strike="noStrike">
                        <a:solidFill>
                          <a:srgbClr val="FFFFFF"/>
                        </a:solidFill>
                        <a:effectLst/>
                        <a:latin typeface="Calibri" panose="020F0502020204030204" pitchFamily="34" charset="0"/>
                      </a:endParaRPr>
                    </a:p>
                  </a:txBody>
                  <a:tcPr marL="9525" marR="9525" marT="9525" marB="0" anchor="ctr">
                    <a:cell3D prstMaterial="dkEdge">
                      <a:bevel h="50800" prst="divot"/>
                      <a:lightRig rig="flood" dir="t"/>
                    </a:cell3D>
                  </a:tcPr>
                </a:tc>
                <a:tc>
                  <a:txBody>
                    <a:bodyPr/>
                    <a:lstStyle/>
                    <a:p>
                      <a:pPr algn="ctr" fontAlgn="b"/>
                      <a:r>
                        <a:rPr lang="en-IN" sz="1600" u="none" strike="noStrike">
                          <a:effectLst/>
                        </a:rPr>
                        <a:t>345965</a:t>
                      </a:r>
                      <a:endParaRPr lang="en-IN" sz="1600" b="0" i="0" u="none" strike="noStrike">
                        <a:solidFill>
                          <a:srgbClr val="FFFFFF"/>
                        </a:solidFill>
                        <a:effectLst/>
                        <a:latin typeface="Calibri" panose="020F0502020204030204" pitchFamily="34" charset="0"/>
                      </a:endParaRPr>
                    </a:p>
                  </a:txBody>
                  <a:tcPr marL="9525" marR="9525" marT="9525" marB="0" anchor="ctr">
                    <a:cell3D prstMaterial="dkEdge">
                      <a:bevel h="50800" prst="divot"/>
                      <a:lightRig rig="flood" dir="t"/>
                    </a:cell3D>
                  </a:tcPr>
                </a:tc>
                <a:tc>
                  <a:txBody>
                    <a:bodyPr/>
                    <a:lstStyle/>
                    <a:p>
                      <a:pPr algn="ctr" fontAlgn="b"/>
                      <a:r>
                        <a:rPr lang="en-IN" sz="1600" u="none" strike="noStrike" dirty="0">
                          <a:effectLst/>
                        </a:rPr>
                        <a:t>311200</a:t>
                      </a:r>
                      <a:endParaRPr lang="en-IN" sz="1600" b="0" i="0" u="none" strike="noStrike" dirty="0">
                        <a:solidFill>
                          <a:srgbClr val="FFFFFF"/>
                        </a:solidFill>
                        <a:effectLst/>
                        <a:latin typeface="Calibri" panose="020F0502020204030204" pitchFamily="34" charset="0"/>
                      </a:endParaRPr>
                    </a:p>
                  </a:txBody>
                  <a:tcPr marL="9525" marR="9525" marT="9525" marB="0" anchor="ctr">
                    <a:cell3D prstMaterial="dkEdge">
                      <a:bevel h="50800" prst="divot"/>
                      <a:lightRig rig="flood" dir="t"/>
                    </a:cell3D>
                  </a:tcPr>
                </a:tc>
                <a:tc>
                  <a:txBody>
                    <a:bodyPr/>
                    <a:lstStyle/>
                    <a:p>
                      <a:pPr algn="ctr" fontAlgn="b"/>
                      <a:r>
                        <a:rPr lang="en-IN" sz="1600" u="none" strike="noStrike" dirty="0">
                          <a:effectLst/>
                        </a:rPr>
                        <a:t>34765</a:t>
                      </a:r>
                      <a:endParaRPr lang="en-IN" sz="1600" b="0" i="0" u="none" strike="noStrike" dirty="0">
                        <a:solidFill>
                          <a:srgbClr val="FFFFFF"/>
                        </a:solidFill>
                        <a:effectLst/>
                        <a:latin typeface="Calibri" panose="020F0502020204030204" pitchFamily="34" charset="0"/>
                      </a:endParaRPr>
                    </a:p>
                  </a:txBody>
                  <a:tcPr marL="9525" marR="9525" marT="9525" marB="0" anchor="ctr">
                    <a:cell3D prstMaterial="dkEdge">
                      <a:bevel h="50800" prst="divot"/>
                      <a:lightRig rig="flood" dir="t"/>
                    </a:cell3D>
                  </a:tcPr>
                </a:tc>
                <a:extLst>
                  <a:ext uri="{0D108BD9-81ED-4DB2-BD59-A6C34878D82A}">
                    <a16:rowId xmlns:a16="http://schemas.microsoft.com/office/drawing/2014/main" val="1998180656"/>
                  </a:ext>
                </a:extLst>
              </a:tr>
            </a:tbl>
          </a:graphicData>
        </a:graphic>
      </p:graphicFrame>
      <p:graphicFrame>
        <p:nvGraphicFramePr>
          <p:cNvPr id="11" name="Chart 10">
            <a:extLst>
              <a:ext uri="{FF2B5EF4-FFF2-40B4-BE49-F238E27FC236}">
                <a16:creationId xmlns:a16="http://schemas.microsoft.com/office/drawing/2014/main" id="{B94949B5-3469-4FB9-AB00-83EB7EFE142C}"/>
              </a:ext>
            </a:extLst>
          </p:cNvPr>
          <p:cNvGraphicFramePr>
            <a:graphicFrameLocks/>
          </p:cNvGraphicFramePr>
          <p:nvPr>
            <p:extLst>
              <p:ext uri="{D42A27DB-BD31-4B8C-83A1-F6EECF244321}">
                <p14:modId xmlns:p14="http://schemas.microsoft.com/office/powerpoint/2010/main" val="1408107982"/>
              </p:ext>
            </p:extLst>
          </p:nvPr>
        </p:nvGraphicFramePr>
        <p:xfrm>
          <a:off x="6802090" y="736200"/>
          <a:ext cx="5133600" cy="26928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2" name="Chart 11">
            <a:extLst>
              <a:ext uri="{FF2B5EF4-FFF2-40B4-BE49-F238E27FC236}">
                <a16:creationId xmlns:a16="http://schemas.microsoft.com/office/drawing/2014/main" id="{1ADE6555-1943-45DB-ACFF-16BB73187815}"/>
              </a:ext>
            </a:extLst>
          </p:cNvPr>
          <p:cNvGraphicFramePr>
            <a:graphicFrameLocks/>
          </p:cNvGraphicFramePr>
          <p:nvPr>
            <p:extLst>
              <p:ext uri="{D42A27DB-BD31-4B8C-83A1-F6EECF244321}">
                <p14:modId xmlns:p14="http://schemas.microsoft.com/office/powerpoint/2010/main" val="1173578291"/>
              </p:ext>
            </p:extLst>
          </p:nvPr>
        </p:nvGraphicFramePr>
        <p:xfrm>
          <a:off x="256309" y="3989958"/>
          <a:ext cx="5133600" cy="2692800"/>
        </p:xfrm>
        <a:graphic>
          <a:graphicData uri="http://schemas.openxmlformats.org/drawingml/2006/chart">
            <c:chart xmlns:c="http://schemas.openxmlformats.org/drawingml/2006/chart" xmlns:r="http://schemas.openxmlformats.org/officeDocument/2006/relationships" r:id="rId3"/>
          </a:graphicData>
        </a:graphic>
      </p:graphicFrame>
      <p:sp>
        <p:nvSpPr>
          <p:cNvPr id="13" name="Rectangle 12">
            <a:extLst>
              <a:ext uri="{FF2B5EF4-FFF2-40B4-BE49-F238E27FC236}">
                <a16:creationId xmlns:a16="http://schemas.microsoft.com/office/drawing/2014/main" id="{CE22B547-F54D-4755-8227-EBE5FE18E002}"/>
              </a:ext>
            </a:extLst>
          </p:cNvPr>
          <p:cNvSpPr/>
          <p:nvPr/>
        </p:nvSpPr>
        <p:spPr>
          <a:xfrm>
            <a:off x="6802090" y="3989958"/>
            <a:ext cx="5133600" cy="2692800"/>
          </a:xfrm>
          <a:prstGeom prst="rect">
            <a:avLst/>
          </a:prstGeom>
          <a:solidFill>
            <a:schemeClr val="accent5">
              <a:lumMod val="20000"/>
              <a:lumOff val="80000"/>
            </a:schemeClr>
          </a:solidFill>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defRPr sz="1260" b="1" i="0" u="none" strike="noStrike" kern="1200" spc="0" baseline="0">
                <a:solidFill>
                  <a:sysClr val="windowText" lastClr="000000"/>
                </a:solidFill>
                <a:latin typeface="+mn-lt"/>
                <a:ea typeface="+mn-ea"/>
                <a:cs typeface="+mn-cs"/>
              </a:defRPr>
            </a:pPr>
            <a:r>
              <a:rPr lang="en-IN" sz="1400" dirty="0">
                <a:solidFill>
                  <a:schemeClr val="tx1"/>
                </a:solidFill>
              </a:rPr>
              <a:t>Expenditure vs Sales vs Profit</a:t>
            </a:r>
          </a:p>
          <a:p>
            <a:pPr algn="ctr">
              <a:defRPr sz="1260" b="1" i="0" u="none" strike="noStrike" kern="1200" spc="0" baseline="0">
                <a:solidFill>
                  <a:sysClr val="windowText" lastClr="000000"/>
                </a:solidFill>
                <a:latin typeface="+mn-lt"/>
                <a:ea typeface="+mn-ea"/>
                <a:cs typeface="+mn-cs"/>
              </a:defRPr>
            </a:pPr>
            <a:endParaRPr lang="en-IN" sz="1400" dirty="0">
              <a:solidFill>
                <a:schemeClr val="tx1"/>
              </a:solidFill>
            </a:endParaRPr>
          </a:p>
          <a:p>
            <a:pPr marL="285750" indent="-285750">
              <a:buFont typeface="Wingdings" panose="05000000000000000000" pitchFamily="2" charset="2"/>
              <a:buChar char="v"/>
            </a:pPr>
            <a:r>
              <a:rPr lang="en-IN" sz="1400" dirty="0">
                <a:solidFill>
                  <a:schemeClr val="tx1"/>
                </a:solidFill>
              </a:rPr>
              <a:t>The Variable cost and the sales are positively correlated.</a:t>
            </a:r>
          </a:p>
          <a:p>
            <a:pPr marL="285750" indent="-285750">
              <a:buFont typeface="Wingdings" panose="05000000000000000000" pitchFamily="2" charset="2"/>
              <a:buChar char="v"/>
            </a:pPr>
            <a:r>
              <a:rPr lang="en-IN" sz="1400" dirty="0">
                <a:solidFill>
                  <a:schemeClr val="tx1"/>
                </a:solidFill>
              </a:rPr>
              <a:t>From Feb’19 to Mar’19 the sales was gone down by 34% however there was no change in the Variable cost.</a:t>
            </a:r>
          </a:p>
          <a:p>
            <a:pPr marL="285750" indent="-285750">
              <a:buFont typeface="Wingdings" panose="05000000000000000000" pitchFamily="2" charset="2"/>
              <a:buChar char="v"/>
            </a:pPr>
            <a:r>
              <a:rPr lang="en-IN" sz="1400" dirty="0">
                <a:solidFill>
                  <a:schemeClr val="tx1"/>
                </a:solidFill>
              </a:rPr>
              <a:t>Same pattern also can be seen for the period of Mar’19 to Apr’19. Sales was gone down by 68% however the Variable Cost gone down by only 34%.</a:t>
            </a:r>
          </a:p>
          <a:p>
            <a:pPr marL="285750" indent="-285750">
              <a:buFont typeface="Wingdings" panose="05000000000000000000" pitchFamily="2" charset="2"/>
              <a:buChar char="v"/>
            </a:pPr>
            <a:r>
              <a:rPr lang="en-IN" sz="1400" dirty="0">
                <a:solidFill>
                  <a:schemeClr val="tx1"/>
                </a:solidFill>
              </a:rPr>
              <a:t>The Correlation Coefficient between Variable Cost &amp; Sales was 0.83. Which should be nearest to 1. </a:t>
            </a:r>
          </a:p>
          <a:p>
            <a:pPr marL="285750" indent="-285750">
              <a:buFont typeface="Wingdings" panose="05000000000000000000" pitchFamily="2" charset="2"/>
              <a:buChar char="v"/>
            </a:pPr>
            <a:endParaRPr lang="en-IN" sz="1400" dirty="0">
              <a:solidFill>
                <a:schemeClr val="tx1"/>
              </a:solidFill>
            </a:endParaRPr>
          </a:p>
          <a:p>
            <a:pPr marL="285750" indent="-285750">
              <a:buFont typeface="Wingdings" panose="05000000000000000000" pitchFamily="2" charset="2"/>
              <a:buChar char="v"/>
            </a:pPr>
            <a:endParaRPr lang="en-IN" sz="1400" dirty="0">
              <a:solidFill>
                <a:schemeClr val="tx1"/>
              </a:solidFill>
            </a:endParaRPr>
          </a:p>
          <a:p>
            <a:pPr marL="285750" indent="-285750">
              <a:buFont typeface="Wingdings" panose="05000000000000000000" pitchFamily="2" charset="2"/>
              <a:buChar char="v"/>
            </a:pPr>
            <a:endParaRPr lang="en-IN" sz="1400" dirty="0">
              <a:solidFill>
                <a:schemeClr val="tx1"/>
              </a:solidFill>
            </a:endParaRPr>
          </a:p>
        </p:txBody>
      </p:sp>
    </p:spTree>
    <p:extLst>
      <p:ext uri="{BB962C8B-B14F-4D97-AF65-F5344CB8AC3E}">
        <p14:creationId xmlns:p14="http://schemas.microsoft.com/office/powerpoint/2010/main" val="33863600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2082CC1-0FAE-4EA0-B9CB-06B98EF85FB0}"/>
              </a:ext>
            </a:extLst>
          </p:cNvPr>
          <p:cNvSpPr/>
          <p:nvPr/>
        </p:nvSpPr>
        <p:spPr>
          <a:xfrm>
            <a:off x="255819" y="175242"/>
            <a:ext cx="11679381" cy="422563"/>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t="100000" r="100000"/>
            </a:path>
            <a:tileRect l="-100000" b="-100000"/>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800" dirty="0"/>
              <a:t>Explore - Reasons</a:t>
            </a:r>
          </a:p>
        </p:txBody>
      </p:sp>
      <p:sp>
        <p:nvSpPr>
          <p:cNvPr id="9" name="Rectangle 8">
            <a:extLst>
              <a:ext uri="{FF2B5EF4-FFF2-40B4-BE49-F238E27FC236}">
                <a16:creationId xmlns:a16="http://schemas.microsoft.com/office/drawing/2014/main" id="{7D2E4B41-CA0B-4C00-8AA5-5ABF3E7D47B8}"/>
              </a:ext>
            </a:extLst>
          </p:cNvPr>
          <p:cNvSpPr/>
          <p:nvPr/>
        </p:nvSpPr>
        <p:spPr>
          <a:xfrm>
            <a:off x="255819" y="634772"/>
            <a:ext cx="11678400" cy="6009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IN" sz="1400" dirty="0">
                <a:solidFill>
                  <a:schemeClr val="tx1"/>
                </a:solidFill>
              </a:rPr>
              <a:t>The sale has gone down due to several reasons. To identify the reasons a brainstorming session and One-o-One question session has conducted with the owner and all the stuffs of that shop. After that session we are able to following reasons (potential) -</a:t>
            </a:r>
          </a:p>
        </p:txBody>
      </p:sp>
      <p:sp>
        <p:nvSpPr>
          <p:cNvPr id="10" name="Rectangle 9">
            <a:extLst>
              <a:ext uri="{FF2B5EF4-FFF2-40B4-BE49-F238E27FC236}">
                <a16:creationId xmlns:a16="http://schemas.microsoft.com/office/drawing/2014/main" id="{0DCB3924-1585-48D7-95E1-044B9C9512AE}"/>
              </a:ext>
            </a:extLst>
          </p:cNvPr>
          <p:cNvSpPr/>
          <p:nvPr/>
        </p:nvSpPr>
        <p:spPr>
          <a:xfrm>
            <a:off x="255819" y="1096360"/>
            <a:ext cx="11678400" cy="1180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400050" indent="-400050">
              <a:buFont typeface="+mj-lt"/>
              <a:buAutoNum type="romanUcPeriod"/>
            </a:pPr>
            <a:r>
              <a:rPr lang="en-IN" sz="1400" dirty="0">
                <a:solidFill>
                  <a:schemeClr val="tx1"/>
                </a:solidFill>
              </a:rPr>
              <a:t>Food Price</a:t>
            </a:r>
          </a:p>
          <a:p>
            <a:pPr marL="400050" indent="-400050">
              <a:buFont typeface="+mj-lt"/>
              <a:buAutoNum type="romanUcPeriod"/>
            </a:pPr>
            <a:r>
              <a:rPr lang="en-IN" sz="1400" dirty="0">
                <a:solidFill>
                  <a:schemeClr val="tx1"/>
                </a:solidFill>
              </a:rPr>
              <a:t>Food Taste</a:t>
            </a:r>
          </a:p>
          <a:p>
            <a:pPr marL="400050" indent="-400050">
              <a:buFont typeface="+mj-lt"/>
              <a:buAutoNum type="romanUcPeriod"/>
            </a:pPr>
            <a:r>
              <a:rPr lang="en-IN" sz="1400" dirty="0">
                <a:solidFill>
                  <a:schemeClr val="tx1"/>
                </a:solidFill>
              </a:rPr>
              <a:t>Food Varieties</a:t>
            </a:r>
          </a:p>
          <a:p>
            <a:pPr marL="400050" indent="-400050">
              <a:buFont typeface="+mj-lt"/>
              <a:buAutoNum type="romanUcPeriod"/>
            </a:pPr>
            <a:r>
              <a:rPr lang="en-IN" sz="1400" dirty="0">
                <a:solidFill>
                  <a:schemeClr val="tx1"/>
                </a:solidFill>
              </a:rPr>
              <a:t>Hygiene</a:t>
            </a:r>
          </a:p>
          <a:p>
            <a:pPr marL="400050" indent="-400050">
              <a:buFont typeface="+mj-lt"/>
              <a:buAutoNum type="romanUcPeriod"/>
            </a:pPr>
            <a:r>
              <a:rPr lang="en-IN" sz="1400" dirty="0">
                <a:solidFill>
                  <a:schemeClr val="tx1"/>
                </a:solidFill>
              </a:rPr>
              <a:t>Rude Stuff</a:t>
            </a:r>
          </a:p>
        </p:txBody>
      </p:sp>
      <p:sp>
        <p:nvSpPr>
          <p:cNvPr id="5" name="Rectangle 4">
            <a:extLst>
              <a:ext uri="{FF2B5EF4-FFF2-40B4-BE49-F238E27FC236}">
                <a16:creationId xmlns:a16="http://schemas.microsoft.com/office/drawing/2014/main" id="{49164BCA-D688-4BAB-B4F7-144277F3E383}"/>
              </a:ext>
            </a:extLst>
          </p:cNvPr>
          <p:cNvSpPr/>
          <p:nvPr/>
        </p:nvSpPr>
        <p:spPr>
          <a:xfrm>
            <a:off x="256800" y="2474583"/>
            <a:ext cx="11678400" cy="4156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IN" sz="1400" dirty="0">
                <a:solidFill>
                  <a:schemeClr val="tx1"/>
                </a:solidFill>
              </a:rPr>
              <a:t>Considering the above reasons a survey has been performed over 100 customers. We have received the following result. </a:t>
            </a:r>
          </a:p>
        </p:txBody>
      </p:sp>
      <p:graphicFrame>
        <p:nvGraphicFramePr>
          <p:cNvPr id="6" name="Table 14">
            <a:extLst>
              <a:ext uri="{FF2B5EF4-FFF2-40B4-BE49-F238E27FC236}">
                <a16:creationId xmlns:a16="http://schemas.microsoft.com/office/drawing/2014/main" id="{D03B4200-EBEE-4C86-B13A-40633C18DC7F}"/>
              </a:ext>
            </a:extLst>
          </p:cNvPr>
          <p:cNvGraphicFramePr>
            <a:graphicFrameLocks noGrp="1"/>
          </p:cNvGraphicFramePr>
          <p:nvPr>
            <p:extLst>
              <p:ext uri="{D42A27DB-BD31-4B8C-83A1-F6EECF244321}">
                <p14:modId xmlns:p14="http://schemas.microsoft.com/office/powerpoint/2010/main" val="3558606360"/>
              </p:ext>
            </p:extLst>
          </p:nvPr>
        </p:nvGraphicFramePr>
        <p:xfrm>
          <a:off x="358251" y="3087471"/>
          <a:ext cx="5506691" cy="2438400"/>
        </p:xfrm>
        <a:graphic>
          <a:graphicData uri="http://schemas.openxmlformats.org/drawingml/2006/table">
            <a:tbl>
              <a:tblPr firstRow="1" lastRow="1" bandRow="1">
                <a:tableStyleId>{5C22544A-7EE6-4342-B048-85BDC9FD1C3A}</a:tableStyleId>
              </a:tblPr>
              <a:tblGrid>
                <a:gridCol w="3176640">
                  <a:extLst>
                    <a:ext uri="{9D8B030D-6E8A-4147-A177-3AD203B41FA5}">
                      <a16:colId xmlns:a16="http://schemas.microsoft.com/office/drawing/2014/main" val="3258347219"/>
                    </a:ext>
                  </a:extLst>
                </a:gridCol>
                <a:gridCol w="2330051">
                  <a:extLst>
                    <a:ext uri="{9D8B030D-6E8A-4147-A177-3AD203B41FA5}">
                      <a16:colId xmlns:a16="http://schemas.microsoft.com/office/drawing/2014/main" val="2327838196"/>
                    </a:ext>
                  </a:extLst>
                </a:gridCol>
              </a:tblGrid>
              <a:tr h="248516">
                <a:tc>
                  <a:txBody>
                    <a:bodyPr/>
                    <a:lstStyle/>
                    <a:p>
                      <a:pPr algn="ctr"/>
                      <a:r>
                        <a:rPr lang="en-IN" sz="1400" dirty="0"/>
                        <a:t>Reason</a:t>
                      </a:r>
                    </a:p>
                  </a:txBody>
                  <a:tcPr/>
                </a:tc>
                <a:tc>
                  <a:txBody>
                    <a:bodyPr/>
                    <a:lstStyle/>
                    <a:p>
                      <a:pPr algn="ctr"/>
                      <a:r>
                        <a:rPr lang="en-IN" sz="1400" dirty="0"/>
                        <a:t>No. of Complaints</a:t>
                      </a:r>
                    </a:p>
                  </a:txBody>
                  <a:tcPr/>
                </a:tc>
                <a:extLst>
                  <a:ext uri="{0D108BD9-81ED-4DB2-BD59-A6C34878D82A}">
                    <a16:rowId xmlns:a16="http://schemas.microsoft.com/office/drawing/2014/main" val="3860969960"/>
                  </a:ext>
                </a:extLst>
              </a:tr>
              <a:tr h="248516">
                <a:tc>
                  <a:txBody>
                    <a:bodyPr/>
                    <a:lstStyle/>
                    <a:p>
                      <a:pPr algn="ctr"/>
                      <a:r>
                        <a:rPr lang="en-IN" sz="1400" dirty="0"/>
                        <a:t>Food Price</a:t>
                      </a:r>
                    </a:p>
                  </a:txBody>
                  <a:tcPr/>
                </a:tc>
                <a:tc>
                  <a:txBody>
                    <a:bodyPr/>
                    <a:lstStyle/>
                    <a:p>
                      <a:pPr algn="ctr"/>
                      <a:r>
                        <a:rPr lang="en-IN" sz="1400" dirty="0"/>
                        <a:t>35</a:t>
                      </a:r>
                    </a:p>
                  </a:txBody>
                  <a:tcPr/>
                </a:tc>
                <a:extLst>
                  <a:ext uri="{0D108BD9-81ED-4DB2-BD59-A6C34878D82A}">
                    <a16:rowId xmlns:a16="http://schemas.microsoft.com/office/drawing/2014/main" val="1430208406"/>
                  </a:ext>
                </a:extLst>
              </a:tr>
              <a:tr h="248516">
                <a:tc>
                  <a:txBody>
                    <a:bodyPr/>
                    <a:lstStyle/>
                    <a:p>
                      <a:pPr algn="ctr"/>
                      <a:r>
                        <a:rPr lang="en-IN" sz="1400" dirty="0"/>
                        <a:t>Food Taste</a:t>
                      </a:r>
                    </a:p>
                  </a:txBody>
                  <a:tcPr/>
                </a:tc>
                <a:tc>
                  <a:txBody>
                    <a:bodyPr/>
                    <a:lstStyle/>
                    <a:p>
                      <a:pPr algn="ctr"/>
                      <a:r>
                        <a:rPr lang="en-IN" sz="1400" dirty="0"/>
                        <a:t>33</a:t>
                      </a:r>
                    </a:p>
                  </a:txBody>
                  <a:tcPr/>
                </a:tc>
                <a:extLst>
                  <a:ext uri="{0D108BD9-81ED-4DB2-BD59-A6C34878D82A}">
                    <a16:rowId xmlns:a16="http://schemas.microsoft.com/office/drawing/2014/main" val="3864025192"/>
                  </a:ext>
                </a:extLst>
              </a:tr>
              <a:tr h="248516">
                <a:tc>
                  <a:txBody>
                    <a:bodyPr/>
                    <a:lstStyle/>
                    <a:p>
                      <a:pPr algn="ctr"/>
                      <a:r>
                        <a:rPr lang="en-IN" sz="1400" dirty="0"/>
                        <a:t>Food Varieties</a:t>
                      </a:r>
                    </a:p>
                  </a:txBody>
                  <a:tcPr/>
                </a:tc>
                <a:tc>
                  <a:txBody>
                    <a:bodyPr/>
                    <a:lstStyle/>
                    <a:p>
                      <a:pPr algn="ctr"/>
                      <a:r>
                        <a:rPr lang="en-IN" sz="1400" dirty="0"/>
                        <a:t>21</a:t>
                      </a:r>
                    </a:p>
                  </a:txBody>
                  <a:tcPr/>
                </a:tc>
                <a:extLst>
                  <a:ext uri="{0D108BD9-81ED-4DB2-BD59-A6C34878D82A}">
                    <a16:rowId xmlns:a16="http://schemas.microsoft.com/office/drawing/2014/main" val="4007917834"/>
                  </a:ext>
                </a:extLst>
              </a:tr>
              <a:tr h="248516">
                <a:tc>
                  <a:txBody>
                    <a:bodyPr/>
                    <a:lstStyle/>
                    <a:p>
                      <a:pPr algn="ctr"/>
                      <a:r>
                        <a:rPr lang="en-IN" sz="1400" dirty="0"/>
                        <a:t>Hygiene</a:t>
                      </a:r>
                    </a:p>
                  </a:txBody>
                  <a:tcPr/>
                </a:tc>
                <a:tc>
                  <a:txBody>
                    <a:bodyPr/>
                    <a:lstStyle/>
                    <a:p>
                      <a:pPr algn="ctr"/>
                      <a:r>
                        <a:rPr lang="en-IN" sz="1400" dirty="0"/>
                        <a:t>9</a:t>
                      </a:r>
                    </a:p>
                  </a:txBody>
                  <a:tcPr/>
                </a:tc>
                <a:extLst>
                  <a:ext uri="{0D108BD9-81ED-4DB2-BD59-A6C34878D82A}">
                    <a16:rowId xmlns:a16="http://schemas.microsoft.com/office/drawing/2014/main" val="1396648608"/>
                  </a:ext>
                </a:extLst>
              </a:tr>
              <a:tr h="248516">
                <a:tc>
                  <a:txBody>
                    <a:bodyPr/>
                    <a:lstStyle/>
                    <a:p>
                      <a:pPr algn="ctr"/>
                      <a:r>
                        <a:rPr lang="en-IN" sz="1400" dirty="0"/>
                        <a:t>Rude Stuff</a:t>
                      </a:r>
                    </a:p>
                  </a:txBody>
                  <a:tcPr/>
                </a:tc>
                <a:tc>
                  <a:txBody>
                    <a:bodyPr/>
                    <a:lstStyle/>
                    <a:p>
                      <a:pPr algn="ctr"/>
                      <a:r>
                        <a:rPr lang="en-IN" sz="1400" dirty="0"/>
                        <a:t>1</a:t>
                      </a:r>
                    </a:p>
                  </a:txBody>
                  <a:tcPr/>
                </a:tc>
                <a:extLst>
                  <a:ext uri="{0D108BD9-81ED-4DB2-BD59-A6C34878D82A}">
                    <a16:rowId xmlns:a16="http://schemas.microsoft.com/office/drawing/2014/main" val="2334997499"/>
                  </a:ext>
                </a:extLst>
              </a:tr>
              <a:tr h="248516">
                <a:tc>
                  <a:txBody>
                    <a:bodyPr/>
                    <a:lstStyle/>
                    <a:p>
                      <a:pPr algn="ctr"/>
                      <a:r>
                        <a:rPr lang="en-IN" sz="1400" dirty="0"/>
                        <a:t>Other</a:t>
                      </a:r>
                    </a:p>
                  </a:txBody>
                  <a:tcPr/>
                </a:tc>
                <a:tc>
                  <a:txBody>
                    <a:bodyPr/>
                    <a:lstStyle/>
                    <a:p>
                      <a:pPr algn="ctr"/>
                      <a:r>
                        <a:rPr lang="en-IN" sz="1400" dirty="0"/>
                        <a:t>1</a:t>
                      </a:r>
                    </a:p>
                  </a:txBody>
                  <a:tcPr/>
                </a:tc>
                <a:extLst>
                  <a:ext uri="{0D108BD9-81ED-4DB2-BD59-A6C34878D82A}">
                    <a16:rowId xmlns:a16="http://schemas.microsoft.com/office/drawing/2014/main" val="442913127"/>
                  </a:ext>
                </a:extLst>
              </a:tr>
              <a:tr h="248516">
                <a:tc>
                  <a:txBody>
                    <a:bodyPr/>
                    <a:lstStyle/>
                    <a:p>
                      <a:pPr algn="ctr"/>
                      <a:r>
                        <a:rPr lang="en-IN" sz="1400" dirty="0"/>
                        <a:t>Total</a:t>
                      </a:r>
                    </a:p>
                  </a:txBody>
                  <a:tcPr/>
                </a:tc>
                <a:tc>
                  <a:txBody>
                    <a:bodyPr/>
                    <a:lstStyle/>
                    <a:p>
                      <a:pPr algn="ctr"/>
                      <a:r>
                        <a:rPr lang="en-IN" sz="1400" dirty="0"/>
                        <a:t>100</a:t>
                      </a:r>
                    </a:p>
                  </a:txBody>
                  <a:tcPr/>
                </a:tc>
                <a:extLst>
                  <a:ext uri="{0D108BD9-81ED-4DB2-BD59-A6C34878D82A}">
                    <a16:rowId xmlns:a16="http://schemas.microsoft.com/office/drawing/2014/main" val="2418911335"/>
                  </a:ext>
                </a:extLst>
              </a:tr>
            </a:tbl>
          </a:graphicData>
        </a:graphic>
      </p:graphicFrame>
      <p:graphicFrame>
        <p:nvGraphicFramePr>
          <p:cNvPr id="7" name="Chart 6">
            <a:extLst>
              <a:ext uri="{FF2B5EF4-FFF2-40B4-BE49-F238E27FC236}">
                <a16:creationId xmlns:a16="http://schemas.microsoft.com/office/drawing/2014/main" id="{37BE41C0-EFA1-46D1-A0F8-C0F1D82F3A53}"/>
              </a:ext>
            </a:extLst>
          </p:cNvPr>
          <p:cNvGraphicFramePr>
            <a:graphicFrameLocks/>
          </p:cNvGraphicFramePr>
          <p:nvPr>
            <p:extLst>
              <p:ext uri="{D42A27DB-BD31-4B8C-83A1-F6EECF244321}">
                <p14:modId xmlns:p14="http://schemas.microsoft.com/office/powerpoint/2010/main" val="1097801151"/>
              </p:ext>
            </p:extLst>
          </p:nvPr>
        </p:nvGraphicFramePr>
        <p:xfrm>
          <a:off x="6427528" y="3087472"/>
          <a:ext cx="5506691" cy="2438400"/>
        </p:xfrm>
        <a:graphic>
          <a:graphicData uri="http://schemas.openxmlformats.org/drawingml/2006/chart">
            <c:chart xmlns:c="http://schemas.openxmlformats.org/drawingml/2006/chart" xmlns:r="http://schemas.openxmlformats.org/officeDocument/2006/relationships" r:id="rId2"/>
          </a:graphicData>
        </a:graphic>
      </p:graphicFrame>
      <p:sp>
        <p:nvSpPr>
          <p:cNvPr id="11" name="Oval 10">
            <a:extLst>
              <a:ext uri="{FF2B5EF4-FFF2-40B4-BE49-F238E27FC236}">
                <a16:creationId xmlns:a16="http://schemas.microsoft.com/office/drawing/2014/main" id="{3BFA465B-12D7-49C9-A812-28C26D82B49C}"/>
              </a:ext>
            </a:extLst>
          </p:cNvPr>
          <p:cNvSpPr/>
          <p:nvPr/>
        </p:nvSpPr>
        <p:spPr>
          <a:xfrm>
            <a:off x="6653406" y="3149993"/>
            <a:ext cx="2430485" cy="2322285"/>
          </a:xfrm>
          <a:prstGeom prst="ellipse">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D3424DF2-39E1-433B-A686-816E34BC0DCA}"/>
              </a:ext>
            </a:extLst>
          </p:cNvPr>
          <p:cNvSpPr/>
          <p:nvPr/>
        </p:nvSpPr>
        <p:spPr>
          <a:xfrm>
            <a:off x="358251" y="5761640"/>
            <a:ext cx="11678400" cy="6009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IN" sz="1400" dirty="0">
                <a:solidFill>
                  <a:schemeClr val="tx1"/>
                </a:solidFill>
              </a:rPr>
              <a:t>As per the above survey report there are 3 most important reasons for less sales are - Food Price (35%), Food Taste (33%) &amp; Food Varieties (21%). These 3 reasons are contributing more than 80%. Hence we need to work upon these 3 reason which can improve the sale.</a:t>
            </a:r>
          </a:p>
        </p:txBody>
      </p:sp>
    </p:spTree>
    <p:extLst>
      <p:ext uri="{BB962C8B-B14F-4D97-AF65-F5344CB8AC3E}">
        <p14:creationId xmlns:p14="http://schemas.microsoft.com/office/powerpoint/2010/main" val="39209652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7BDB66A-E1C4-4409-9E42-DC32A13DB85F}"/>
              </a:ext>
            </a:extLst>
          </p:cNvPr>
          <p:cNvSpPr/>
          <p:nvPr/>
        </p:nvSpPr>
        <p:spPr>
          <a:xfrm>
            <a:off x="0" y="8052"/>
            <a:ext cx="12192000" cy="546132"/>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t="100000" r="100000"/>
            </a:path>
            <a:tileRect l="-100000" b="-100000"/>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800" dirty="0"/>
              <a:t>Improve - Recommendation</a:t>
            </a:r>
          </a:p>
        </p:txBody>
      </p:sp>
      <p:sp>
        <p:nvSpPr>
          <p:cNvPr id="9" name="Rectangle: Diagonal Corners Rounded 8">
            <a:extLst>
              <a:ext uri="{FF2B5EF4-FFF2-40B4-BE49-F238E27FC236}">
                <a16:creationId xmlns:a16="http://schemas.microsoft.com/office/drawing/2014/main" id="{681D8346-D3C1-4B90-AC79-37255B3DD2CF}"/>
              </a:ext>
            </a:extLst>
          </p:cNvPr>
          <p:cNvSpPr/>
          <p:nvPr/>
        </p:nvSpPr>
        <p:spPr>
          <a:xfrm>
            <a:off x="928250" y="745222"/>
            <a:ext cx="3685309" cy="5558594"/>
          </a:xfrm>
          <a:prstGeom prst="round2Diag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Ø"/>
            </a:pPr>
            <a:r>
              <a:rPr lang="en-IN" dirty="0">
                <a:solidFill>
                  <a:schemeClr val="bg1"/>
                </a:solidFill>
                <a:latin typeface="Calibri" panose="020F0502020204030204" pitchFamily="34" charset="0"/>
                <a:ea typeface="Calibri" panose="020F0502020204030204" pitchFamily="34" charset="0"/>
                <a:cs typeface="Times New Roman" panose="02020603050405020304" pitchFamily="18" charset="0"/>
              </a:rPr>
              <a:t>Reduce the profit margin to reduce the Food price. </a:t>
            </a:r>
          </a:p>
          <a:p>
            <a:pPr marL="285750" indent="-285750">
              <a:buFont typeface="Wingdings" panose="05000000000000000000" pitchFamily="2" charset="2"/>
              <a:buChar char="Ø"/>
            </a:pPr>
            <a:r>
              <a:rPr lang="en-IN" dirty="0">
                <a:solidFill>
                  <a:schemeClr val="bg1"/>
                </a:solidFill>
                <a:latin typeface="Calibri" panose="020F0502020204030204" pitchFamily="34" charset="0"/>
                <a:ea typeface="Calibri" panose="020F0502020204030204" pitchFamily="34" charset="0"/>
                <a:cs typeface="Times New Roman" panose="02020603050405020304" pitchFamily="18" charset="0"/>
              </a:rPr>
              <a:t>Need to buy ingredients from </a:t>
            </a:r>
            <a:r>
              <a:rPr lang="en-IN" dirty="0">
                <a:solidFill>
                  <a:schemeClr val="bg1"/>
                </a:solidFill>
                <a:latin typeface="Calibri" panose="020F0502020204030204" pitchFamily="34" charset="0"/>
                <a:cs typeface="Times New Roman" panose="02020603050405020304" pitchFamily="18" charset="0"/>
              </a:rPr>
              <a:t>wholesale market instead of retail store.</a:t>
            </a:r>
          </a:p>
          <a:p>
            <a:pPr marL="285750" indent="-285750">
              <a:buFont typeface="Wingdings" panose="05000000000000000000" pitchFamily="2" charset="2"/>
              <a:buChar char="Ø"/>
            </a:pPr>
            <a:r>
              <a:rPr lang="en-IN" dirty="0">
                <a:solidFill>
                  <a:schemeClr val="bg1"/>
                </a:solidFill>
                <a:latin typeface="Calibri" panose="020F0502020204030204" pitchFamily="34" charset="0"/>
                <a:ea typeface="Calibri" panose="020F0502020204030204" pitchFamily="34" charset="0"/>
                <a:cs typeface="Times New Roman" panose="02020603050405020304" pitchFamily="18" charset="0"/>
              </a:rPr>
              <a:t>Need to invest more on those items which all are having higher sale.</a:t>
            </a:r>
          </a:p>
          <a:p>
            <a:pPr marL="285750" indent="-285750">
              <a:buFont typeface="Wingdings" panose="05000000000000000000" pitchFamily="2" charset="2"/>
              <a:buChar char="Ø"/>
            </a:pPr>
            <a:r>
              <a:rPr lang="en-IN" dirty="0">
                <a:solidFill>
                  <a:schemeClr val="bg1"/>
                </a:solidFill>
                <a:latin typeface="Calibri" panose="020F0502020204030204" pitchFamily="34" charset="0"/>
                <a:ea typeface="Calibri" panose="020F0502020204030204" pitchFamily="34" charset="0"/>
                <a:cs typeface="Times New Roman" panose="02020603050405020304" pitchFamily="18" charset="0"/>
              </a:rPr>
              <a:t>Need to invest less on those items which all are having lesser sale.</a:t>
            </a:r>
          </a:p>
          <a:p>
            <a:endParaRPr lang="en-IN" dirty="0">
              <a:solidFill>
                <a:schemeClr val="bg1"/>
              </a:solidFill>
            </a:endParaRPr>
          </a:p>
        </p:txBody>
      </p:sp>
      <p:sp>
        <p:nvSpPr>
          <p:cNvPr id="17" name="Rectangle: Diagonal Corners Rounded 16">
            <a:extLst>
              <a:ext uri="{FF2B5EF4-FFF2-40B4-BE49-F238E27FC236}">
                <a16:creationId xmlns:a16="http://schemas.microsoft.com/office/drawing/2014/main" id="{20324F7B-B002-4DC2-ABE7-7394589FB6E9}"/>
              </a:ext>
            </a:extLst>
          </p:cNvPr>
          <p:cNvSpPr/>
          <p:nvPr/>
        </p:nvSpPr>
        <p:spPr>
          <a:xfrm>
            <a:off x="7401606" y="745222"/>
            <a:ext cx="3685309" cy="5558400"/>
          </a:xfrm>
          <a:prstGeom prst="round2Diag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5"/>
          </a:lnRef>
          <a:fillRef idx="2">
            <a:schemeClr val="accent5"/>
          </a:fillRef>
          <a:effectRef idx="1">
            <a:schemeClr val="accent5"/>
          </a:effectRef>
          <a:fontRef idx="minor">
            <a:schemeClr val="dk1"/>
          </a:fontRef>
        </p:style>
        <p:txBody>
          <a:bodyPr rtlCol="0" anchor="ctr"/>
          <a:lstStyle/>
          <a:p>
            <a:pPr marL="285750" indent="-285750">
              <a:buFont typeface="Wingdings" panose="05000000000000000000" pitchFamily="2" charset="2"/>
              <a:buChar char="Ø"/>
            </a:pPr>
            <a:endParaRPr lang="en-IN"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Ø"/>
            </a:pPr>
            <a:endParaRPr lang="en-IN"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Ø"/>
            </a:pPr>
            <a:r>
              <a:rPr lang="en-IN" dirty="0">
                <a:latin typeface="Calibri" panose="020F0502020204030204" pitchFamily="34" charset="0"/>
                <a:ea typeface="Calibri" panose="020F0502020204030204" pitchFamily="34" charset="0"/>
                <a:cs typeface="Times New Roman" panose="02020603050405020304" pitchFamily="18" charset="0"/>
              </a:rPr>
              <a:t>Need to do R&amp;D to improve the taste of foods.</a:t>
            </a:r>
          </a:p>
          <a:p>
            <a:pPr marL="285750" indent="-285750">
              <a:buFont typeface="Wingdings" panose="05000000000000000000" pitchFamily="2" charset="2"/>
              <a:buChar char="Ø"/>
            </a:pPr>
            <a:r>
              <a:rPr lang="en-IN" dirty="0">
                <a:latin typeface="Calibri" panose="020F0502020204030204" pitchFamily="34" charset="0"/>
                <a:ea typeface="Calibri" panose="020F0502020204030204" pitchFamily="34" charset="0"/>
                <a:cs typeface="Times New Roman" panose="02020603050405020304" pitchFamily="18" charset="0"/>
              </a:rPr>
              <a:t>Need to introduce new items in the menu, preferable traditional dishes of Bangalore (Karnataka).</a:t>
            </a:r>
          </a:p>
          <a:p>
            <a:pPr marL="285750" indent="-285750">
              <a:buFont typeface="Wingdings" panose="05000000000000000000" pitchFamily="2" charset="2"/>
              <a:buChar char="Ø"/>
            </a:pPr>
            <a:r>
              <a:rPr lang="en-IN" dirty="0">
                <a:latin typeface="Calibri" panose="020F0502020204030204" pitchFamily="34" charset="0"/>
                <a:ea typeface="Calibri" panose="020F0502020204030204" pitchFamily="34" charset="0"/>
                <a:cs typeface="Times New Roman" panose="02020603050405020304" pitchFamily="18" charset="0"/>
              </a:rPr>
              <a:t>Also the menu should have, some of the dishes which not easily available in that area.</a:t>
            </a:r>
          </a:p>
          <a:p>
            <a:pPr marL="285750" indent="-285750">
              <a:buFont typeface="Wingdings" panose="05000000000000000000" pitchFamily="2" charset="2"/>
              <a:buChar char="Ø"/>
            </a:pPr>
            <a:r>
              <a:rPr lang="en-IN" dirty="0">
                <a:latin typeface="Calibri" panose="020F0502020204030204" pitchFamily="34" charset="0"/>
                <a:ea typeface="Calibri" panose="020F0502020204030204" pitchFamily="34" charset="0"/>
                <a:cs typeface="Times New Roman" panose="02020603050405020304" pitchFamily="18" charset="0"/>
              </a:rPr>
              <a:t>It will be great if they can introduce any Signature Dish for the shop after doing R&amp;D.</a:t>
            </a:r>
          </a:p>
          <a:p>
            <a:endParaRPr lang="en-IN" dirty="0">
              <a:solidFill>
                <a:schemeClr val="bg1"/>
              </a:solidFill>
            </a:endParaRPr>
          </a:p>
          <a:p>
            <a:endParaRPr lang="en-IN" dirty="0">
              <a:solidFill>
                <a:schemeClr val="bg1"/>
              </a:solidFill>
            </a:endParaRPr>
          </a:p>
        </p:txBody>
      </p:sp>
      <p:sp>
        <p:nvSpPr>
          <p:cNvPr id="18" name="Rectangle 17">
            <a:extLst>
              <a:ext uri="{FF2B5EF4-FFF2-40B4-BE49-F238E27FC236}">
                <a16:creationId xmlns:a16="http://schemas.microsoft.com/office/drawing/2014/main" id="{6956DAF3-75B0-438A-9FC5-7379FC8AC4A3}"/>
              </a:ext>
            </a:extLst>
          </p:cNvPr>
          <p:cNvSpPr/>
          <p:nvPr/>
        </p:nvSpPr>
        <p:spPr>
          <a:xfrm>
            <a:off x="1288473" y="955962"/>
            <a:ext cx="3048000" cy="4572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b="1" dirty="0"/>
              <a:t>Cost &amp; Price</a:t>
            </a:r>
          </a:p>
        </p:txBody>
      </p:sp>
      <p:sp>
        <p:nvSpPr>
          <p:cNvPr id="19" name="Rectangle 18">
            <a:extLst>
              <a:ext uri="{FF2B5EF4-FFF2-40B4-BE49-F238E27FC236}">
                <a16:creationId xmlns:a16="http://schemas.microsoft.com/office/drawing/2014/main" id="{DBC291A6-0F35-4378-9925-9308A4512A3A}"/>
              </a:ext>
            </a:extLst>
          </p:cNvPr>
          <p:cNvSpPr/>
          <p:nvPr/>
        </p:nvSpPr>
        <p:spPr>
          <a:xfrm>
            <a:off x="7720260" y="1095204"/>
            <a:ext cx="3048000" cy="4572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5"/>
          </a:lnRef>
          <a:fillRef idx="2">
            <a:schemeClr val="accent5"/>
          </a:fillRef>
          <a:effectRef idx="1">
            <a:schemeClr val="accent5"/>
          </a:effectRef>
          <a:fontRef idx="minor">
            <a:schemeClr val="dk1"/>
          </a:fontRef>
        </p:style>
        <p:txBody>
          <a:bodyPr rtlCol="0" anchor="ctr"/>
          <a:lstStyle/>
          <a:p>
            <a:pPr algn="ctr"/>
            <a:r>
              <a:rPr lang="en-IN" sz="2800" dirty="0">
                <a:solidFill>
                  <a:schemeClr val="dk1"/>
                </a:solidFill>
                <a:latin typeface="Calibri" panose="020F0502020204030204" pitchFamily="34" charset="0"/>
                <a:cs typeface="Times New Roman" panose="02020603050405020304" pitchFamily="18" charset="0"/>
              </a:rPr>
              <a:t>Food Taste &amp; Menu </a:t>
            </a:r>
          </a:p>
        </p:txBody>
      </p:sp>
    </p:spTree>
    <p:extLst>
      <p:ext uri="{BB962C8B-B14F-4D97-AF65-F5344CB8AC3E}">
        <p14:creationId xmlns:p14="http://schemas.microsoft.com/office/powerpoint/2010/main" val="16398794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lowchart: Connector 2">
            <a:extLst>
              <a:ext uri="{FF2B5EF4-FFF2-40B4-BE49-F238E27FC236}">
                <a16:creationId xmlns:a16="http://schemas.microsoft.com/office/drawing/2014/main" id="{13408833-463C-4A8C-B19D-9ACACD65B0E6}"/>
              </a:ext>
            </a:extLst>
          </p:cNvPr>
          <p:cNvSpPr/>
          <p:nvPr/>
        </p:nvSpPr>
        <p:spPr>
          <a:xfrm>
            <a:off x="9373048" y="2760132"/>
            <a:ext cx="2160000" cy="2160000"/>
          </a:xfrm>
          <a:prstGeom prst="flowChartConnector">
            <a:avLst/>
          </a:prstGeom>
          <a:gradFill flip="none" rotWithShape="1">
            <a:gsLst>
              <a:gs pos="0">
                <a:schemeClr val="tx1">
                  <a:lumMod val="65000"/>
                  <a:lumOff val="35000"/>
                </a:schemeClr>
              </a:gs>
              <a:gs pos="18000">
                <a:schemeClr val="bg1"/>
              </a:gs>
            </a:gsLst>
            <a:lin ang="16200000" scaled="1"/>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7"/>
          </a:p>
        </p:txBody>
      </p:sp>
      <p:sp>
        <p:nvSpPr>
          <p:cNvPr id="4" name="Flowchart: Connector 3">
            <a:extLst>
              <a:ext uri="{FF2B5EF4-FFF2-40B4-BE49-F238E27FC236}">
                <a16:creationId xmlns:a16="http://schemas.microsoft.com/office/drawing/2014/main" id="{04B4A7E7-A6CE-40F4-A70E-EE8A56823450}"/>
              </a:ext>
            </a:extLst>
          </p:cNvPr>
          <p:cNvSpPr/>
          <p:nvPr/>
        </p:nvSpPr>
        <p:spPr>
          <a:xfrm>
            <a:off x="7564389" y="2760132"/>
            <a:ext cx="2160000" cy="2160000"/>
          </a:xfrm>
          <a:prstGeom prst="flowChartConnector">
            <a:avLst/>
          </a:prstGeom>
          <a:gradFill flip="none" rotWithShape="1">
            <a:gsLst>
              <a:gs pos="0">
                <a:schemeClr val="tx1">
                  <a:lumMod val="65000"/>
                  <a:lumOff val="35000"/>
                </a:schemeClr>
              </a:gs>
              <a:gs pos="18000">
                <a:schemeClr val="bg1"/>
              </a:gs>
            </a:gsLst>
            <a:lin ang="16200000" scaled="1"/>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7"/>
          </a:p>
        </p:txBody>
      </p:sp>
      <p:sp>
        <p:nvSpPr>
          <p:cNvPr id="5" name="Flowchart: Connector 4">
            <a:extLst>
              <a:ext uri="{FF2B5EF4-FFF2-40B4-BE49-F238E27FC236}">
                <a16:creationId xmlns:a16="http://schemas.microsoft.com/office/drawing/2014/main" id="{98140858-B62C-4D56-B317-CCF59AC59674}"/>
              </a:ext>
            </a:extLst>
          </p:cNvPr>
          <p:cNvSpPr/>
          <p:nvPr/>
        </p:nvSpPr>
        <p:spPr>
          <a:xfrm>
            <a:off x="5906132" y="2760132"/>
            <a:ext cx="2160000" cy="2160000"/>
          </a:xfrm>
          <a:prstGeom prst="flowChartConnector">
            <a:avLst/>
          </a:prstGeom>
          <a:gradFill flip="none" rotWithShape="1">
            <a:gsLst>
              <a:gs pos="0">
                <a:schemeClr val="tx1">
                  <a:lumMod val="65000"/>
                  <a:lumOff val="35000"/>
                </a:schemeClr>
              </a:gs>
              <a:gs pos="18000">
                <a:schemeClr val="bg1"/>
              </a:gs>
            </a:gsLst>
            <a:lin ang="16200000" scaled="1"/>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7"/>
          </a:p>
        </p:txBody>
      </p:sp>
      <p:sp>
        <p:nvSpPr>
          <p:cNvPr id="6" name="Flowchart: Connector 5">
            <a:extLst>
              <a:ext uri="{FF2B5EF4-FFF2-40B4-BE49-F238E27FC236}">
                <a16:creationId xmlns:a16="http://schemas.microsoft.com/office/drawing/2014/main" id="{3489A469-03A4-4016-A260-7CBD4A9FF200}"/>
              </a:ext>
            </a:extLst>
          </p:cNvPr>
          <p:cNvSpPr/>
          <p:nvPr/>
        </p:nvSpPr>
        <p:spPr>
          <a:xfrm>
            <a:off x="4153556" y="2760132"/>
            <a:ext cx="2160000" cy="2160000"/>
          </a:xfrm>
          <a:prstGeom prst="flowChartConnector">
            <a:avLst/>
          </a:prstGeom>
          <a:gradFill flip="none" rotWithShape="1">
            <a:gsLst>
              <a:gs pos="0">
                <a:schemeClr val="tx1">
                  <a:lumMod val="65000"/>
                  <a:lumOff val="35000"/>
                </a:schemeClr>
              </a:gs>
              <a:gs pos="18000">
                <a:schemeClr val="bg1"/>
              </a:gs>
            </a:gsLst>
            <a:lin ang="16200000" scaled="1"/>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7"/>
          </a:p>
        </p:txBody>
      </p:sp>
      <p:sp>
        <p:nvSpPr>
          <p:cNvPr id="7" name="Flowchart: Connector 6">
            <a:extLst>
              <a:ext uri="{FF2B5EF4-FFF2-40B4-BE49-F238E27FC236}">
                <a16:creationId xmlns:a16="http://schemas.microsoft.com/office/drawing/2014/main" id="{667BE04D-A6F5-46F7-966B-F8A4CDD5886A}"/>
              </a:ext>
            </a:extLst>
          </p:cNvPr>
          <p:cNvSpPr/>
          <p:nvPr/>
        </p:nvSpPr>
        <p:spPr>
          <a:xfrm>
            <a:off x="2414554" y="2760132"/>
            <a:ext cx="2160000" cy="2160000"/>
          </a:xfrm>
          <a:prstGeom prst="flowChartConnector">
            <a:avLst/>
          </a:prstGeom>
          <a:gradFill flip="none" rotWithShape="1">
            <a:gsLst>
              <a:gs pos="0">
                <a:schemeClr val="tx1">
                  <a:lumMod val="65000"/>
                  <a:lumOff val="35000"/>
                </a:schemeClr>
              </a:gs>
              <a:gs pos="18000">
                <a:schemeClr val="bg1"/>
              </a:gs>
            </a:gsLst>
            <a:lin ang="16200000" scaled="1"/>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7"/>
          </a:p>
        </p:txBody>
      </p:sp>
      <p:sp>
        <p:nvSpPr>
          <p:cNvPr id="8" name="Flowchart: Connector 7">
            <a:extLst>
              <a:ext uri="{FF2B5EF4-FFF2-40B4-BE49-F238E27FC236}">
                <a16:creationId xmlns:a16="http://schemas.microsoft.com/office/drawing/2014/main" id="{34D79F12-466A-4277-9906-0CBE03E40BD3}"/>
              </a:ext>
            </a:extLst>
          </p:cNvPr>
          <p:cNvSpPr/>
          <p:nvPr/>
        </p:nvSpPr>
        <p:spPr>
          <a:xfrm>
            <a:off x="705516" y="2760132"/>
            <a:ext cx="2160000" cy="2160000"/>
          </a:xfrm>
          <a:prstGeom prst="flowChartConnector">
            <a:avLst/>
          </a:prstGeom>
          <a:gradFill flip="none" rotWithShape="1">
            <a:gsLst>
              <a:gs pos="0">
                <a:schemeClr val="tx1">
                  <a:lumMod val="65000"/>
                  <a:lumOff val="35000"/>
                </a:schemeClr>
              </a:gs>
              <a:gs pos="18000">
                <a:schemeClr val="bg1"/>
              </a:gs>
            </a:gsLst>
            <a:lin ang="16200000" scaled="1"/>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7"/>
          </a:p>
        </p:txBody>
      </p:sp>
      <p:sp>
        <p:nvSpPr>
          <p:cNvPr id="9" name="Freeform 254">
            <a:extLst>
              <a:ext uri="{FF2B5EF4-FFF2-40B4-BE49-F238E27FC236}">
                <a16:creationId xmlns:a16="http://schemas.microsoft.com/office/drawing/2014/main" id="{B85D015D-A3D4-44B4-A860-770FA01FD360}"/>
              </a:ext>
            </a:extLst>
          </p:cNvPr>
          <p:cNvSpPr>
            <a:spLocks noEditPoints="1"/>
          </p:cNvSpPr>
          <p:nvPr/>
        </p:nvSpPr>
        <p:spPr bwMode="auto">
          <a:xfrm>
            <a:off x="1449385" y="4914072"/>
            <a:ext cx="540000" cy="540000"/>
          </a:xfrm>
          <a:custGeom>
            <a:avLst/>
            <a:gdLst>
              <a:gd name="T0" fmla="*/ 13 w 34"/>
              <a:gd name="T1" fmla="*/ 14 h 33"/>
              <a:gd name="T2" fmla="*/ 11 w 34"/>
              <a:gd name="T3" fmla="*/ 8 h 33"/>
              <a:gd name="T4" fmla="*/ 11 w 34"/>
              <a:gd name="T5" fmla="*/ 8 h 33"/>
              <a:gd name="T6" fmla="*/ 23 w 34"/>
              <a:gd name="T7" fmla="*/ 8 h 33"/>
              <a:gd name="T8" fmla="*/ 23 w 34"/>
              <a:gd name="T9" fmla="*/ 8 h 33"/>
              <a:gd name="T10" fmla="*/ 21 w 34"/>
              <a:gd name="T11" fmla="*/ 14 h 33"/>
              <a:gd name="T12" fmla="*/ 27 w 34"/>
              <a:gd name="T13" fmla="*/ 17 h 33"/>
              <a:gd name="T14" fmla="*/ 31 w 34"/>
              <a:gd name="T15" fmla="*/ 12 h 33"/>
              <a:gd name="T16" fmla="*/ 31 w 34"/>
              <a:gd name="T17" fmla="*/ 12 h 33"/>
              <a:gd name="T18" fmla="*/ 28 w 34"/>
              <a:gd name="T19" fmla="*/ 6 h 33"/>
              <a:gd name="T20" fmla="*/ 26 w 34"/>
              <a:gd name="T21" fmla="*/ 6 h 33"/>
              <a:gd name="T22" fmla="*/ 23 w 34"/>
              <a:gd name="T23" fmla="*/ 12 h 33"/>
              <a:gd name="T24" fmla="*/ 23 w 34"/>
              <a:gd name="T25" fmla="*/ 12 h 33"/>
              <a:gd name="T26" fmla="*/ 27 w 34"/>
              <a:gd name="T27" fmla="*/ 17 h 33"/>
              <a:gd name="T28" fmla="*/ 24 w 34"/>
              <a:gd name="T29" fmla="*/ 12 h 33"/>
              <a:gd name="T30" fmla="*/ 24 w 34"/>
              <a:gd name="T31" fmla="*/ 10 h 33"/>
              <a:gd name="T32" fmla="*/ 30 w 34"/>
              <a:gd name="T33" fmla="*/ 9 h 33"/>
              <a:gd name="T34" fmla="*/ 30 w 34"/>
              <a:gd name="T35" fmla="*/ 11 h 33"/>
              <a:gd name="T36" fmla="*/ 29 w 34"/>
              <a:gd name="T37" fmla="*/ 15 h 33"/>
              <a:gd name="T38" fmla="*/ 25 w 34"/>
              <a:gd name="T39" fmla="*/ 15 h 33"/>
              <a:gd name="T40" fmla="*/ 9 w 34"/>
              <a:gd name="T41" fmla="*/ 15 h 33"/>
              <a:gd name="T42" fmla="*/ 10 w 34"/>
              <a:gd name="T43" fmla="*/ 12 h 33"/>
              <a:gd name="T44" fmla="*/ 10 w 34"/>
              <a:gd name="T45" fmla="*/ 11 h 33"/>
              <a:gd name="T46" fmla="*/ 7 w 34"/>
              <a:gd name="T47" fmla="*/ 6 h 33"/>
              <a:gd name="T48" fmla="*/ 3 w 34"/>
              <a:gd name="T49" fmla="*/ 11 h 33"/>
              <a:gd name="T50" fmla="*/ 3 w 34"/>
              <a:gd name="T51" fmla="*/ 12 h 33"/>
              <a:gd name="T52" fmla="*/ 4 w 34"/>
              <a:gd name="T53" fmla="*/ 15 h 33"/>
              <a:gd name="T54" fmla="*/ 4 w 34"/>
              <a:gd name="T55" fmla="*/ 15 h 33"/>
              <a:gd name="T56" fmla="*/ 4 w 34"/>
              <a:gd name="T57" fmla="*/ 11 h 33"/>
              <a:gd name="T58" fmla="*/ 4 w 34"/>
              <a:gd name="T59" fmla="*/ 9 h 33"/>
              <a:gd name="T60" fmla="*/ 10 w 34"/>
              <a:gd name="T61" fmla="*/ 10 h 33"/>
              <a:gd name="T62" fmla="*/ 10 w 34"/>
              <a:gd name="T63" fmla="*/ 12 h 33"/>
              <a:gd name="T64" fmla="*/ 7 w 34"/>
              <a:gd name="T65" fmla="*/ 16 h 33"/>
              <a:gd name="T66" fmla="*/ 18 w 34"/>
              <a:gd name="T67" fmla="*/ 20 h 33"/>
              <a:gd name="T68" fmla="*/ 17 w 34"/>
              <a:gd name="T69" fmla="*/ 22 h 33"/>
              <a:gd name="T70" fmla="*/ 22 w 34"/>
              <a:gd name="T71" fmla="*/ 18 h 33"/>
              <a:gd name="T72" fmla="*/ 28 w 34"/>
              <a:gd name="T73" fmla="*/ 30 h 33"/>
              <a:gd name="T74" fmla="*/ 8 w 34"/>
              <a:gd name="T75" fmla="*/ 33 h 33"/>
              <a:gd name="T76" fmla="*/ 6 w 34"/>
              <a:gd name="T77" fmla="*/ 23 h 33"/>
              <a:gd name="T78" fmla="*/ 16 w 34"/>
              <a:gd name="T79" fmla="*/ 29 h 33"/>
              <a:gd name="T80" fmla="*/ 16 w 34"/>
              <a:gd name="T81" fmla="*/ 21 h 33"/>
              <a:gd name="T82" fmla="*/ 16 w 34"/>
              <a:gd name="T83" fmla="*/ 20 h 33"/>
              <a:gd name="T84" fmla="*/ 18 w 34"/>
              <a:gd name="T85" fmla="*/ 20 h 33"/>
              <a:gd name="T86" fmla="*/ 18 w 34"/>
              <a:gd name="T87" fmla="*/ 20 h 33"/>
              <a:gd name="T88" fmla="*/ 34 w 34"/>
              <a:gd name="T89" fmla="*/ 21 h 33"/>
              <a:gd name="T90" fmla="*/ 29 w 34"/>
              <a:gd name="T91" fmla="*/ 22 h 33"/>
              <a:gd name="T92" fmla="*/ 29 w 34"/>
              <a:gd name="T93" fmla="*/ 27 h 33"/>
              <a:gd name="T94" fmla="*/ 34 w 34"/>
              <a:gd name="T95" fmla="*/ 26 h 33"/>
              <a:gd name="T96" fmla="*/ 1 w 34"/>
              <a:gd name="T97" fmla="*/ 27 h 33"/>
              <a:gd name="T98" fmla="*/ 5 w 34"/>
              <a:gd name="T99" fmla="*/ 23 h 33"/>
              <a:gd name="T100" fmla="*/ 9 w 34"/>
              <a:gd name="T101" fmla="*/ 18 h 33"/>
              <a:gd name="T102" fmla="*/ 0 w 34"/>
              <a:gd name="T103" fmla="*/ 26 h 33"/>
              <a:gd name="T104" fmla="*/ 17 w 34"/>
              <a:gd name="T105" fmla="*/ 15 h 33"/>
              <a:gd name="T106" fmla="*/ 22 w 34"/>
              <a:gd name="T107" fmla="*/ 8 h 33"/>
              <a:gd name="T108" fmla="*/ 22 w 34"/>
              <a:gd name="T109" fmla="*/ 6 h 33"/>
              <a:gd name="T110" fmla="*/ 19 w 34"/>
              <a:gd name="T111" fmla="*/ 4 h 33"/>
              <a:gd name="T112" fmla="*/ 15 w 34"/>
              <a:gd name="T113" fmla="*/ 4 h 33"/>
              <a:gd name="T114" fmla="*/ 13 w 34"/>
              <a:gd name="T115" fmla="*/ 4 h 33"/>
              <a:gd name="T116" fmla="*/ 12 w 34"/>
              <a:gd name="T117" fmla="*/ 7 h 33"/>
              <a:gd name="T118" fmla="*/ 14 w 34"/>
              <a:gd name="T119" fmla="*/ 1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4" h="33">
                <a:moveTo>
                  <a:pt x="17" y="16"/>
                </a:moveTo>
                <a:cubicBezTo>
                  <a:pt x="15" y="16"/>
                  <a:pt x="14" y="15"/>
                  <a:pt x="13" y="14"/>
                </a:cubicBezTo>
                <a:cubicBezTo>
                  <a:pt x="12" y="12"/>
                  <a:pt x="11" y="10"/>
                  <a:pt x="11" y="8"/>
                </a:cubicBezTo>
                <a:cubicBezTo>
                  <a:pt x="11" y="8"/>
                  <a:pt x="11" y="8"/>
                  <a:pt x="11" y="8"/>
                </a:cubicBezTo>
                <a:cubicBezTo>
                  <a:pt x="11" y="8"/>
                  <a:pt x="11" y="8"/>
                  <a:pt x="11" y="8"/>
                </a:cubicBezTo>
                <a:cubicBezTo>
                  <a:pt x="11" y="8"/>
                  <a:pt x="11" y="8"/>
                  <a:pt x="11" y="8"/>
                </a:cubicBezTo>
                <a:cubicBezTo>
                  <a:pt x="11" y="3"/>
                  <a:pt x="10" y="0"/>
                  <a:pt x="17" y="0"/>
                </a:cubicBezTo>
                <a:cubicBezTo>
                  <a:pt x="24" y="0"/>
                  <a:pt x="23" y="3"/>
                  <a:pt x="23" y="8"/>
                </a:cubicBezTo>
                <a:cubicBezTo>
                  <a:pt x="23" y="8"/>
                  <a:pt x="23" y="8"/>
                  <a:pt x="23" y="8"/>
                </a:cubicBezTo>
                <a:cubicBezTo>
                  <a:pt x="23" y="8"/>
                  <a:pt x="23" y="8"/>
                  <a:pt x="23" y="8"/>
                </a:cubicBezTo>
                <a:cubicBezTo>
                  <a:pt x="23" y="8"/>
                  <a:pt x="23" y="8"/>
                  <a:pt x="23" y="8"/>
                </a:cubicBezTo>
                <a:cubicBezTo>
                  <a:pt x="23" y="10"/>
                  <a:pt x="22" y="12"/>
                  <a:pt x="21" y="14"/>
                </a:cubicBezTo>
                <a:cubicBezTo>
                  <a:pt x="20" y="15"/>
                  <a:pt x="18" y="16"/>
                  <a:pt x="17" y="16"/>
                </a:cubicBezTo>
                <a:close/>
                <a:moveTo>
                  <a:pt x="27" y="17"/>
                </a:moveTo>
                <a:cubicBezTo>
                  <a:pt x="28" y="17"/>
                  <a:pt x="29" y="16"/>
                  <a:pt x="30" y="15"/>
                </a:cubicBezTo>
                <a:cubicBezTo>
                  <a:pt x="31" y="14"/>
                  <a:pt x="31" y="13"/>
                  <a:pt x="31" y="12"/>
                </a:cubicBezTo>
                <a:cubicBezTo>
                  <a:pt x="31" y="12"/>
                  <a:pt x="31" y="12"/>
                  <a:pt x="31" y="12"/>
                </a:cubicBezTo>
                <a:cubicBezTo>
                  <a:pt x="31" y="12"/>
                  <a:pt x="31" y="12"/>
                  <a:pt x="31" y="12"/>
                </a:cubicBezTo>
                <a:cubicBezTo>
                  <a:pt x="31" y="12"/>
                  <a:pt x="31" y="11"/>
                  <a:pt x="31" y="11"/>
                </a:cubicBezTo>
                <a:cubicBezTo>
                  <a:pt x="31" y="9"/>
                  <a:pt x="32" y="7"/>
                  <a:pt x="28" y="6"/>
                </a:cubicBezTo>
                <a:cubicBezTo>
                  <a:pt x="28" y="6"/>
                  <a:pt x="28" y="6"/>
                  <a:pt x="27" y="6"/>
                </a:cubicBezTo>
                <a:cubicBezTo>
                  <a:pt x="27" y="6"/>
                  <a:pt x="26" y="6"/>
                  <a:pt x="26" y="6"/>
                </a:cubicBezTo>
                <a:cubicBezTo>
                  <a:pt x="23" y="7"/>
                  <a:pt x="23" y="9"/>
                  <a:pt x="23" y="11"/>
                </a:cubicBezTo>
                <a:cubicBezTo>
                  <a:pt x="23" y="11"/>
                  <a:pt x="23" y="12"/>
                  <a:pt x="23" y="12"/>
                </a:cubicBezTo>
                <a:cubicBezTo>
                  <a:pt x="23" y="12"/>
                  <a:pt x="23" y="12"/>
                  <a:pt x="23" y="12"/>
                </a:cubicBezTo>
                <a:cubicBezTo>
                  <a:pt x="23" y="12"/>
                  <a:pt x="23" y="12"/>
                  <a:pt x="23" y="12"/>
                </a:cubicBezTo>
                <a:cubicBezTo>
                  <a:pt x="23" y="13"/>
                  <a:pt x="24" y="14"/>
                  <a:pt x="25" y="15"/>
                </a:cubicBezTo>
                <a:cubicBezTo>
                  <a:pt x="25" y="16"/>
                  <a:pt x="26" y="17"/>
                  <a:pt x="27" y="17"/>
                </a:cubicBezTo>
                <a:close/>
                <a:moveTo>
                  <a:pt x="25" y="15"/>
                </a:moveTo>
                <a:cubicBezTo>
                  <a:pt x="24" y="14"/>
                  <a:pt x="24" y="13"/>
                  <a:pt x="24" y="12"/>
                </a:cubicBezTo>
                <a:cubicBezTo>
                  <a:pt x="24" y="11"/>
                  <a:pt x="24" y="11"/>
                  <a:pt x="24" y="11"/>
                </a:cubicBezTo>
                <a:cubicBezTo>
                  <a:pt x="24" y="11"/>
                  <a:pt x="24" y="10"/>
                  <a:pt x="24" y="10"/>
                </a:cubicBezTo>
                <a:cubicBezTo>
                  <a:pt x="24" y="10"/>
                  <a:pt x="24" y="9"/>
                  <a:pt x="25" y="9"/>
                </a:cubicBezTo>
                <a:cubicBezTo>
                  <a:pt x="25" y="9"/>
                  <a:pt x="30" y="8"/>
                  <a:pt x="30" y="9"/>
                </a:cubicBezTo>
                <a:cubicBezTo>
                  <a:pt x="30" y="9"/>
                  <a:pt x="30" y="10"/>
                  <a:pt x="30" y="10"/>
                </a:cubicBezTo>
                <a:cubicBezTo>
                  <a:pt x="30" y="10"/>
                  <a:pt x="30" y="11"/>
                  <a:pt x="30" y="11"/>
                </a:cubicBezTo>
                <a:cubicBezTo>
                  <a:pt x="31" y="12"/>
                  <a:pt x="31" y="12"/>
                  <a:pt x="31" y="12"/>
                </a:cubicBezTo>
                <a:cubicBezTo>
                  <a:pt x="31" y="13"/>
                  <a:pt x="30" y="14"/>
                  <a:pt x="29" y="15"/>
                </a:cubicBezTo>
                <a:cubicBezTo>
                  <a:pt x="29" y="16"/>
                  <a:pt x="28" y="16"/>
                  <a:pt x="27" y="16"/>
                </a:cubicBezTo>
                <a:cubicBezTo>
                  <a:pt x="27" y="16"/>
                  <a:pt x="26" y="16"/>
                  <a:pt x="25" y="15"/>
                </a:cubicBezTo>
                <a:close/>
                <a:moveTo>
                  <a:pt x="7" y="17"/>
                </a:moveTo>
                <a:cubicBezTo>
                  <a:pt x="8" y="17"/>
                  <a:pt x="9" y="16"/>
                  <a:pt x="9" y="15"/>
                </a:cubicBezTo>
                <a:cubicBezTo>
                  <a:pt x="10" y="14"/>
                  <a:pt x="10" y="13"/>
                  <a:pt x="10" y="12"/>
                </a:cubicBezTo>
                <a:cubicBezTo>
                  <a:pt x="10" y="12"/>
                  <a:pt x="10" y="12"/>
                  <a:pt x="10" y="12"/>
                </a:cubicBezTo>
                <a:cubicBezTo>
                  <a:pt x="10" y="12"/>
                  <a:pt x="10" y="12"/>
                  <a:pt x="10" y="12"/>
                </a:cubicBezTo>
                <a:cubicBezTo>
                  <a:pt x="10" y="12"/>
                  <a:pt x="10" y="11"/>
                  <a:pt x="10" y="11"/>
                </a:cubicBezTo>
                <a:cubicBezTo>
                  <a:pt x="10" y="9"/>
                  <a:pt x="11" y="6"/>
                  <a:pt x="8" y="6"/>
                </a:cubicBezTo>
                <a:cubicBezTo>
                  <a:pt x="7" y="6"/>
                  <a:pt x="7" y="6"/>
                  <a:pt x="7" y="6"/>
                </a:cubicBezTo>
                <a:cubicBezTo>
                  <a:pt x="6" y="6"/>
                  <a:pt x="6" y="6"/>
                  <a:pt x="5" y="6"/>
                </a:cubicBezTo>
                <a:cubicBezTo>
                  <a:pt x="2" y="7"/>
                  <a:pt x="3" y="9"/>
                  <a:pt x="3" y="11"/>
                </a:cubicBezTo>
                <a:cubicBezTo>
                  <a:pt x="3" y="11"/>
                  <a:pt x="3" y="12"/>
                  <a:pt x="3" y="12"/>
                </a:cubicBezTo>
                <a:cubicBezTo>
                  <a:pt x="3" y="12"/>
                  <a:pt x="3" y="12"/>
                  <a:pt x="3" y="12"/>
                </a:cubicBezTo>
                <a:cubicBezTo>
                  <a:pt x="3" y="12"/>
                  <a:pt x="3" y="12"/>
                  <a:pt x="3" y="12"/>
                </a:cubicBezTo>
                <a:cubicBezTo>
                  <a:pt x="3" y="13"/>
                  <a:pt x="3" y="14"/>
                  <a:pt x="4" y="15"/>
                </a:cubicBezTo>
                <a:cubicBezTo>
                  <a:pt x="5" y="16"/>
                  <a:pt x="6" y="17"/>
                  <a:pt x="7" y="17"/>
                </a:cubicBezTo>
                <a:close/>
                <a:moveTo>
                  <a:pt x="4" y="15"/>
                </a:moveTo>
                <a:cubicBezTo>
                  <a:pt x="4" y="14"/>
                  <a:pt x="3" y="13"/>
                  <a:pt x="3" y="12"/>
                </a:cubicBezTo>
                <a:cubicBezTo>
                  <a:pt x="4" y="11"/>
                  <a:pt x="4" y="11"/>
                  <a:pt x="4" y="11"/>
                </a:cubicBezTo>
                <a:cubicBezTo>
                  <a:pt x="4" y="11"/>
                  <a:pt x="4" y="10"/>
                  <a:pt x="4" y="10"/>
                </a:cubicBezTo>
                <a:cubicBezTo>
                  <a:pt x="4" y="10"/>
                  <a:pt x="4" y="9"/>
                  <a:pt x="4" y="9"/>
                </a:cubicBezTo>
                <a:cubicBezTo>
                  <a:pt x="4" y="9"/>
                  <a:pt x="9" y="8"/>
                  <a:pt x="9" y="9"/>
                </a:cubicBezTo>
                <a:cubicBezTo>
                  <a:pt x="10" y="9"/>
                  <a:pt x="10" y="10"/>
                  <a:pt x="10" y="10"/>
                </a:cubicBezTo>
                <a:cubicBezTo>
                  <a:pt x="10" y="10"/>
                  <a:pt x="10" y="11"/>
                  <a:pt x="10" y="11"/>
                </a:cubicBezTo>
                <a:cubicBezTo>
                  <a:pt x="10" y="12"/>
                  <a:pt x="10" y="12"/>
                  <a:pt x="10" y="12"/>
                </a:cubicBezTo>
                <a:cubicBezTo>
                  <a:pt x="10" y="13"/>
                  <a:pt x="10" y="14"/>
                  <a:pt x="9" y="15"/>
                </a:cubicBezTo>
                <a:cubicBezTo>
                  <a:pt x="8" y="16"/>
                  <a:pt x="7" y="16"/>
                  <a:pt x="7" y="16"/>
                </a:cubicBezTo>
                <a:cubicBezTo>
                  <a:pt x="6" y="16"/>
                  <a:pt x="5" y="16"/>
                  <a:pt x="4" y="15"/>
                </a:cubicBezTo>
                <a:close/>
                <a:moveTo>
                  <a:pt x="18" y="20"/>
                </a:moveTo>
                <a:cubicBezTo>
                  <a:pt x="18" y="21"/>
                  <a:pt x="18" y="21"/>
                  <a:pt x="18" y="21"/>
                </a:cubicBezTo>
                <a:cubicBezTo>
                  <a:pt x="17" y="21"/>
                  <a:pt x="17" y="22"/>
                  <a:pt x="17" y="22"/>
                </a:cubicBezTo>
                <a:cubicBezTo>
                  <a:pt x="18" y="29"/>
                  <a:pt x="18" y="29"/>
                  <a:pt x="18" y="29"/>
                </a:cubicBezTo>
                <a:cubicBezTo>
                  <a:pt x="20" y="25"/>
                  <a:pt x="21" y="23"/>
                  <a:pt x="22" y="18"/>
                </a:cubicBezTo>
                <a:cubicBezTo>
                  <a:pt x="25" y="19"/>
                  <a:pt x="28" y="21"/>
                  <a:pt x="28" y="23"/>
                </a:cubicBezTo>
                <a:cubicBezTo>
                  <a:pt x="28" y="30"/>
                  <a:pt x="28" y="30"/>
                  <a:pt x="28" y="30"/>
                </a:cubicBezTo>
                <a:cubicBezTo>
                  <a:pt x="28" y="32"/>
                  <a:pt x="27" y="33"/>
                  <a:pt x="26" y="33"/>
                </a:cubicBezTo>
                <a:cubicBezTo>
                  <a:pt x="20" y="33"/>
                  <a:pt x="14" y="33"/>
                  <a:pt x="8" y="33"/>
                </a:cubicBezTo>
                <a:cubicBezTo>
                  <a:pt x="7" y="33"/>
                  <a:pt x="6" y="32"/>
                  <a:pt x="6" y="30"/>
                </a:cubicBezTo>
                <a:cubicBezTo>
                  <a:pt x="6" y="28"/>
                  <a:pt x="6" y="26"/>
                  <a:pt x="6" y="23"/>
                </a:cubicBezTo>
                <a:cubicBezTo>
                  <a:pt x="6" y="21"/>
                  <a:pt x="9" y="19"/>
                  <a:pt x="12" y="18"/>
                </a:cubicBezTo>
                <a:cubicBezTo>
                  <a:pt x="13" y="23"/>
                  <a:pt x="14" y="25"/>
                  <a:pt x="16" y="29"/>
                </a:cubicBezTo>
                <a:cubicBezTo>
                  <a:pt x="17" y="22"/>
                  <a:pt x="17" y="22"/>
                  <a:pt x="17" y="22"/>
                </a:cubicBezTo>
                <a:cubicBezTo>
                  <a:pt x="17" y="22"/>
                  <a:pt x="17" y="21"/>
                  <a:pt x="16" y="21"/>
                </a:cubicBezTo>
                <a:cubicBezTo>
                  <a:pt x="16" y="20"/>
                  <a:pt x="16" y="20"/>
                  <a:pt x="16" y="20"/>
                </a:cubicBezTo>
                <a:cubicBezTo>
                  <a:pt x="16" y="20"/>
                  <a:pt x="16" y="20"/>
                  <a:pt x="16" y="20"/>
                </a:cubicBezTo>
                <a:cubicBezTo>
                  <a:pt x="16" y="20"/>
                  <a:pt x="16" y="20"/>
                  <a:pt x="16" y="20"/>
                </a:cubicBezTo>
                <a:cubicBezTo>
                  <a:pt x="17" y="20"/>
                  <a:pt x="17" y="20"/>
                  <a:pt x="18" y="20"/>
                </a:cubicBezTo>
                <a:cubicBezTo>
                  <a:pt x="18" y="20"/>
                  <a:pt x="18" y="20"/>
                  <a:pt x="18" y="20"/>
                </a:cubicBezTo>
                <a:cubicBezTo>
                  <a:pt x="18" y="20"/>
                  <a:pt x="18" y="20"/>
                  <a:pt x="18" y="20"/>
                </a:cubicBezTo>
                <a:close/>
                <a:moveTo>
                  <a:pt x="34" y="26"/>
                </a:moveTo>
                <a:cubicBezTo>
                  <a:pt x="34" y="21"/>
                  <a:pt x="34" y="21"/>
                  <a:pt x="34" y="21"/>
                </a:cubicBezTo>
                <a:cubicBezTo>
                  <a:pt x="34" y="18"/>
                  <a:pt x="29" y="17"/>
                  <a:pt x="24" y="18"/>
                </a:cubicBezTo>
                <a:cubicBezTo>
                  <a:pt x="26" y="19"/>
                  <a:pt x="28" y="20"/>
                  <a:pt x="29" y="22"/>
                </a:cubicBezTo>
                <a:cubicBezTo>
                  <a:pt x="29" y="22"/>
                  <a:pt x="29" y="23"/>
                  <a:pt x="29" y="23"/>
                </a:cubicBezTo>
                <a:cubicBezTo>
                  <a:pt x="29" y="27"/>
                  <a:pt x="29" y="27"/>
                  <a:pt x="29" y="27"/>
                </a:cubicBezTo>
                <a:cubicBezTo>
                  <a:pt x="30" y="27"/>
                  <a:pt x="32" y="27"/>
                  <a:pt x="33" y="27"/>
                </a:cubicBezTo>
                <a:cubicBezTo>
                  <a:pt x="34" y="27"/>
                  <a:pt x="34" y="26"/>
                  <a:pt x="34" y="26"/>
                </a:cubicBezTo>
                <a:close/>
                <a:moveTo>
                  <a:pt x="0" y="26"/>
                </a:moveTo>
                <a:cubicBezTo>
                  <a:pt x="0" y="26"/>
                  <a:pt x="0" y="27"/>
                  <a:pt x="1" y="27"/>
                </a:cubicBezTo>
                <a:cubicBezTo>
                  <a:pt x="2" y="27"/>
                  <a:pt x="3" y="27"/>
                  <a:pt x="5" y="27"/>
                </a:cubicBezTo>
                <a:cubicBezTo>
                  <a:pt x="5" y="23"/>
                  <a:pt x="5" y="23"/>
                  <a:pt x="5" y="23"/>
                </a:cubicBezTo>
                <a:cubicBezTo>
                  <a:pt x="5" y="23"/>
                  <a:pt x="5" y="22"/>
                  <a:pt x="5" y="22"/>
                </a:cubicBezTo>
                <a:cubicBezTo>
                  <a:pt x="6" y="20"/>
                  <a:pt x="8" y="19"/>
                  <a:pt x="9" y="18"/>
                </a:cubicBezTo>
                <a:cubicBezTo>
                  <a:pt x="5" y="17"/>
                  <a:pt x="0" y="18"/>
                  <a:pt x="0" y="21"/>
                </a:cubicBezTo>
                <a:cubicBezTo>
                  <a:pt x="0" y="23"/>
                  <a:pt x="0" y="24"/>
                  <a:pt x="0" y="26"/>
                </a:cubicBezTo>
                <a:close/>
                <a:moveTo>
                  <a:pt x="14" y="13"/>
                </a:moveTo>
                <a:cubicBezTo>
                  <a:pt x="15" y="14"/>
                  <a:pt x="16" y="15"/>
                  <a:pt x="17" y="15"/>
                </a:cubicBezTo>
                <a:cubicBezTo>
                  <a:pt x="18" y="15"/>
                  <a:pt x="19" y="14"/>
                  <a:pt x="20" y="13"/>
                </a:cubicBezTo>
                <a:cubicBezTo>
                  <a:pt x="21" y="12"/>
                  <a:pt x="22" y="10"/>
                  <a:pt x="22" y="8"/>
                </a:cubicBezTo>
                <a:cubicBezTo>
                  <a:pt x="22" y="7"/>
                  <a:pt x="22" y="7"/>
                  <a:pt x="22" y="7"/>
                </a:cubicBezTo>
                <a:cubicBezTo>
                  <a:pt x="22" y="6"/>
                  <a:pt x="22" y="6"/>
                  <a:pt x="22" y="6"/>
                </a:cubicBezTo>
                <a:cubicBezTo>
                  <a:pt x="22" y="5"/>
                  <a:pt x="22" y="4"/>
                  <a:pt x="21" y="4"/>
                </a:cubicBezTo>
                <a:cubicBezTo>
                  <a:pt x="21" y="3"/>
                  <a:pt x="20" y="4"/>
                  <a:pt x="19" y="4"/>
                </a:cubicBezTo>
                <a:cubicBezTo>
                  <a:pt x="18" y="4"/>
                  <a:pt x="18" y="4"/>
                  <a:pt x="17" y="4"/>
                </a:cubicBezTo>
                <a:cubicBezTo>
                  <a:pt x="16" y="4"/>
                  <a:pt x="16" y="4"/>
                  <a:pt x="15" y="4"/>
                </a:cubicBezTo>
                <a:cubicBezTo>
                  <a:pt x="15" y="4"/>
                  <a:pt x="15" y="4"/>
                  <a:pt x="15" y="4"/>
                </a:cubicBezTo>
                <a:cubicBezTo>
                  <a:pt x="14" y="4"/>
                  <a:pt x="13" y="3"/>
                  <a:pt x="13" y="4"/>
                </a:cubicBezTo>
                <a:cubicBezTo>
                  <a:pt x="12" y="4"/>
                  <a:pt x="12" y="5"/>
                  <a:pt x="12" y="6"/>
                </a:cubicBezTo>
                <a:cubicBezTo>
                  <a:pt x="12" y="6"/>
                  <a:pt x="12" y="6"/>
                  <a:pt x="12" y="7"/>
                </a:cubicBezTo>
                <a:cubicBezTo>
                  <a:pt x="12" y="8"/>
                  <a:pt x="12" y="8"/>
                  <a:pt x="12" y="8"/>
                </a:cubicBezTo>
                <a:cubicBezTo>
                  <a:pt x="12" y="10"/>
                  <a:pt x="13" y="12"/>
                  <a:pt x="14" y="13"/>
                </a:cubicBezTo>
                <a:close/>
              </a:path>
            </a:pathLst>
          </a:custGeom>
          <a:solidFill>
            <a:schemeClr val="tx1"/>
          </a:solidFill>
          <a:ln>
            <a:noFill/>
          </a:ln>
        </p:spPr>
        <p:txBody>
          <a:bodyPr vert="horz" wrap="square" lIns="121889" tIns="60944" rIns="121889" bIns="60944" numCol="1" anchor="t" anchorCtr="0" compatLnSpc="1">
            <a:prstTxWarp prst="textNoShape">
              <a:avLst/>
            </a:prstTxWarp>
          </a:bodyPr>
          <a:ls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70">
              <a:defRPr/>
            </a:pPr>
            <a:endParaRPr lang="en-US" sz="1866">
              <a:solidFill>
                <a:prstClr val="black"/>
              </a:solidFill>
              <a:latin typeface="Arial" panose="020B0604020202020204" pitchFamily="34" charset="0"/>
              <a:cs typeface="Arial" panose="020B0604020202020204" pitchFamily="34" charset="0"/>
            </a:endParaRPr>
          </a:p>
        </p:txBody>
      </p:sp>
      <p:grpSp>
        <p:nvGrpSpPr>
          <p:cNvPr id="10" name="Group 9">
            <a:extLst>
              <a:ext uri="{FF2B5EF4-FFF2-40B4-BE49-F238E27FC236}">
                <a16:creationId xmlns:a16="http://schemas.microsoft.com/office/drawing/2014/main" id="{17700C88-2DD6-40C9-A32C-1DDAA490DE9B}"/>
              </a:ext>
            </a:extLst>
          </p:cNvPr>
          <p:cNvGrpSpPr/>
          <p:nvPr/>
        </p:nvGrpSpPr>
        <p:grpSpPr>
          <a:xfrm>
            <a:off x="533462" y="2110624"/>
            <a:ext cx="11125077" cy="2520000"/>
            <a:chOff x="557213" y="2219801"/>
            <a:chExt cx="11125077" cy="2520000"/>
          </a:xfrm>
        </p:grpSpPr>
        <p:sp>
          <p:nvSpPr>
            <p:cNvPr id="29" name="Freeform: Shape 28">
              <a:extLst>
                <a:ext uri="{FF2B5EF4-FFF2-40B4-BE49-F238E27FC236}">
                  <a16:creationId xmlns:a16="http://schemas.microsoft.com/office/drawing/2014/main" id="{37BB7C33-347A-4F65-A08C-791924BDDD33}"/>
                </a:ext>
              </a:extLst>
            </p:cNvPr>
            <p:cNvSpPr/>
            <p:nvPr/>
          </p:nvSpPr>
          <p:spPr>
            <a:xfrm>
              <a:off x="7434986" y="2556395"/>
              <a:ext cx="808059" cy="909118"/>
            </a:xfrm>
            <a:custGeom>
              <a:avLst/>
              <a:gdLst>
                <a:gd name="connsiteX0" fmla="*/ 404029 w 808059"/>
                <a:gd name="connsiteY0" fmla="*/ 0 h 909118"/>
                <a:gd name="connsiteX1" fmla="*/ 439735 w 808059"/>
                <a:gd name="connsiteY1" fmla="*/ 32451 h 909118"/>
                <a:gd name="connsiteX2" fmla="*/ 802275 w 808059"/>
                <a:gd name="connsiteY2" fmla="*/ 794578 h 909118"/>
                <a:gd name="connsiteX3" fmla="*/ 808059 w 808059"/>
                <a:gd name="connsiteY3" fmla="*/ 909118 h 909118"/>
                <a:gd name="connsiteX4" fmla="*/ 0 w 808059"/>
                <a:gd name="connsiteY4" fmla="*/ 909118 h 909118"/>
                <a:gd name="connsiteX5" fmla="*/ 5783 w 808059"/>
                <a:gd name="connsiteY5" fmla="*/ 794578 h 909118"/>
                <a:gd name="connsiteX6" fmla="*/ 368323 w 808059"/>
                <a:gd name="connsiteY6" fmla="*/ 32451 h 909118"/>
                <a:gd name="connsiteX7" fmla="*/ 404029 w 808059"/>
                <a:gd name="connsiteY7" fmla="*/ 0 h 909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8059" h="909118">
                  <a:moveTo>
                    <a:pt x="404029" y="0"/>
                  </a:moveTo>
                  <a:lnTo>
                    <a:pt x="439735" y="32451"/>
                  </a:lnTo>
                  <a:cubicBezTo>
                    <a:pt x="639248" y="231965"/>
                    <a:pt x="772164" y="498076"/>
                    <a:pt x="802275" y="794578"/>
                  </a:cubicBezTo>
                  <a:lnTo>
                    <a:pt x="808059" y="909118"/>
                  </a:lnTo>
                  <a:lnTo>
                    <a:pt x="0" y="909118"/>
                  </a:lnTo>
                  <a:lnTo>
                    <a:pt x="5783" y="794578"/>
                  </a:lnTo>
                  <a:cubicBezTo>
                    <a:pt x="35895" y="498076"/>
                    <a:pt x="168810" y="231965"/>
                    <a:pt x="368323" y="32451"/>
                  </a:cubicBezTo>
                  <a:lnTo>
                    <a:pt x="404029" y="0"/>
                  </a:lnTo>
                  <a:close/>
                </a:path>
              </a:pathLst>
            </a:custGeom>
            <a:solidFill>
              <a:schemeClr val="accent6">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2007"/>
            </a:p>
          </p:txBody>
        </p:sp>
        <p:sp>
          <p:nvSpPr>
            <p:cNvPr id="30" name="Freeform: Shape 29">
              <a:extLst>
                <a:ext uri="{FF2B5EF4-FFF2-40B4-BE49-F238E27FC236}">
                  <a16:creationId xmlns:a16="http://schemas.microsoft.com/office/drawing/2014/main" id="{FBE96273-402D-419F-A2B1-D4091D9944F1}"/>
                </a:ext>
              </a:extLst>
            </p:cNvPr>
            <p:cNvSpPr/>
            <p:nvPr/>
          </p:nvSpPr>
          <p:spPr>
            <a:xfrm>
              <a:off x="9163012" y="2564361"/>
              <a:ext cx="790531" cy="901153"/>
            </a:xfrm>
            <a:custGeom>
              <a:avLst/>
              <a:gdLst>
                <a:gd name="connsiteX0" fmla="*/ 395265 w 790531"/>
                <a:gd name="connsiteY0" fmla="*/ 0 h 901153"/>
                <a:gd name="connsiteX1" fmla="*/ 422207 w 790531"/>
                <a:gd name="connsiteY1" fmla="*/ 24486 h 901153"/>
                <a:gd name="connsiteX2" fmla="*/ 784747 w 790531"/>
                <a:gd name="connsiteY2" fmla="*/ 786613 h 901153"/>
                <a:gd name="connsiteX3" fmla="*/ 790531 w 790531"/>
                <a:gd name="connsiteY3" fmla="*/ 901153 h 901153"/>
                <a:gd name="connsiteX4" fmla="*/ 0 w 790531"/>
                <a:gd name="connsiteY4" fmla="*/ 901153 h 901153"/>
                <a:gd name="connsiteX5" fmla="*/ 5784 w 790531"/>
                <a:gd name="connsiteY5" fmla="*/ 786613 h 901153"/>
                <a:gd name="connsiteX6" fmla="*/ 368324 w 790531"/>
                <a:gd name="connsiteY6" fmla="*/ 24486 h 901153"/>
                <a:gd name="connsiteX7" fmla="*/ 395265 w 790531"/>
                <a:gd name="connsiteY7" fmla="*/ 0 h 90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531" h="901153">
                  <a:moveTo>
                    <a:pt x="395265" y="0"/>
                  </a:moveTo>
                  <a:lnTo>
                    <a:pt x="422207" y="24486"/>
                  </a:lnTo>
                  <a:cubicBezTo>
                    <a:pt x="621720" y="224000"/>
                    <a:pt x="754635" y="490111"/>
                    <a:pt x="784747" y="786613"/>
                  </a:cubicBezTo>
                  <a:lnTo>
                    <a:pt x="790531" y="901153"/>
                  </a:lnTo>
                  <a:lnTo>
                    <a:pt x="0" y="901153"/>
                  </a:lnTo>
                  <a:lnTo>
                    <a:pt x="5784" y="786613"/>
                  </a:lnTo>
                  <a:cubicBezTo>
                    <a:pt x="35896" y="490111"/>
                    <a:pt x="168811" y="224000"/>
                    <a:pt x="368324" y="24486"/>
                  </a:cubicBezTo>
                  <a:lnTo>
                    <a:pt x="395265" y="0"/>
                  </a:lnTo>
                  <a:close/>
                </a:path>
              </a:pathLst>
            </a:custGeom>
            <a:solidFill>
              <a:srgbClr val="FFC000">
                <a:alpha val="5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2007"/>
            </a:p>
          </p:txBody>
        </p:sp>
        <p:sp>
          <p:nvSpPr>
            <p:cNvPr id="31" name="Freeform: Shape 30">
              <a:extLst>
                <a:ext uri="{FF2B5EF4-FFF2-40B4-BE49-F238E27FC236}">
                  <a16:creationId xmlns:a16="http://schemas.microsoft.com/office/drawing/2014/main" id="{5433976B-B26F-43B1-8818-AD8BD9B779A4}"/>
                </a:ext>
              </a:extLst>
            </p:cNvPr>
            <p:cNvSpPr/>
            <p:nvPr/>
          </p:nvSpPr>
          <p:spPr>
            <a:xfrm>
              <a:off x="6119752" y="3465513"/>
              <a:ext cx="1719262" cy="1274288"/>
            </a:xfrm>
            <a:custGeom>
              <a:avLst/>
              <a:gdLst>
                <a:gd name="connsiteX0" fmla="*/ 395265 w 1719262"/>
                <a:gd name="connsiteY0" fmla="*/ 0 h 1274288"/>
                <a:gd name="connsiteX1" fmla="*/ 1315233 w 1719262"/>
                <a:gd name="connsiteY1" fmla="*/ 0 h 1274288"/>
                <a:gd name="connsiteX2" fmla="*/ 1314511 w 1719262"/>
                <a:gd name="connsiteY2" fmla="*/ 14288 h 1274288"/>
                <a:gd name="connsiteX3" fmla="*/ 1683556 w 1719262"/>
                <a:gd name="connsiteY3" fmla="*/ 905243 h 1274288"/>
                <a:gd name="connsiteX4" fmla="*/ 1719262 w 1719262"/>
                <a:gd name="connsiteY4" fmla="*/ 937695 h 1274288"/>
                <a:gd name="connsiteX5" fmla="*/ 1665490 w 1719262"/>
                <a:gd name="connsiteY5" fmla="*/ 986565 h 1274288"/>
                <a:gd name="connsiteX6" fmla="*/ 864013 w 1719262"/>
                <a:gd name="connsiteY6" fmla="*/ 1274288 h 1274288"/>
                <a:gd name="connsiteX7" fmla="*/ 62536 w 1719262"/>
                <a:gd name="connsiteY7" fmla="*/ 986565 h 1274288"/>
                <a:gd name="connsiteX8" fmla="*/ 0 w 1719262"/>
                <a:gd name="connsiteY8" fmla="*/ 929729 h 1274288"/>
                <a:gd name="connsiteX9" fmla="*/ 26941 w 1719262"/>
                <a:gd name="connsiteY9" fmla="*/ 905243 h 1274288"/>
                <a:gd name="connsiteX10" fmla="*/ 395986 w 1719262"/>
                <a:gd name="connsiteY10" fmla="*/ 14288 h 1274288"/>
                <a:gd name="connsiteX11" fmla="*/ 395265 w 1719262"/>
                <a:gd name="connsiteY11" fmla="*/ 0 h 1274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19262" h="1274288">
                  <a:moveTo>
                    <a:pt x="395265" y="0"/>
                  </a:moveTo>
                  <a:lnTo>
                    <a:pt x="1315233" y="0"/>
                  </a:lnTo>
                  <a:lnTo>
                    <a:pt x="1314511" y="14288"/>
                  </a:lnTo>
                  <a:cubicBezTo>
                    <a:pt x="1314511" y="362228"/>
                    <a:pt x="1455541" y="677228"/>
                    <a:pt x="1683556" y="905243"/>
                  </a:cubicBezTo>
                  <a:lnTo>
                    <a:pt x="1719262" y="937695"/>
                  </a:lnTo>
                  <a:lnTo>
                    <a:pt x="1665490" y="986565"/>
                  </a:lnTo>
                  <a:cubicBezTo>
                    <a:pt x="1447688" y="1166312"/>
                    <a:pt x="1168460" y="1274288"/>
                    <a:pt x="864013" y="1274288"/>
                  </a:cubicBezTo>
                  <a:cubicBezTo>
                    <a:pt x="559566" y="1274288"/>
                    <a:pt x="280338" y="1166312"/>
                    <a:pt x="62536" y="986565"/>
                  </a:cubicBezTo>
                  <a:lnTo>
                    <a:pt x="0" y="929729"/>
                  </a:lnTo>
                  <a:lnTo>
                    <a:pt x="26941" y="905243"/>
                  </a:lnTo>
                  <a:cubicBezTo>
                    <a:pt x="254956" y="677228"/>
                    <a:pt x="395986" y="362228"/>
                    <a:pt x="395986" y="14288"/>
                  </a:cubicBezTo>
                  <a:lnTo>
                    <a:pt x="395265" y="0"/>
                  </a:lnTo>
                  <a:close/>
                </a:path>
              </a:pathLst>
            </a:custGeom>
            <a:solidFill>
              <a:schemeClr val="accent6">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2007"/>
            </a:p>
          </p:txBody>
        </p:sp>
        <p:sp>
          <p:nvSpPr>
            <p:cNvPr id="32" name="Freeform: Shape 31">
              <a:extLst>
                <a:ext uri="{FF2B5EF4-FFF2-40B4-BE49-F238E27FC236}">
                  <a16:creationId xmlns:a16="http://schemas.microsoft.com/office/drawing/2014/main" id="{17C6E7DF-087A-47E6-9A2A-0ED5CAC97F26}"/>
                </a:ext>
              </a:extLst>
            </p:cNvPr>
            <p:cNvSpPr/>
            <p:nvPr/>
          </p:nvSpPr>
          <p:spPr>
            <a:xfrm>
              <a:off x="7839014" y="3465513"/>
              <a:ext cx="1719262" cy="1274288"/>
            </a:xfrm>
            <a:custGeom>
              <a:avLst/>
              <a:gdLst>
                <a:gd name="connsiteX0" fmla="*/ 404030 w 1719262"/>
                <a:gd name="connsiteY0" fmla="*/ 0 h 1274288"/>
                <a:gd name="connsiteX1" fmla="*/ 1323997 w 1719262"/>
                <a:gd name="connsiteY1" fmla="*/ 0 h 1274288"/>
                <a:gd name="connsiteX2" fmla="*/ 1323276 w 1719262"/>
                <a:gd name="connsiteY2" fmla="*/ 14288 h 1274288"/>
                <a:gd name="connsiteX3" fmla="*/ 1692321 w 1719262"/>
                <a:gd name="connsiteY3" fmla="*/ 905243 h 1274288"/>
                <a:gd name="connsiteX4" fmla="*/ 1719262 w 1719262"/>
                <a:gd name="connsiteY4" fmla="*/ 929729 h 1274288"/>
                <a:gd name="connsiteX5" fmla="*/ 1656726 w 1719262"/>
                <a:gd name="connsiteY5" fmla="*/ 986565 h 1274288"/>
                <a:gd name="connsiteX6" fmla="*/ 855249 w 1719262"/>
                <a:gd name="connsiteY6" fmla="*/ 1274288 h 1274288"/>
                <a:gd name="connsiteX7" fmla="*/ 53772 w 1719262"/>
                <a:gd name="connsiteY7" fmla="*/ 986565 h 1274288"/>
                <a:gd name="connsiteX8" fmla="*/ 0 w 1719262"/>
                <a:gd name="connsiteY8" fmla="*/ 937695 h 1274288"/>
                <a:gd name="connsiteX9" fmla="*/ 35706 w 1719262"/>
                <a:gd name="connsiteY9" fmla="*/ 905243 h 1274288"/>
                <a:gd name="connsiteX10" fmla="*/ 404751 w 1719262"/>
                <a:gd name="connsiteY10" fmla="*/ 14288 h 1274288"/>
                <a:gd name="connsiteX11" fmla="*/ 404030 w 1719262"/>
                <a:gd name="connsiteY11" fmla="*/ 0 h 1274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19262" h="1274288">
                  <a:moveTo>
                    <a:pt x="404030" y="0"/>
                  </a:moveTo>
                  <a:lnTo>
                    <a:pt x="1323997" y="0"/>
                  </a:lnTo>
                  <a:lnTo>
                    <a:pt x="1323276" y="14288"/>
                  </a:lnTo>
                  <a:cubicBezTo>
                    <a:pt x="1323276" y="362228"/>
                    <a:pt x="1464306" y="677228"/>
                    <a:pt x="1692321" y="905243"/>
                  </a:cubicBezTo>
                  <a:lnTo>
                    <a:pt x="1719262" y="929729"/>
                  </a:lnTo>
                  <a:lnTo>
                    <a:pt x="1656726" y="986565"/>
                  </a:lnTo>
                  <a:cubicBezTo>
                    <a:pt x="1438924" y="1166312"/>
                    <a:pt x="1159696" y="1274288"/>
                    <a:pt x="855249" y="1274288"/>
                  </a:cubicBezTo>
                  <a:cubicBezTo>
                    <a:pt x="550802" y="1274288"/>
                    <a:pt x="271574" y="1166312"/>
                    <a:pt x="53772" y="986565"/>
                  </a:cubicBezTo>
                  <a:lnTo>
                    <a:pt x="0" y="937695"/>
                  </a:lnTo>
                  <a:lnTo>
                    <a:pt x="35706" y="905243"/>
                  </a:lnTo>
                  <a:cubicBezTo>
                    <a:pt x="263721" y="677228"/>
                    <a:pt x="404751" y="362228"/>
                    <a:pt x="404751" y="14288"/>
                  </a:cubicBezTo>
                  <a:lnTo>
                    <a:pt x="404030" y="0"/>
                  </a:lnTo>
                  <a:close/>
                </a:path>
              </a:pathLst>
            </a:custGeom>
            <a:solidFill>
              <a:srgbClr val="FFC000">
                <a:alpha val="5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2007"/>
            </a:p>
          </p:txBody>
        </p:sp>
        <p:sp>
          <p:nvSpPr>
            <p:cNvPr id="33" name="Freeform: Shape 32">
              <a:extLst>
                <a:ext uri="{FF2B5EF4-FFF2-40B4-BE49-F238E27FC236}">
                  <a16:creationId xmlns:a16="http://schemas.microsoft.com/office/drawing/2014/main" id="{CD90E99E-19EB-458B-89FC-A6AB6B99182A}"/>
                </a:ext>
              </a:extLst>
            </p:cNvPr>
            <p:cNvSpPr/>
            <p:nvPr/>
          </p:nvSpPr>
          <p:spPr>
            <a:xfrm>
              <a:off x="9558276" y="3465513"/>
              <a:ext cx="2124014" cy="1274288"/>
            </a:xfrm>
            <a:custGeom>
              <a:avLst/>
              <a:gdLst>
                <a:gd name="connsiteX0" fmla="*/ 395266 w 2124014"/>
                <a:gd name="connsiteY0" fmla="*/ 0 h 1274288"/>
                <a:gd name="connsiteX1" fmla="*/ 2123293 w 2124014"/>
                <a:gd name="connsiteY1" fmla="*/ 0 h 1274288"/>
                <a:gd name="connsiteX2" fmla="*/ 2124014 w 2124014"/>
                <a:gd name="connsiteY2" fmla="*/ 14288 h 1274288"/>
                <a:gd name="connsiteX3" fmla="*/ 864014 w 2124014"/>
                <a:gd name="connsiteY3" fmla="*/ 1274288 h 1274288"/>
                <a:gd name="connsiteX4" fmla="*/ 62537 w 2124014"/>
                <a:gd name="connsiteY4" fmla="*/ 986565 h 1274288"/>
                <a:gd name="connsiteX5" fmla="*/ 0 w 2124014"/>
                <a:gd name="connsiteY5" fmla="*/ 929729 h 1274288"/>
                <a:gd name="connsiteX6" fmla="*/ 26942 w 2124014"/>
                <a:gd name="connsiteY6" fmla="*/ 905243 h 1274288"/>
                <a:gd name="connsiteX7" fmla="*/ 395987 w 2124014"/>
                <a:gd name="connsiteY7" fmla="*/ 14288 h 1274288"/>
                <a:gd name="connsiteX8" fmla="*/ 395266 w 2124014"/>
                <a:gd name="connsiteY8" fmla="*/ 0 h 1274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24014" h="1274288">
                  <a:moveTo>
                    <a:pt x="395266" y="0"/>
                  </a:moveTo>
                  <a:lnTo>
                    <a:pt x="2123293" y="0"/>
                  </a:lnTo>
                  <a:lnTo>
                    <a:pt x="2124014" y="14288"/>
                  </a:lnTo>
                  <a:cubicBezTo>
                    <a:pt x="2124014" y="710167"/>
                    <a:pt x="1559893" y="1274288"/>
                    <a:pt x="864014" y="1274288"/>
                  </a:cubicBezTo>
                  <a:cubicBezTo>
                    <a:pt x="559567" y="1274288"/>
                    <a:pt x="280339" y="1166312"/>
                    <a:pt x="62537" y="986565"/>
                  </a:cubicBezTo>
                  <a:lnTo>
                    <a:pt x="0" y="929729"/>
                  </a:lnTo>
                  <a:lnTo>
                    <a:pt x="26942" y="905243"/>
                  </a:lnTo>
                  <a:cubicBezTo>
                    <a:pt x="254957" y="677228"/>
                    <a:pt x="395987" y="362228"/>
                    <a:pt x="395987" y="14288"/>
                  </a:cubicBezTo>
                  <a:lnTo>
                    <a:pt x="395266" y="0"/>
                  </a:lnTo>
                  <a:close/>
                </a:path>
              </a:pathLst>
            </a:custGeom>
            <a:solidFill>
              <a:srgbClr val="00B050">
                <a:alpha val="5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2007"/>
            </a:p>
          </p:txBody>
        </p:sp>
        <p:sp>
          <p:nvSpPr>
            <p:cNvPr id="34" name="Freeform: Shape 33">
              <a:extLst>
                <a:ext uri="{FF2B5EF4-FFF2-40B4-BE49-F238E27FC236}">
                  <a16:creationId xmlns:a16="http://schemas.microsoft.com/office/drawing/2014/main" id="{F4F516D5-A583-4A41-83DD-FD7F8A8AB59A}"/>
                </a:ext>
              </a:extLst>
            </p:cNvPr>
            <p:cNvSpPr/>
            <p:nvPr/>
          </p:nvSpPr>
          <p:spPr>
            <a:xfrm>
              <a:off x="6119752" y="2219801"/>
              <a:ext cx="1719262" cy="1245712"/>
            </a:xfrm>
            <a:custGeom>
              <a:avLst/>
              <a:gdLst>
                <a:gd name="connsiteX0" fmla="*/ 864013 w 1719262"/>
                <a:gd name="connsiteY0" fmla="*/ 0 h 1245712"/>
                <a:gd name="connsiteX1" fmla="*/ 1665490 w 1719262"/>
                <a:gd name="connsiteY1" fmla="*/ 287723 h 1245712"/>
                <a:gd name="connsiteX2" fmla="*/ 1719262 w 1719262"/>
                <a:gd name="connsiteY2" fmla="*/ 336594 h 1245712"/>
                <a:gd name="connsiteX3" fmla="*/ 1683556 w 1719262"/>
                <a:gd name="connsiteY3" fmla="*/ 369045 h 1245712"/>
                <a:gd name="connsiteX4" fmla="*/ 1321016 w 1719262"/>
                <a:gd name="connsiteY4" fmla="*/ 1131172 h 1245712"/>
                <a:gd name="connsiteX5" fmla="*/ 1315233 w 1719262"/>
                <a:gd name="connsiteY5" fmla="*/ 1245712 h 1245712"/>
                <a:gd name="connsiteX6" fmla="*/ 395265 w 1719262"/>
                <a:gd name="connsiteY6" fmla="*/ 1245712 h 1245712"/>
                <a:gd name="connsiteX7" fmla="*/ 389481 w 1719262"/>
                <a:gd name="connsiteY7" fmla="*/ 1131172 h 1245712"/>
                <a:gd name="connsiteX8" fmla="*/ 26941 w 1719262"/>
                <a:gd name="connsiteY8" fmla="*/ 369045 h 1245712"/>
                <a:gd name="connsiteX9" fmla="*/ 0 w 1719262"/>
                <a:gd name="connsiteY9" fmla="*/ 344559 h 1245712"/>
                <a:gd name="connsiteX10" fmla="*/ 62536 w 1719262"/>
                <a:gd name="connsiteY10" fmla="*/ 287723 h 1245712"/>
                <a:gd name="connsiteX11" fmla="*/ 864013 w 1719262"/>
                <a:gd name="connsiteY11" fmla="*/ 0 h 1245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19262" h="1245712">
                  <a:moveTo>
                    <a:pt x="864013" y="0"/>
                  </a:moveTo>
                  <a:cubicBezTo>
                    <a:pt x="1168460" y="0"/>
                    <a:pt x="1447688" y="107976"/>
                    <a:pt x="1665490" y="287723"/>
                  </a:cubicBezTo>
                  <a:lnTo>
                    <a:pt x="1719262" y="336594"/>
                  </a:lnTo>
                  <a:lnTo>
                    <a:pt x="1683556" y="369045"/>
                  </a:lnTo>
                  <a:cubicBezTo>
                    <a:pt x="1484043" y="568559"/>
                    <a:pt x="1351128" y="834670"/>
                    <a:pt x="1321016" y="1131172"/>
                  </a:cubicBezTo>
                  <a:lnTo>
                    <a:pt x="1315233" y="1245712"/>
                  </a:lnTo>
                  <a:lnTo>
                    <a:pt x="395265" y="1245712"/>
                  </a:lnTo>
                  <a:lnTo>
                    <a:pt x="389481" y="1131172"/>
                  </a:lnTo>
                  <a:cubicBezTo>
                    <a:pt x="359370" y="834670"/>
                    <a:pt x="226454" y="568559"/>
                    <a:pt x="26941" y="369045"/>
                  </a:cubicBezTo>
                  <a:lnTo>
                    <a:pt x="0" y="344559"/>
                  </a:lnTo>
                  <a:lnTo>
                    <a:pt x="62536" y="287723"/>
                  </a:lnTo>
                  <a:cubicBezTo>
                    <a:pt x="280338" y="107976"/>
                    <a:pt x="559566" y="0"/>
                    <a:pt x="864013" y="0"/>
                  </a:cubicBezTo>
                  <a:close/>
                </a:path>
              </a:pathLst>
            </a:custGeom>
            <a:solidFill>
              <a:schemeClr val="accent6">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2007"/>
            </a:p>
          </p:txBody>
        </p:sp>
        <p:sp>
          <p:nvSpPr>
            <p:cNvPr id="35" name="Freeform: Shape 34">
              <a:extLst>
                <a:ext uri="{FF2B5EF4-FFF2-40B4-BE49-F238E27FC236}">
                  <a16:creationId xmlns:a16="http://schemas.microsoft.com/office/drawing/2014/main" id="{F8AC11CE-F689-4447-A2FE-46BA28434544}"/>
                </a:ext>
              </a:extLst>
            </p:cNvPr>
            <p:cNvSpPr/>
            <p:nvPr/>
          </p:nvSpPr>
          <p:spPr>
            <a:xfrm>
              <a:off x="7839014" y="2219801"/>
              <a:ext cx="1719262" cy="1245712"/>
            </a:xfrm>
            <a:custGeom>
              <a:avLst/>
              <a:gdLst>
                <a:gd name="connsiteX0" fmla="*/ 855249 w 1719262"/>
                <a:gd name="connsiteY0" fmla="*/ 0 h 1245712"/>
                <a:gd name="connsiteX1" fmla="*/ 1656726 w 1719262"/>
                <a:gd name="connsiteY1" fmla="*/ 287723 h 1245712"/>
                <a:gd name="connsiteX2" fmla="*/ 1719262 w 1719262"/>
                <a:gd name="connsiteY2" fmla="*/ 344559 h 1245712"/>
                <a:gd name="connsiteX3" fmla="*/ 1692321 w 1719262"/>
                <a:gd name="connsiteY3" fmla="*/ 369045 h 1245712"/>
                <a:gd name="connsiteX4" fmla="*/ 1329781 w 1719262"/>
                <a:gd name="connsiteY4" fmla="*/ 1131172 h 1245712"/>
                <a:gd name="connsiteX5" fmla="*/ 1323997 w 1719262"/>
                <a:gd name="connsiteY5" fmla="*/ 1245712 h 1245712"/>
                <a:gd name="connsiteX6" fmla="*/ 404030 w 1719262"/>
                <a:gd name="connsiteY6" fmla="*/ 1245712 h 1245712"/>
                <a:gd name="connsiteX7" fmla="*/ 398246 w 1719262"/>
                <a:gd name="connsiteY7" fmla="*/ 1131172 h 1245712"/>
                <a:gd name="connsiteX8" fmla="*/ 35706 w 1719262"/>
                <a:gd name="connsiteY8" fmla="*/ 369045 h 1245712"/>
                <a:gd name="connsiteX9" fmla="*/ 0 w 1719262"/>
                <a:gd name="connsiteY9" fmla="*/ 336594 h 1245712"/>
                <a:gd name="connsiteX10" fmla="*/ 53772 w 1719262"/>
                <a:gd name="connsiteY10" fmla="*/ 287723 h 1245712"/>
                <a:gd name="connsiteX11" fmla="*/ 855249 w 1719262"/>
                <a:gd name="connsiteY11" fmla="*/ 0 h 1245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19262" h="1245712">
                  <a:moveTo>
                    <a:pt x="855249" y="0"/>
                  </a:moveTo>
                  <a:cubicBezTo>
                    <a:pt x="1159696" y="0"/>
                    <a:pt x="1438924" y="107976"/>
                    <a:pt x="1656726" y="287723"/>
                  </a:cubicBezTo>
                  <a:lnTo>
                    <a:pt x="1719262" y="344559"/>
                  </a:lnTo>
                  <a:lnTo>
                    <a:pt x="1692321" y="369045"/>
                  </a:lnTo>
                  <a:cubicBezTo>
                    <a:pt x="1492808" y="568559"/>
                    <a:pt x="1359893" y="834670"/>
                    <a:pt x="1329781" y="1131172"/>
                  </a:cubicBezTo>
                  <a:lnTo>
                    <a:pt x="1323997" y="1245712"/>
                  </a:lnTo>
                  <a:lnTo>
                    <a:pt x="404030" y="1245712"/>
                  </a:lnTo>
                  <a:lnTo>
                    <a:pt x="398246" y="1131172"/>
                  </a:lnTo>
                  <a:cubicBezTo>
                    <a:pt x="368135" y="834670"/>
                    <a:pt x="235219" y="568559"/>
                    <a:pt x="35706" y="369045"/>
                  </a:cubicBezTo>
                  <a:lnTo>
                    <a:pt x="0" y="336594"/>
                  </a:lnTo>
                  <a:lnTo>
                    <a:pt x="53772" y="287723"/>
                  </a:lnTo>
                  <a:cubicBezTo>
                    <a:pt x="271574" y="107976"/>
                    <a:pt x="550802" y="0"/>
                    <a:pt x="855249" y="0"/>
                  </a:cubicBezTo>
                  <a:close/>
                </a:path>
              </a:pathLst>
            </a:custGeom>
            <a:solidFill>
              <a:srgbClr val="FFC000">
                <a:alpha val="5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2007"/>
            </a:p>
          </p:txBody>
        </p:sp>
        <p:sp>
          <p:nvSpPr>
            <p:cNvPr id="36" name="Freeform: Shape 35">
              <a:extLst>
                <a:ext uri="{FF2B5EF4-FFF2-40B4-BE49-F238E27FC236}">
                  <a16:creationId xmlns:a16="http://schemas.microsoft.com/office/drawing/2014/main" id="{71EC8AC4-4C39-4E54-A9AB-4C0B8839A6DE}"/>
                </a:ext>
              </a:extLst>
            </p:cNvPr>
            <p:cNvSpPr/>
            <p:nvPr/>
          </p:nvSpPr>
          <p:spPr>
            <a:xfrm>
              <a:off x="9558277" y="2219801"/>
              <a:ext cx="2123293" cy="1245712"/>
            </a:xfrm>
            <a:custGeom>
              <a:avLst/>
              <a:gdLst>
                <a:gd name="connsiteX0" fmla="*/ 864014 w 2123293"/>
                <a:gd name="connsiteY0" fmla="*/ 0 h 1245712"/>
                <a:gd name="connsiteX1" fmla="*/ 2117509 w 2123293"/>
                <a:gd name="connsiteY1" fmla="*/ 1131172 h 1245712"/>
                <a:gd name="connsiteX2" fmla="*/ 2123293 w 2123293"/>
                <a:gd name="connsiteY2" fmla="*/ 1245712 h 1245712"/>
                <a:gd name="connsiteX3" fmla="*/ 395266 w 2123293"/>
                <a:gd name="connsiteY3" fmla="*/ 1245712 h 1245712"/>
                <a:gd name="connsiteX4" fmla="*/ 389482 w 2123293"/>
                <a:gd name="connsiteY4" fmla="*/ 1131172 h 1245712"/>
                <a:gd name="connsiteX5" fmla="*/ 26942 w 2123293"/>
                <a:gd name="connsiteY5" fmla="*/ 369045 h 1245712"/>
                <a:gd name="connsiteX6" fmla="*/ 0 w 2123293"/>
                <a:gd name="connsiteY6" fmla="*/ 344559 h 1245712"/>
                <a:gd name="connsiteX7" fmla="*/ 62537 w 2123293"/>
                <a:gd name="connsiteY7" fmla="*/ 287723 h 1245712"/>
                <a:gd name="connsiteX8" fmla="*/ 864014 w 2123293"/>
                <a:gd name="connsiteY8" fmla="*/ 0 h 1245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23293" h="1245712">
                  <a:moveTo>
                    <a:pt x="864014" y="0"/>
                  </a:moveTo>
                  <a:cubicBezTo>
                    <a:pt x="1516401" y="0"/>
                    <a:pt x="2052984" y="495810"/>
                    <a:pt x="2117509" y="1131172"/>
                  </a:cubicBezTo>
                  <a:lnTo>
                    <a:pt x="2123293" y="1245712"/>
                  </a:lnTo>
                  <a:lnTo>
                    <a:pt x="395266" y="1245712"/>
                  </a:lnTo>
                  <a:lnTo>
                    <a:pt x="389482" y="1131172"/>
                  </a:lnTo>
                  <a:cubicBezTo>
                    <a:pt x="359370" y="834670"/>
                    <a:pt x="226455" y="568559"/>
                    <a:pt x="26942" y="369045"/>
                  </a:cubicBezTo>
                  <a:lnTo>
                    <a:pt x="0" y="344559"/>
                  </a:lnTo>
                  <a:lnTo>
                    <a:pt x="62537" y="287723"/>
                  </a:lnTo>
                  <a:cubicBezTo>
                    <a:pt x="280339" y="107976"/>
                    <a:pt x="559567" y="0"/>
                    <a:pt x="864014" y="0"/>
                  </a:cubicBezTo>
                  <a:close/>
                </a:path>
              </a:pathLst>
            </a:custGeom>
            <a:solidFill>
              <a:srgbClr val="00B050">
                <a:alpha val="5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2007"/>
            </a:p>
          </p:txBody>
        </p:sp>
        <p:sp>
          <p:nvSpPr>
            <p:cNvPr id="37" name="Freeform: Shape 36">
              <a:extLst>
                <a:ext uri="{FF2B5EF4-FFF2-40B4-BE49-F238E27FC236}">
                  <a16:creationId xmlns:a16="http://schemas.microsoft.com/office/drawing/2014/main" id="{E75043BD-E933-4216-8C48-EE2A20EB6720}"/>
                </a:ext>
              </a:extLst>
            </p:cNvPr>
            <p:cNvSpPr/>
            <p:nvPr/>
          </p:nvSpPr>
          <p:spPr>
            <a:xfrm>
              <a:off x="5723766" y="3465514"/>
              <a:ext cx="791973" cy="929729"/>
            </a:xfrm>
            <a:custGeom>
              <a:avLst/>
              <a:gdLst>
                <a:gd name="connsiteX0" fmla="*/ 722 w 791973"/>
                <a:gd name="connsiteY0" fmla="*/ 0 h 929729"/>
                <a:gd name="connsiteX1" fmla="*/ 791252 w 791973"/>
                <a:gd name="connsiteY1" fmla="*/ 0 h 929729"/>
                <a:gd name="connsiteX2" fmla="*/ 791973 w 791973"/>
                <a:gd name="connsiteY2" fmla="*/ 14288 h 929729"/>
                <a:gd name="connsiteX3" fmla="*/ 422928 w 791973"/>
                <a:gd name="connsiteY3" fmla="*/ 905243 h 929729"/>
                <a:gd name="connsiteX4" fmla="*/ 395987 w 791973"/>
                <a:gd name="connsiteY4" fmla="*/ 929729 h 929729"/>
                <a:gd name="connsiteX5" fmla="*/ 369045 w 791973"/>
                <a:gd name="connsiteY5" fmla="*/ 905243 h 929729"/>
                <a:gd name="connsiteX6" fmla="*/ 0 w 791973"/>
                <a:gd name="connsiteY6" fmla="*/ 14288 h 929729"/>
                <a:gd name="connsiteX7" fmla="*/ 722 w 791973"/>
                <a:gd name="connsiteY7" fmla="*/ 0 h 929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1973" h="929729">
                  <a:moveTo>
                    <a:pt x="722" y="0"/>
                  </a:moveTo>
                  <a:lnTo>
                    <a:pt x="791252" y="0"/>
                  </a:lnTo>
                  <a:lnTo>
                    <a:pt x="791973" y="14288"/>
                  </a:lnTo>
                  <a:cubicBezTo>
                    <a:pt x="791973" y="362228"/>
                    <a:pt x="650943" y="677228"/>
                    <a:pt x="422928" y="905243"/>
                  </a:cubicBezTo>
                  <a:lnTo>
                    <a:pt x="395987" y="929729"/>
                  </a:lnTo>
                  <a:lnTo>
                    <a:pt x="369045" y="905243"/>
                  </a:lnTo>
                  <a:cubicBezTo>
                    <a:pt x="141030" y="677228"/>
                    <a:pt x="0" y="362228"/>
                    <a:pt x="0" y="14288"/>
                  </a:cubicBezTo>
                  <a:lnTo>
                    <a:pt x="722" y="0"/>
                  </a:lnTo>
                  <a:close/>
                </a:path>
              </a:pathLst>
            </a:custGeom>
            <a:solidFill>
              <a:schemeClr val="accent6">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2007"/>
            </a:p>
          </p:txBody>
        </p:sp>
        <p:sp>
          <p:nvSpPr>
            <p:cNvPr id="38" name="Freeform: Shape 37">
              <a:extLst>
                <a:ext uri="{FF2B5EF4-FFF2-40B4-BE49-F238E27FC236}">
                  <a16:creationId xmlns:a16="http://schemas.microsoft.com/office/drawing/2014/main" id="{B7412DCD-5B4A-4974-9C1B-3039576C7E62}"/>
                </a:ext>
              </a:extLst>
            </p:cNvPr>
            <p:cNvSpPr/>
            <p:nvPr/>
          </p:nvSpPr>
          <p:spPr>
            <a:xfrm>
              <a:off x="7434263" y="3465514"/>
              <a:ext cx="809502" cy="937695"/>
            </a:xfrm>
            <a:custGeom>
              <a:avLst/>
              <a:gdLst>
                <a:gd name="connsiteX0" fmla="*/ 722 w 809502"/>
                <a:gd name="connsiteY0" fmla="*/ 0 h 937695"/>
                <a:gd name="connsiteX1" fmla="*/ 808781 w 809502"/>
                <a:gd name="connsiteY1" fmla="*/ 0 h 937695"/>
                <a:gd name="connsiteX2" fmla="*/ 809502 w 809502"/>
                <a:gd name="connsiteY2" fmla="*/ 14288 h 937695"/>
                <a:gd name="connsiteX3" fmla="*/ 440457 w 809502"/>
                <a:gd name="connsiteY3" fmla="*/ 905243 h 937695"/>
                <a:gd name="connsiteX4" fmla="*/ 404751 w 809502"/>
                <a:gd name="connsiteY4" fmla="*/ 937695 h 937695"/>
                <a:gd name="connsiteX5" fmla="*/ 369045 w 809502"/>
                <a:gd name="connsiteY5" fmla="*/ 905243 h 937695"/>
                <a:gd name="connsiteX6" fmla="*/ 0 w 809502"/>
                <a:gd name="connsiteY6" fmla="*/ 14288 h 937695"/>
                <a:gd name="connsiteX7" fmla="*/ 722 w 809502"/>
                <a:gd name="connsiteY7" fmla="*/ 0 h 937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9502" h="937695">
                  <a:moveTo>
                    <a:pt x="722" y="0"/>
                  </a:moveTo>
                  <a:lnTo>
                    <a:pt x="808781" y="0"/>
                  </a:lnTo>
                  <a:lnTo>
                    <a:pt x="809502" y="14288"/>
                  </a:lnTo>
                  <a:cubicBezTo>
                    <a:pt x="809502" y="362228"/>
                    <a:pt x="668472" y="677228"/>
                    <a:pt x="440457" y="905243"/>
                  </a:cubicBezTo>
                  <a:lnTo>
                    <a:pt x="404751" y="937695"/>
                  </a:lnTo>
                  <a:lnTo>
                    <a:pt x="369045" y="905243"/>
                  </a:lnTo>
                  <a:cubicBezTo>
                    <a:pt x="141030" y="677228"/>
                    <a:pt x="0" y="362228"/>
                    <a:pt x="0" y="14288"/>
                  </a:cubicBezTo>
                  <a:lnTo>
                    <a:pt x="722" y="0"/>
                  </a:lnTo>
                  <a:close/>
                </a:path>
              </a:pathLst>
            </a:custGeom>
            <a:solidFill>
              <a:srgbClr val="FFC000">
                <a:alpha val="5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2007"/>
            </a:p>
          </p:txBody>
        </p:sp>
        <p:sp>
          <p:nvSpPr>
            <p:cNvPr id="39" name="Freeform: Shape 38">
              <a:extLst>
                <a:ext uri="{FF2B5EF4-FFF2-40B4-BE49-F238E27FC236}">
                  <a16:creationId xmlns:a16="http://schemas.microsoft.com/office/drawing/2014/main" id="{977E01CB-BF92-4DE8-B193-D6B58610A547}"/>
                </a:ext>
              </a:extLst>
            </p:cNvPr>
            <p:cNvSpPr/>
            <p:nvPr/>
          </p:nvSpPr>
          <p:spPr>
            <a:xfrm>
              <a:off x="9162291" y="3465514"/>
              <a:ext cx="791973" cy="929729"/>
            </a:xfrm>
            <a:custGeom>
              <a:avLst/>
              <a:gdLst>
                <a:gd name="connsiteX0" fmla="*/ 721 w 791973"/>
                <a:gd name="connsiteY0" fmla="*/ 0 h 929729"/>
                <a:gd name="connsiteX1" fmla="*/ 791252 w 791973"/>
                <a:gd name="connsiteY1" fmla="*/ 0 h 929729"/>
                <a:gd name="connsiteX2" fmla="*/ 791973 w 791973"/>
                <a:gd name="connsiteY2" fmla="*/ 14288 h 929729"/>
                <a:gd name="connsiteX3" fmla="*/ 422928 w 791973"/>
                <a:gd name="connsiteY3" fmla="*/ 905243 h 929729"/>
                <a:gd name="connsiteX4" fmla="*/ 395986 w 791973"/>
                <a:gd name="connsiteY4" fmla="*/ 929729 h 929729"/>
                <a:gd name="connsiteX5" fmla="*/ 369045 w 791973"/>
                <a:gd name="connsiteY5" fmla="*/ 905243 h 929729"/>
                <a:gd name="connsiteX6" fmla="*/ 0 w 791973"/>
                <a:gd name="connsiteY6" fmla="*/ 14288 h 929729"/>
                <a:gd name="connsiteX7" fmla="*/ 721 w 791973"/>
                <a:gd name="connsiteY7" fmla="*/ 0 h 929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1973" h="929729">
                  <a:moveTo>
                    <a:pt x="721" y="0"/>
                  </a:moveTo>
                  <a:lnTo>
                    <a:pt x="791252" y="0"/>
                  </a:lnTo>
                  <a:lnTo>
                    <a:pt x="791973" y="14288"/>
                  </a:lnTo>
                  <a:cubicBezTo>
                    <a:pt x="791973" y="362228"/>
                    <a:pt x="650943" y="677228"/>
                    <a:pt x="422928" y="905243"/>
                  </a:cubicBezTo>
                  <a:lnTo>
                    <a:pt x="395986" y="929729"/>
                  </a:lnTo>
                  <a:lnTo>
                    <a:pt x="369045" y="905243"/>
                  </a:lnTo>
                  <a:cubicBezTo>
                    <a:pt x="141030" y="677228"/>
                    <a:pt x="0" y="362228"/>
                    <a:pt x="0" y="14288"/>
                  </a:cubicBezTo>
                  <a:lnTo>
                    <a:pt x="721" y="0"/>
                  </a:lnTo>
                  <a:close/>
                </a:path>
              </a:pathLst>
            </a:custGeom>
            <a:solidFill>
              <a:srgbClr val="00B050">
                <a:alpha val="5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2007"/>
            </a:p>
          </p:txBody>
        </p:sp>
        <p:sp>
          <p:nvSpPr>
            <p:cNvPr id="40" name="Freeform: Shape 39">
              <a:extLst>
                <a:ext uri="{FF2B5EF4-FFF2-40B4-BE49-F238E27FC236}">
                  <a16:creationId xmlns:a16="http://schemas.microsoft.com/office/drawing/2014/main" id="{5711C930-D6E0-4FC0-BA3F-20D676418351}"/>
                </a:ext>
              </a:extLst>
            </p:cNvPr>
            <p:cNvSpPr/>
            <p:nvPr/>
          </p:nvSpPr>
          <p:spPr>
            <a:xfrm>
              <a:off x="2285962" y="2564361"/>
              <a:ext cx="790530" cy="901153"/>
            </a:xfrm>
            <a:custGeom>
              <a:avLst/>
              <a:gdLst>
                <a:gd name="connsiteX0" fmla="*/ 395265 w 790530"/>
                <a:gd name="connsiteY0" fmla="*/ 0 h 901153"/>
                <a:gd name="connsiteX1" fmla="*/ 422206 w 790530"/>
                <a:gd name="connsiteY1" fmla="*/ 24486 h 901153"/>
                <a:gd name="connsiteX2" fmla="*/ 784746 w 790530"/>
                <a:gd name="connsiteY2" fmla="*/ 786613 h 901153"/>
                <a:gd name="connsiteX3" fmla="*/ 790530 w 790530"/>
                <a:gd name="connsiteY3" fmla="*/ 901153 h 901153"/>
                <a:gd name="connsiteX4" fmla="*/ 0 w 790530"/>
                <a:gd name="connsiteY4" fmla="*/ 901153 h 901153"/>
                <a:gd name="connsiteX5" fmla="*/ 5783 w 790530"/>
                <a:gd name="connsiteY5" fmla="*/ 786613 h 901153"/>
                <a:gd name="connsiteX6" fmla="*/ 368323 w 790530"/>
                <a:gd name="connsiteY6" fmla="*/ 24486 h 901153"/>
                <a:gd name="connsiteX7" fmla="*/ 395265 w 790530"/>
                <a:gd name="connsiteY7" fmla="*/ 0 h 90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530" h="901153">
                  <a:moveTo>
                    <a:pt x="395265" y="0"/>
                  </a:moveTo>
                  <a:lnTo>
                    <a:pt x="422206" y="24486"/>
                  </a:lnTo>
                  <a:cubicBezTo>
                    <a:pt x="621719" y="224000"/>
                    <a:pt x="754634" y="490111"/>
                    <a:pt x="784746" y="786613"/>
                  </a:cubicBezTo>
                  <a:lnTo>
                    <a:pt x="790530" y="901153"/>
                  </a:lnTo>
                  <a:lnTo>
                    <a:pt x="0" y="901153"/>
                  </a:lnTo>
                  <a:lnTo>
                    <a:pt x="5783" y="786613"/>
                  </a:lnTo>
                  <a:cubicBezTo>
                    <a:pt x="35895" y="490111"/>
                    <a:pt x="168810" y="224000"/>
                    <a:pt x="368323" y="24486"/>
                  </a:cubicBezTo>
                  <a:lnTo>
                    <a:pt x="395265" y="0"/>
                  </a:lnTo>
                  <a:close/>
                </a:path>
              </a:pathLst>
            </a:cu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2007"/>
            </a:p>
          </p:txBody>
        </p:sp>
        <p:sp>
          <p:nvSpPr>
            <p:cNvPr id="41" name="Freeform: Shape 40">
              <a:extLst>
                <a:ext uri="{FF2B5EF4-FFF2-40B4-BE49-F238E27FC236}">
                  <a16:creationId xmlns:a16="http://schemas.microsoft.com/office/drawing/2014/main" id="{54A371A1-5287-4AD7-BBE3-5E771F64007A}"/>
                </a:ext>
              </a:extLst>
            </p:cNvPr>
            <p:cNvSpPr/>
            <p:nvPr/>
          </p:nvSpPr>
          <p:spPr>
            <a:xfrm>
              <a:off x="557213" y="3465513"/>
              <a:ext cx="2124014" cy="1274288"/>
            </a:xfrm>
            <a:custGeom>
              <a:avLst/>
              <a:gdLst>
                <a:gd name="connsiteX0" fmla="*/ 721 w 2124014"/>
                <a:gd name="connsiteY0" fmla="*/ 0 h 1274288"/>
                <a:gd name="connsiteX1" fmla="*/ 1728749 w 2124014"/>
                <a:gd name="connsiteY1" fmla="*/ 0 h 1274288"/>
                <a:gd name="connsiteX2" fmla="*/ 1728027 w 2124014"/>
                <a:gd name="connsiteY2" fmla="*/ 14288 h 1274288"/>
                <a:gd name="connsiteX3" fmla="*/ 2097072 w 2124014"/>
                <a:gd name="connsiteY3" fmla="*/ 905243 h 1274288"/>
                <a:gd name="connsiteX4" fmla="*/ 2124014 w 2124014"/>
                <a:gd name="connsiteY4" fmla="*/ 929729 h 1274288"/>
                <a:gd name="connsiteX5" fmla="*/ 2061477 w 2124014"/>
                <a:gd name="connsiteY5" fmla="*/ 986565 h 1274288"/>
                <a:gd name="connsiteX6" fmla="*/ 1260000 w 2124014"/>
                <a:gd name="connsiteY6" fmla="*/ 1274288 h 1274288"/>
                <a:gd name="connsiteX7" fmla="*/ 0 w 2124014"/>
                <a:gd name="connsiteY7" fmla="*/ 14288 h 1274288"/>
                <a:gd name="connsiteX8" fmla="*/ 721 w 2124014"/>
                <a:gd name="connsiteY8" fmla="*/ 0 h 1274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24014" h="1274288">
                  <a:moveTo>
                    <a:pt x="721" y="0"/>
                  </a:moveTo>
                  <a:lnTo>
                    <a:pt x="1728749" y="0"/>
                  </a:lnTo>
                  <a:lnTo>
                    <a:pt x="1728027" y="14288"/>
                  </a:lnTo>
                  <a:cubicBezTo>
                    <a:pt x="1728027" y="362228"/>
                    <a:pt x="1869057" y="677228"/>
                    <a:pt x="2097072" y="905243"/>
                  </a:cubicBezTo>
                  <a:lnTo>
                    <a:pt x="2124014" y="929729"/>
                  </a:lnTo>
                  <a:lnTo>
                    <a:pt x="2061477" y="986565"/>
                  </a:lnTo>
                  <a:cubicBezTo>
                    <a:pt x="1843675" y="1166312"/>
                    <a:pt x="1564447" y="1274288"/>
                    <a:pt x="1260000" y="1274288"/>
                  </a:cubicBezTo>
                  <a:cubicBezTo>
                    <a:pt x="564121" y="1274288"/>
                    <a:pt x="0" y="710167"/>
                    <a:pt x="0" y="14288"/>
                  </a:cubicBezTo>
                  <a:lnTo>
                    <a:pt x="721" y="0"/>
                  </a:lnTo>
                  <a:close/>
                </a:path>
              </a:pathLst>
            </a:cu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2007"/>
            </a:p>
          </p:txBody>
        </p:sp>
        <p:sp>
          <p:nvSpPr>
            <p:cNvPr id="42" name="Freeform: Shape 41">
              <a:extLst>
                <a:ext uri="{FF2B5EF4-FFF2-40B4-BE49-F238E27FC236}">
                  <a16:creationId xmlns:a16="http://schemas.microsoft.com/office/drawing/2014/main" id="{B92836B7-A462-4B4E-9815-7B72A87BAC12}"/>
                </a:ext>
              </a:extLst>
            </p:cNvPr>
            <p:cNvSpPr/>
            <p:nvPr/>
          </p:nvSpPr>
          <p:spPr>
            <a:xfrm>
              <a:off x="557935" y="2219801"/>
              <a:ext cx="2123293" cy="1245712"/>
            </a:xfrm>
            <a:custGeom>
              <a:avLst/>
              <a:gdLst>
                <a:gd name="connsiteX0" fmla="*/ 1259279 w 2123293"/>
                <a:gd name="connsiteY0" fmla="*/ 0 h 1245712"/>
                <a:gd name="connsiteX1" fmla="*/ 2060756 w 2123293"/>
                <a:gd name="connsiteY1" fmla="*/ 287723 h 1245712"/>
                <a:gd name="connsiteX2" fmla="*/ 2123293 w 2123293"/>
                <a:gd name="connsiteY2" fmla="*/ 344559 h 1245712"/>
                <a:gd name="connsiteX3" fmla="*/ 2096351 w 2123293"/>
                <a:gd name="connsiteY3" fmla="*/ 369045 h 1245712"/>
                <a:gd name="connsiteX4" fmla="*/ 1733811 w 2123293"/>
                <a:gd name="connsiteY4" fmla="*/ 1131172 h 1245712"/>
                <a:gd name="connsiteX5" fmla="*/ 1728028 w 2123293"/>
                <a:gd name="connsiteY5" fmla="*/ 1245712 h 1245712"/>
                <a:gd name="connsiteX6" fmla="*/ 0 w 2123293"/>
                <a:gd name="connsiteY6" fmla="*/ 1245712 h 1245712"/>
                <a:gd name="connsiteX7" fmla="*/ 5784 w 2123293"/>
                <a:gd name="connsiteY7" fmla="*/ 1131172 h 1245712"/>
                <a:gd name="connsiteX8" fmla="*/ 1259279 w 2123293"/>
                <a:gd name="connsiteY8" fmla="*/ 0 h 1245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23293" h="1245712">
                  <a:moveTo>
                    <a:pt x="1259279" y="0"/>
                  </a:moveTo>
                  <a:cubicBezTo>
                    <a:pt x="1563726" y="0"/>
                    <a:pt x="1842954" y="107976"/>
                    <a:pt x="2060756" y="287723"/>
                  </a:cubicBezTo>
                  <a:lnTo>
                    <a:pt x="2123293" y="344559"/>
                  </a:lnTo>
                  <a:lnTo>
                    <a:pt x="2096351" y="369045"/>
                  </a:lnTo>
                  <a:cubicBezTo>
                    <a:pt x="1896838" y="568559"/>
                    <a:pt x="1763923" y="834670"/>
                    <a:pt x="1733811" y="1131172"/>
                  </a:cubicBezTo>
                  <a:lnTo>
                    <a:pt x="1728028" y="1245712"/>
                  </a:lnTo>
                  <a:lnTo>
                    <a:pt x="0" y="1245712"/>
                  </a:lnTo>
                  <a:lnTo>
                    <a:pt x="5784" y="1131172"/>
                  </a:lnTo>
                  <a:cubicBezTo>
                    <a:pt x="70309" y="495810"/>
                    <a:pt x="606893" y="0"/>
                    <a:pt x="1259279" y="0"/>
                  </a:cubicBezTo>
                  <a:close/>
                </a:path>
              </a:pathLst>
            </a:cu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2007"/>
            </a:p>
          </p:txBody>
        </p:sp>
        <p:sp>
          <p:nvSpPr>
            <p:cNvPr id="43" name="Freeform: Shape 42">
              <a:extLst>
                <a:ext uri="{FF2B5EF4-FFF2-40B4-BE49-F238E27FC236}">
                  <a16:creationId xmlns:a16="http://schemas.microsoft.com/office/drawing/2014/main" id="{59133181-EAA5-48D7-BB74-744BD215ADA4}"/>
                </a:ext>
              </a:extLst>
            </p:cNvPr>
            <p:cNvSpPr/>
            <p:nvPr/>
          </p:nvSpPr>
          <p:spPr>
            <a:xfrm>
              <a:off x="3996461" y="2556395"/>
              <a:ext cx="808059" cy="909118"/>
            </a:xfrm>
            <a:custGeom>
              <a:avLst/>
              <a:gdLst>
                <a:gd name="connsiteX0" fmla="*/ 404029 w 808059"/>
                <a:gd name="connsiteY0" fmla="*/ 0 h 909118"/>
                <a:gd name="connsiteX1" fmla="*/ 439735 w 808059"/>
                <a:gd name="connsiteY1" fmla="*/ 32451 h 909118"/>
                <a:gd name="connsiteX2" fmla="*/ 802275 w 808059"/>
                <a:gd name="connsiteY2" fmla="*/ 794578 h 909118"/>
                <a:gd name="connsiteX3" fmla="*/ 808059 w 808059"/>
                <a:gd name="connsiteY3" fmla="*/ 909118 h 909118"/>
                <a:gd name="connsiteX4" fmla="*/ 0 w 808059"/>
                <a:gd name="connsiteY4" fmla="*/ 909118 h 909118"/>
                <a:gd name="connsiteX5" fmla="*/ 5783 w 808059"/>
                <a:gd name="connsiteY5" fmla="*/ 794578 h 909118"/>
                <a:gd name="connsiteX6" fmla="*/ 368323 w 808059"/>
                <a:gd name="connsiteY6" fmla="*/ 32451 h 909118"/>
                <a:gd name="connsiteX7" fmla="*/ 404029 w 808059"/>
                <a:gd name="connsiteY7" fmla="*/ 0 h 909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8059" h="909118">
                  <a:moveTo>
                    <a:pt x="404029" y="0"/>
                  </a:moveTo>
                  <a:lnTo>
                    <a:pt x="439735" y="32451"/>
                  </a:lnTo>
                  <a:cubicBezTo>
                    <a:pt x="639248" y="231965"/>
                    <a:pt x="772164" y="498076"/>
                    <a:pt x="802275" y="794578"/>
                  </a:cubicBezTo>
                  <a:lnTo>
                    <a:pt x="808059" y="909118"/>
                  </a:lnTo>
                  <a:lnTo>
                    <a:pt x="0" y="909118"/>
                  </a:lnTo>
                  <a:lnTo>
                    <a:pt x="5783" y="794578"/>
                  </a:lnTo>
                  <a:cubicBezTo>
                    <a:pt x="35895" y="498076"/>
                    <a:pt x="168810" y="231965"/>
                    <a:pt x="368323" y="32451"/>
                  </a:cubicBezTo>
                  <a:lnTo>
                    <a:pt x="404029" y="0"/>
                  </a:lnTo>
                  <a:close/>
                </a:path>
              </a:pathLst>
            </a:custGeom>
            <a:solidFill>
              <a:srgbClr val="FF3399">
                <a:alpha val="5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2007"/>
            </a:p>
          </p:txBody>
        </p:sp>
        <p:sp>
          <p:nvSpPr>
            <p:cNvPr id="44" name="Freeform: Shape 43">
              <a:extLst>
                <a:ext uri="{FF2B5EF4-FFF2-40B4-BE49-F238E27FC236}">
                  <a16:creationId xmlns:a16="http://schemas.microsoft.com/office/drawing/2014/main" id="{B8931BF3-4FCF-4876-BFB8-1E94B27CB5F8}"/>
                </a:ext>
              </a:extLst>
            </p:cNvPr>
            <p:cNvSpPr/>
            <p:nvPr/>
          </p:nvSpPr>
          <p:spPr>
            <a:xfrm>
              <a:off x="2681227" y="3465513"/>
              <a:ext cx="1719262" cy="1274288"/>
            </a:xfrm>
            <a:custGeom>
              <a:avLst/>
              <a:gdLst>
                <a:gd name="connsiteX0" fmla="*/ 395265 w 1719262"/>
                <a:gd name="connsiteY0" fmla="*/ 0 h 1274288"/>
                <a:gd name="connsiteX1" fmla="*/ 1315233 w 1719262"/>
                <a:gd name="connsiteY1" fmla="*/ 0 h 1274288"/>
                <a:gd name="connsiteX2" fmla="*/ 1314511 w 1719262"/>
                <a:gd name="connsiteY2" fmla="*/ 14288 h 1274288"/>
                <a:gd name="connsiteX3" fmla="*/ 1683556 w 1719262"/>
                <a:gd name="connsiteY3" fmla="*/ 905243 h 1274288"/>
                <a:gd name="connsiteX4" fmla="*/ 1719262 w 1719262"/>
                <a:gd name="connsiteY4" fmla="*/ 937695 h 1274288"/>
                <a:gd name="connsiteX5" fmla="*/ 1665490 w 1719262"/>
                <a:gd name="connsiteY5" fmla="*/ 986565 h 1274288"/>
                <a:gd name="connsiteX6" fmla="*/ 864013 w 1719262"/>
                <a:gd name="connsiteY6" fmla="*/ 1274288 h 1274288"/>
                <a:gd name="connsiteX7" fmla="*/ 62536 w 1719262"/>
                <a:gd name="connsiteY7" fmla="*/ 986565 h 1274288"/>
                <a:gd name="connsiteX8" fmla="*/ 0 w 1719262"/>
                <a:gd name="connsiteY8" fmla="*/ 929729 h 1274288"/>
                <a:gd name="connsiteX9" fmla="*/ 26941 w 1719262"/>
                <a:gd name="connsiteY9" fmla="*/ 905243 h 1274288"/>
                <a:gd name="connsiteX10" fmla="*/ 395986 w 1719262"/>
                <a:gd name="connsiteY10" fmla="*/ 14288 h 1274288"/>
                <a:gd name="connsiteX11" fmla="*/ 395265 w 1719262"/>
                <a:gd name="connsiteY11" fmla="*/ 0 h 1274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19262" h="1274288">
                  <a:moveTo>
                    <a:pt x="395265" y="0"/>
                  </a:moveTo>
                  <a:lnTo>
                    <a:pt x="1315233" y="0"/>
                  </a:lnTo>
                  <a:lnTo>
                    <a:pt x="1314511" y="14288"/>
                  </a:lnTo>
                  <a:cubicBezTo>
                    <a:pt x="1314511" y="362228"/>
                    <a:pt x="1455541" y="677228"/>
                    <a:pt x="1683556" y="905243"/>
                  </a:cubicBezTo>
                  <a:lnTo>
                    <a:pt x="1719262" y="937695"/>
                  </a:lnTo>
                  <a:lnTo>
                    <a:pt x="1665490" y="986565"/>
                  </a:lnTo>
                  <a:cubicBezTo>
                    <a:pt x="1447688" y="1166312"/>
                    <a:pt x="1168460" y="1274288"/>
                    <a:pt x="864013" y="1274288"/>
                  </a:cubicBezTo>
                  <a:cubicBezTo>
                    <a:pt x="559566" y="1274288"/>
                    <a:pt x="280338" y="1166312"/>
                    <a:pt x="62536" y="986565"/>
                  </a:cubicBezTo>
                  <a:lnTo>
                    <a:pt x="0" y="929729"/>
                  </a:lnTo>
                  <a:lnTo>
                    <a:pt x="26941" y="905243"/>
                  </a:lnTo>
                  <a:cubicBezTo>
                    <a:pt x="254956" y="677228"/>
                    <a:pt x="395986" y="362228"/>
                    <a:pt x="395986" y="14288"/>
                  </a:cubicBezTo>
                  <a:lnTo>
                    <a:pt x="395265" y="0"/>
                  </a:lnTo>
                  <a:close/>
                </a:path>
              </a:pathLst>
            </a:custGeom>
            <a:solidFill>
              <a:srgbClr val="FF3399">
                <a:alpha val="5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2007"/>
            </a:p>
          </p:txBody>
        </p:sp>
        <p:sp>
          <p:nvSpPr>
            <p:cNvPr id="45" name="Freeform: Shape 44">
              <a:extLst>
                <a:ext uri="{FF2B5EF4-FFF2-40B4-BE49-F238E27FC236}">
                  <a16:creationId xmlns:a16="http://schemas.microsoft.com/office/drawing/2014/main" id="{96D51152-E45D-42A9-8B03-8D292FE0849B}"/>
                </a:ext>
              </a:extLst>
            </p:cNvPr>
            <p:cNvSpPr/>
            <p:nvPr/>
          </p:nvSpPr>
          <p:spPr>
            <a:xfrm>
              <a:off x="2681227" y="2219801"/>
              <a:ext cx="1719262" cy="1245712"/>
            </a:xfrm>
            <a:custGeom>
              <a:avLst/>
              <a:gdLst>
                <a:gd name="connsiteX0" fmla="*/ 864013 w 1719262"/>
                <a:gd name="connsiteY0" fmla="*/ 0 h 1245712"/>
                <a:gd name="connsiteX1" fmla="*/ 1665490 w 1719262"/>
                <a:gd name="connsiteY1" fmla="*/ 287723 h 1245712"/>
                <a:gd name="connsiteX2" fmla="*/ 1719262 w 1719262"/>
                <a:gd name="connsiteY2" fmla="*/ 336594 h 1245712"/>
                <a:gd name="connsiteX3" fmla="*/ 1683556 w 1719262"/>
                <a:gd name="connsiteY3" fmla="*/ 369045 h 1245712"/>
                <a:gd name="connsiteX4" fmla="*/ 1321016 w 1719262"/>
                <a:gd name="connsiteY4" fmla="*/ 1131172 h 1245712"/>
                <a:gd name="connsiteX5" fmla="*/ 1315233 w 1719262"/>
                <a:gd name="connsiteY5" fmla="*/ 1245712 h 1245712"/>
                <a:gd name="connsiteX6" fmla="*/ 395265 w 1719262"/>
                <a:gd name="connsiteY6" fmla="*/ 1245712 h 1245712"/>
                <a:gd name="connsiteX7" fmla="*/ 389481 w 1719262"/>
                <a:gd name="connsiteY7" fmla="*/ 1131172 h 1245712"/>
                <a:gd name="connsiteX8" fmla="*/ 26941 w 1719262"/>
                <a:gd name="connsiteY8" fmla="*/ 369045 h 1245712"/>
                <a:gd name="connsiteX9" fmla="*/ 0 w 1719262"/>
                <a:gd name="connsiteY9" fmla="*/ 344559 h 1245712"/>
                <a:gd name="connsiteX10" fmla="*/ 62536 w 1719262"/>
                <a:gd name="connsiteY10" fmla="*/ 287723 h 1245712"/>
                <a:gd name="connsiteX11" fmla="*/ 864013 w 1719262"/>
                <a:gd name="connsiteY11" fmla="*/ 0 h 1245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19262" h="1245712">
                  <a:moveTo>
                    <a:pt x="864013" y="0"/>
                  </a:moveTo>
                  <a:cubicBezTo>
                    <a:pt x="1168460" y="0"/>
                    <a:pt x="1447688" y="107976"/>
                    <a:pt x="1665490" y="287723"/>
                  </a:cubicBezTo>
                  <a:lnTo>
                    <a:pt x="1719262" y="336594"/>
                  </a:lnTo>
                  <a:lnTo>
                    <a:pt x="1683556" y="369045"/>
                  </a:lnTo>
                  <a:cubicBezTo>
                    <a:pt x="1484043" y="568559"/>
                    <a:pt x="1351128" y="834670"/>
                    <a:pt x="1321016" y="1131172"/>
                  </a:cubicBezTo>
                  <a:lnTo>
                    <a:pt x="1315233" y="1245712"/>
                  </a:lnTo>
                  <a:lnTo>
                    <a:pt x="395265" y="1245712"/>
                  </a:lnTo>
                  <a:lnTo>
                    <a:pt x="389481" y="1131172"/>
                  </a:lnTo>
                  <a:cubicBezTo>
                    <a:pt x="359369" y="834670"/>
                    <a:pt x="226454" y="568559"/>
                    <a:pt x="26941" y="369045"/>
                  </a:cubicBezTo>
                  <a:lnTo>
                    <a:pt x="0" y="344559"/>
                  </a:lnTo>
                  <a:lnTo>
                    <a:pt x="62536" y="287723"/>
                  </a:lnTo>
                  <a:cubicBezTo>
                    <a:pt x="280338" y="107976"/>
                    <a:pt x="559566" y="0"/>
                    <a:pt x="864013" y="0"/>
                  </a:cubicBezTo>
                  <a:close/>
                </a:path>
              </a:pathLst>
            </a:custGeom>
            <a:solidFill>
              <a:srgbClr val="FF3399">
                <a:alpha val="5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2007"/>
            </a:p>
          </p:txBody>
        </p:sp>
        <p:sp>
          <p:nvSpPr>
            <p:cNvPr id="46" name="Freeform: Shape 45">
              <a:extLst>
                <a:ext uri="{FF2B5EF4-FFF2-40B4-BE49-F238E27FC236}">
                  <a16:creationId xmlns:a16="http://schemas.microsoft.com/office/drawing/2014/main" id="{DB2733F3-937E-44C0-983C-941786D801AC}"/>
                </a:ext>
              </a:extLst>
            </p:cNvPr>
            <p:cNvSpPr/>
            <p:nvPr/>
          </p:nvSpPr>
          <p:spPr>
            <a:xfrm>
              <a:off x="2285241" y="3465514"/>
              <a:ext cx="791973" cy="929729"/>
            </a:xfrm>
            <a:custGeom>
              <a:avLst/>
              <a:gdLst>
                <a:gd name="connsiteX0" fmla="*/ 722 w 791973"/>
                <a:gd name="connsiteY0" fmla="*/ 0 h 929729"/>
                <a:gd name="connsiteX1" fmla="*/ 791252 w 791973"/>
                <a:gd name="connsiteY1" fmla="*/ 0 h 929729"/>
                <a:gd name="connsiteX2" fmla="*/ 791973 w 791973"/>
                <a:gd name="connsiteY2" fmla="*/ 14288 h 929729"/>
                <a:gd name="connsiteX3" fmla="*/ 422928 w 791973"/>
                <a:gd name="connsiteY3" fmla="*/ 905243 h 929729"/>
                <a:gd name="connsiteX4" fmla="*/ 395987 w 791973"/>
                <a:gd name="connsiteY4" fmla="*/ 929729 h 929729"/>
                <a:gd name="connsiteX5" fmla="*/ 369045 w 791973"/>
                <a:gd name="connsiteY5" fmla="*/ 905243 h 929729"/>
                <a:gd name="connsiteX6" fmla="*/ 0 w 791973"/>
                <a:gd name="connsiteY6" fmla="*/ 14288 h 929729"/>
                <a:gd name="connsiteX7" fmla="*/ 722 w 791973"/>
                <a:gd name="connsiteY7" fmla="*/ 0 h 929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1973" h="929729">
                  <a:moveTo>
                    <a:pt x="722" y="0"/>
                  </a:moveTo>
                  <a:lnTo>
                    <a:pt x="791252" y="0"/>
                  </a:lnTo>
                  <a:lnTo>
                    <a:pt x="791973" y="14288"/>
                  </a:lnTo>
                  <a:cubicBezTo>
                    <a:pt x="791973" y="362228"/>
                    <a:pt x="650943" y="677228"/>
                    <a:pt x="422928" y="905243"/>
                  </a:cubicBezTo>
                  <a:lnTo>
                    <a:pt x="395987" y="929729"/>
                  </a:lnTo>
                  <a:lnTo>
                    <a:pt x="369045" y="905243"/>
                  </a:lnTo>
                  <a:cubicBezTo>
                    <a:pt x="141030" y="677228"/>
                    <a:pt x="0" y="362228"/>
                    <a:pt x="0" y="14288"/>
                  </a:cubicBezTo>
                  <a:lnTo>
                    <a:pt x="722" y="0"/>
                  </a:lnTo>
                  <a:close/>
                </a:path>
              </a:pathLst>
            </a:custGeom>
            <a:solidFill>
              <a:srgbClr val="FF3399">
                <a:alpha val="5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2007"/>
            </a:p>
          </p:txBody>
        </p:sp>
        <p:sp>
          <p:nvSpPr>
            <p:cNvPr id="47" name="Freeform: Shape 46">
              <a:extLst>
                <a:ext uri="{FF2B5EF4-FFF2-40B4-BE49-F238E27FC236}">
                  <a16:creationId xmlns:a16="http://schemas.microsoft.com/office/drawing/2014/main" id="{9F4E11DA-EE98-4A98-891F-F3F33727F010}"/>
                </a:ext>
              </a:extLst>
            </p:cNvPr>
            <p:cNvSpPr/>
            <p:nvPr/>
          </p:nvSpPr>
          <p:spPr>
            <a:xfrm>
              <a:off x="5724487" y="2564361"/>
              <a:ext cx="790530" cy="901153"/>
            </a:xfrm>
            <a:custGeom>
              <a:avLst/>
              <a:gdLst>
                <a:gd name="connsiteX0" fmla="*/ 395265 w 790530"/>
                <a:gd name="connsiteY0" fmla="*/ 0 h 901153"/>
                <a:gd name="connsiteX1" fmla="*/ 422206 w 790530"/>
                <a:gd name="connsiteY1" fmla="*/ 24486 h 901153"/>
                <a:gd name="connsiteX2" fmla="*/ 784746 w 790530"/>
                <a:gd name="connsiteY2" fmla="*/ 786613 h 901153"/>
                <a:gd name="connsiteX3" fmla="*/ 790530 w 790530"/>
                <a:gd name="connsiteY3" fmla="*/ 901153 h 901153"/>
                <a:gd name="connsiteX4" fmla="*/ 0 w 790530"/>
                <a:gd name="connsiteY4" fmla="*/ 901153 h 901153"/>
                <a:gd name="connsiteX5" fmla="*/ 5783 w 790530"/>
                <a:gd name="connsiteY5" fmla="*/ 786613 h 901153"/>
                <a:gd name="connsiteX6" fmla="*/ 368323 w 790530"/>
                <a:gd name="connsiteY6" fmla="*/ 24486 h 901153"/>
                <a:gd name="connsiteX7" fmla="*/ 395265 w 790530"/>
                <a:gd name="connsiteY7" fmla="*/ 0 h 90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530" h="901153">
                  <a:moveTo>
                    <a:pt x="395265" y="0"/>
                  </a:moveTo>
                  <a:lnTo>
                    <a:pt x="422206" y="24486"/>
                  </a:lnTo>
                  <a:cubicBezTo>
                    <a:pt x="621719" y="224000"/>
                    <a:pt x="754635" y="490111"/>
                    <a:pt x="784746" y="786613"/>
                  </a:cubicBezTo>
                  <a:lnTo>
                    <a:pt x="790530" y="901153"/>
                  </a:lnTo>
                  <a:lnTo>
                    <a:pt x="0" y="901153"/>
                  </a:lnTo>
                  <a:lnTo>
                    <a:pt x="5783" y="786613"/>
                  </a:lnTo>
                  <a:cubicBezTo>
                    <a:pt x="35895" y="490111"/>
                    <a:pt x="168810" y="224000"/>
                    <a:pt x="368323" y="24486"/>
                  </a:cubicBezTo>
                  <a:lnTo>
                    <a:pt x="395265" y="0"/>
                  </a:lnTo>
                  <a:close/>
                </a:path>
              </a:pathLst>
            </a:custGeom>
            <a:solidFill>
              <a:schemeClr val="accent2">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2007"/>
            </a:p>
          </p:txBody>
        </p:sp>
        <p:sp>
          <p:nvSpPr>
            <p:cNvPr id="48" name="Freeform: Shape 47">
              <a:extLst>
                <a:ext uri="{FF2B5EF4-FFF2-40B4-BE49-F238E27FC236}">
                  <a16:creationId xmlns:a16="http://schemas.microsoft.com/office/drawing/2014/main" id="{308E7221-125B-4E6F-920F-665F3D34F6E6}"/>
                </a:ext>
              </a:extLst>
            </p:cNvPr>
            <p:cNvSpPr/>
            <p:nvPr/>
          </p:nvSpPr>
          <p:spPr>
            <a:xfrm>
              <a:off x="4400490" y="3465513"/>
              <a:ext cx="1719263" cy="1274288"/>
            </a:xfrm>
            <a:custGeom>
              <a:avLst/>
              <a:gdLst>
                <a:gd name="connsiteX0" fmla="*/ 404030 w 1719263"/>
                <a:gd name="connsiteY0" fmla="*/ 0 h 1274288"/>
                <a:gd name="connsiteX1" fmla="*/ 1323998 w 1719263"/>
                <a:gd name="connsiteY1" fmla="*/ 0 h 1274288"/>
                <a:gd name="connsiteX2" fmla="*/ 1323276 w 1719263"/>
                <a:gd name="connsiteY2" fmla="*/ 14288 h 1274288"/>
                <a:gd name="connsiteX3" fmla="*/ 1692321 w 1719263"/>
                <a:gd name="connsiteY3" fmla="*/ 905243 h 1274288"/>
                <a:gd name="connsiteX4" fmla="*/ 1719263 w 1719263"/>
                <a:gd name="connsiteY4" fmla="*/ 929729 h 1274288"/>
                <a:gd name="connsiteX5" fmla="*/ 1656726 w 1719263"/>
                <a:gd name="connsiteY5" fmla="*/ 986565 h 1274288"/>
                <a:gd name="connsiteX6" fmla="*/ 855249 w 1719263"/>
                <a:gd name="connsiteY6" fmla="*/ 1274288 h 1274288"/>
                <a:gd name="connsiteX7" fmla="*/ 53772 w 1719263"/>
                <a:gd name="connsiteY7" fmla="*/ 986565 h 1274288"/>
                <a:gd name="connsiteX8" fmla="*/ 0 w 1719263"/>
                <a:gd name="connsiteY8" fmla="*/ 937695 h 1274288"/>
                <a:gd name="connsiteX9" fmla="*/ 35706 w 1719263"/>
                <a:gd name="connsiteY9" fmla="*/ 905243 h 1274288"/>
                <a:gd name="connsiteX10" fmla="*/ 404751 w 1719263"/>
                <a:gd name="connsiteY10" fmla="*/ 14288 h 1274288"/>
                <a:gd name="connsiteX11" fmla="*/ 404030 w 1719263"/>
                <a:gd name="connsiteY11" fmla="*/ 0 h 1274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19263" h="1274288">
                  <a:moveTo>
                    <a:pt x="404030" y="0"/>
                  </a:moveTo>
                  <a:lnTo>
                    <a:pt x="1323998" y="0"/>
                  </a:lnTo>
                  <a:lnTo>
                    <a:pt x="1323276" y="14288"/>
                  </a:lnTo>
                  <a:cubicBezTo>
                    <a:pt x="1323276" y="362228"/>
                    <a:pt x="1464306" y="677228"/>
                    <a:pt x="1692321" y="905243"/>
                  </a:cubicBezTo>
                  <a:lnTo>
                    <a:pt x="1719263" y="929729"/>
                  </a:lnTo>
                  <a:lnTo>
                    <a:pt x="1656726" y="986565"/>
                  </a:lnTo>
                  <a:cubicBezTo>
                    <a:pt x="1438924" y="1166312"/>
                    <a:pt x="1159696" y="1274288"/>
                    <a:pt x="855249" y="1274288"/>
                  </a:cubicBezTo>
                  <a:cubicBezTo>
                    <a:pt x="550802" y="1274288"/>
                    <a:pt x="271574" y="1166312"/>
                    <a:pt x="53772" y="986565"/>
                  </a:cubicBezTo>
                  <a:lnTo>
                    <a:pt x="0" y="937695"/>
                  </a:lnTo>
                  <a:lnTo>
                    <a:pt x="35706" y="905243"/>
                  </a:lnTo>
                  <a:cubicBezTo>
                    <a:pt x="263721" y="677228"/>
                    <a:pt x="404751" y="362228"/>
                    <a:pt x="404751" y="14288"/>
                  </a:cubicBezTo>
                  <a:lnTo>
                    <a:pt x="404030" y="0"/>
                  </a:lnTo>
                  <a:close/>
                </a:path>
              </a:pathLst>
            </a:custGeom>
            <a:solidFill>
              <a:schemeClr val="accent2">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2007"/>
            </a:p>
          </p:txBody>
        </p:sp>
        <p:sp>
          <p:nvSpPr>
            <p:cNvPr id="49" name="Freeform: Shape 48">
              <a:extLst>
                <a:ext uri="{FF2B5EF4-FFF2-40B4-BE49-F238E27FC236}">
                  <a16:creationId xmlns:a16="http://schemas.microsoft.com/office/drawing/2014/main" id="{C0F55733-E258-4289-9AD6-32053DAD39C4}"/>
                </a:ext>
              </a:extLst>
            </p:cNvPr>
            <p:cNvSpPr/>
            <p:nvPr/>
          </p:nvSpPr>
          <p:spPr>
            <a:xfrm>
              <a:off x="4400490" y="2219801"/>
              <a:ext cx="1719263" cy="1245712"/>
            </a:xfrm>
            <a:custGeom>
              <a:avLst/>
              <a:gdLst>
                <a:gd name="connsiteX0" fmla="*/ 855249 w 1719263"/>
                <a:gd name="connsiteY0" fmla="*/ 0 h 1245712"/>
                <a:gd name="connsiteX1" fmla="*/ 1656726 w 1719263"/>
                <a:gd name="connsiteY1" fmla="*/ 287723 h 1245712"/>
                <a:gd name="connsiteX2" fmla="*/ 1719263 w 1719263"/>
                <a:gd name="connsiteY2" fmla="*/ 344559 h 1245712"/>
                <a:gd name="connsiteX3" fmla="*/ 1692321 w 1719263"/>
                <a:gd name="connsiteY3" fmla="*/ 369045 h 1245712"/>
                <a:gd name="connsiteX4" fmla="*/ 1329781 w 1719263"/>
                <a:gd name="connsiteY4" fmla="*/ 1131172 h 1245712"/>
                <a:gd name="connsiteX5" fmla="*/ 1323998 w 1719263"/>
                <a:gd name="connsiteY5" fmla="*/ 1245712 h 1245712"/>
                <a:gd name="connsiteX6" fmla="*/ 404030 w 1719263"/>
                <a:gd name="connsiteY6" fmla="*/ 1245712 h 1245712"/>
                <a:gd name="connsiteX7" fmla="*/ 398246 w 1719263"/>
                <a:gd name="connsiteY7" fmla="*/ 1131172 h 1245712"/>
                <a:gd name="connsiteX8" fmla="*/ 35706 w 1719263"/>
                <a:gd name="connsiteY8" fmla="*/ 369045 h 1245712"/>
                <a:gd name="connsiteX9" fmla="*/ 0 w 1719263"/>
                <a:gd name="connsiteY9" fmla="*/ 336594 h 1245712"/>
                <a:gd name="connsiteX10" fmla="*/ 53772 w 1719263"/>
                <a:gd name="connsiteY10" fmla="*/ 287723 h 1245712"/>
                <a:gd name="connsiteX11" fmla="*/ 855249 w 1719263"/>
                <a:gd name="connsiteY11" fmla="*/ 0 h 1245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19263" h="1245712">
                  <a:moveTo>
                    <a:pt x="855249" y="0"/>
                  </a:moveTo>
                  <a:cubicBezTo>
                    <a:pt x="1159696" y="0"/>
                    <a:pt x="1438924" y="107976"/>
                    <a:pt x="1656726" y="287723"/>
                  </a:cubicBezTo>
                  <a:lnTo>
                    <a:pt x="1719263" y="344559"/>
                  </a:lnTo>
                  <a:lnTo>
                    <a:pt x="1692321" y="369045"/>
                  </a:lnTo>
                  <a:cubicBezTo>
                    <a:pt x="1492808" y="568559"/>
                    <a:pt x="1359893" y="834670"/>
                    <a:pt x="1329781" y="1131172"/>
                  </a:cubicBezTo>
                  <a:lnTo>
                    <a:pt x="1323998" y="1245712"/>
                  </a:lnTo>
                  <a:lnTo>
                    <a:pt x="404030" y="1245712"/>
                  </a:lnTo>
                  <a:lnTo>
                    <a:pt x="398246" y="1131172"/>
                  </a:lnTo>
                  <a:cubicBezTo>
                    <a:pt x="368135" y="834670"/>
                    <a:pt x="235219" y="568559"/>
                    <a:pt x="35706" y="369045"/>
                  </a:cubicBezTo>
                  <a:lnTo>
                    <a:pt x="0" y="336594"/>
                  </a:lnTo>
                  <a:lnTo>
                    <a:pt x="53772" y="287723"/>
                  </a:lnTo>
                  <a:cubicBezTo>
                    <a:pt x="271574" y="107976"/>
                    <a:pt x="550802" y="0"/>
                    <a:pt x="855249" y="0"/>
                  </a:cubicBezTo>
                  <a:close/>
                </a:path>
              </a:pathLst>
            </a:custGeom>
            <a:solidFill>
              <a:schemeClr val="accent2">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2007"/>
            </a:p>
          </p:txBody>
        </p:sp>
        <p:sp>
          <p:nvSpPr>
            <p:cNvPr id="50" name="Freeform: Shape 49">
              <a:extLst>
                <a:ext uri="{FF2B5EF4-FFF2-40B4-BE49-F238E27FC236}">
                  <a16:creationId xmlns:a16="http://schemas.microsoft.com/office/drawing/2014/main" id="{213D49CC-08FE-4423-8ED7-4333FA7525B1}"/>
                </a:ext>
              </a:extLst>
            </p:cNvPr>
            <p:cNvSpPr/>
            <p:nvPr/>
          </p:nvSpPr>
          <p:spPr>
            <a:xfrm>
              <a:off x="3995738" y="3465514"/>
              <a:ext cx="809502" cy="937695"/>
            </a:xfrm>
            <a:custGeom>
              <a:avLst/>
              <a:gdLst>
                <a:gd name="connsiteX0" fmla="*/ 722 w 809502"/>
                <a:gd name="connsiteY0" fmla="*/ 0 h 937695"/>
                <a:gd name="connsiteX1" fmla="*/ 808781 w 809502"/>
                <a:gd name="connsiteY1" fmla="*/ 0 h 937695"/>
                <a:gd name="connsiteX2" fmla="*/ 809502 w 809502"/>
                <a:gd name="connsiteY2" fmla="*/ 14288 h 937695"/>
                <a:gd name="connsiteX3" fmla="*/ 440457 w 809502"/>
                <a:gd name="connsiteY3" fmla="*/ 905243 h 937695"/>
                <a:gd name="connsiteX4" fmla="*/ 404751 w 809502"/>
                <a:gd name="connsiteY4" fmla="*/ 937695 h 937695"/>
                <a:gd name="connsiteX5" fmla="*/ 369045 w 809502"/>
                <a:gd name="connsiteY5" fmla="*/ 905243 h 937695"/>
                <a:gd name="connsiteX6" fmla="*/ 0 w 809502"/>
                <a:gd name="connsiteY6" fmla="*/ 14288 h 937695"/>
                <a:gd name="connsiteX7" fmla="*/ 722 w 809502"/>
                <a:gd name="connsiteY7" fmla="*/ 0 h 937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9502" h="937695">
                  <a:moveTo>
                    <a:pt x="722" y="0"/>
                  </a:moveTo>
                  <a:lnTo>
                    <a:pt x="808781" y="0"/>
                  </a:lnTo>
                  <a:lnTo>
                    <a:pt x="809502" y="14288"/>
                  </a:lnTo>
                  <a:cubicBezTo>
                    <a:pt x="809502" y="362228"/>
                    <a:pt x="668472" y="677228"/>
                    <a:pt x="440457" y="905243"/>
                  </a:cubicBezTo>
                  <a:lnTo>
                    <a:pt x="404751" y="937695"/>
                  </a:lnTo>
                  <a:lnTo>
                    <a:pt x="369045" y="905243"/>
                  </a:lnTo>
                  <a:cubicBezTo>
                    <a:pt x="141030" y="677228"/>
                    <a:pt x="0" y="362228"/>
                    <a:pt x="0" y="14288"/>
                  </a:cubicBezTo>
                  <a:lnTo>
                    <a:pt x="722" y="0"/>
                  </a:lnTo>
                  <a:close/>
                </a:path>
              </a:pathLst>
            </a:custGeom>
            <a:solidFill>
              <a:schemeClr val="accent2">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2007"/>
            </a:p>
          </p:txBody>
        </p:sp>
        <p:sp>
          <p:nvSpPr>
            <p:cNvPr id="51" name="Right Triangle 50">
              <a:extLst>
                <a:ext uri="{FF2B5EF4-FFF2-40B4-BE49-F238E27FC236}">
                  <a16:creationId xmlns:a16="http://schemas.microsoft.com/office/drawing/2014/main" id="{DE1B66D5-1410-484B-9793-4E282FEEFE93}"/>
                </a:ext>
              </a:extLst>
            </p:cNvPr>
            <p:cNvSpPr/>
            <p:nvPr/>
          </p:nvSpPr>
          <p:spPr>
            <a:xfrm flipH="1" flipV="1">
              <a:off x="1761258" y="3414710"/>
              <a:ext cx="1355290" cy="367962"/>
            </a:xfrm>
            <a:prstGeom prst="rtTriangle">
              <a:avLst/>
            </a:prstGeom>
            <a:gradFill flip="none" rotWithShape="1">
              <a:gsLst>
                <a:gs pos="0">
                  <a:schemeClr val="tx1">
                    <a:lumMod val="50000"/>
                    <a:lumOff val="50000"/>
                  </a:schemeClr>
                </a:gs>
                <a:gs pos="64000">
                  <a:schemeClr val="bg2">
                    <a:lumMod val="90000"/>
                    <a:alpha val="18000"/>
                  </a:schemeClr>
                </a:gs>
              </a:gsLst>
              <a:lin ang="16200000" scaled="1"/>
              <a:tileRect/>
            </a:gradFill>
            <a:ln>
              <a:noFill/>
            </a:ln>
            <a:effectLst>
              <a:outerShdw sx="1000" sy="1000" algn="ctr" rotWithShape="0">
                <a:srgbClr val="000000"/>
              </a:outerShdw>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7"/>
            </a:p>
          </p:txBody>
        </p:sp>
        <p:sp>
          <p:nvSpPr>
            <p:cNvPr id="52" name="Right Triangle 51">
              <a:extLst>
                <a:ext uri="{FF2B5EF4-FFF2-40B4-BE49-F238E27FC236}">
                  <a16:creationId xmlns:a16="http://schemas.microsoft.com/office/drawing/2014/main" id="{53F198C3-2EAB-4223-B26A-80CCE7F3FD83}"/>
                </a:ext>
              </a:extLst>
            </p:cNvPr>
            <p:cNvSpPr/>
            <p:nvPr/>
          </p:nvSpPr>
          <p:spPr>
            <a:xfrm flipH="1" flipV="1">
              <a:off x="3453186" y="3414712"/>
              <a:ext cx="1355290" cy="367962"/>
            </a:xfrm>
            <a:prstGeom prst="rtTriangle">
              <a:avLst/>
            </a:prstGeom>
            <a:gradFill flip="none" rotWithShape="1">
              <a:gsLst>
                <a:gs pos="0">
                  <a:schemeClr val="tx1">
                    <a:lumMod val="50000"/>
                    <a:lumOff val="50000"/>
                  </a:schemeClr>
                </a:gs>
                <a:gs pos="64000">
                  <a:schemeClr val="bg2">
                    <a:lumMod val="90000"/>
                    <a:alpha val="18000"/>
                  </a:schemeClr>
                </a:gs>
              </a:gsLst>
              <a:lin ang="16200000" scaled="1"/>
              <a:tileRect/>
            </a:gradFill>
            <a:ln>
              <a:noFill/>
            </a:ln>
            <a:effectLst>
              <a:outerShdw sx="1000" sy="1000" algn="ctr" rotWithShape="0">
                <a:srgbClr val="000000"/>
              </a:outerShdw>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7"/>
            </a:p>
          </p:txBody>
        </p:sp>
        <p:sp>
          <p:nvSpPr>
            <p:cNvPr id="53" name="Right Triangle 52">
              <a:extLst>
                <a:ext uri="{FF2B5EF4-FFF2-40B4-BE49-F238E27FC236}">
                  <a16:creationId xmlns:a16="http://schemas.microsoft.com/office/drawing/2014/main" id="{AD510087-6228-419B-990F-2DD07C0CC79A}"/>
                </a:ext>
              </a:extLst>
            </p:cNvPr>
            <p:cNvSpPr/>
            <p:nvPr/>
          </p:nvSpPr>
          <p:spPr>
            <a:xfrm flipH="1" flipV="1">
              <a:off x="5184448" y="3412605"/>
              <a:ext cx="1355290" cy="367962"/>
            </a:xfrm>
            <a:prstGeom prst="rtTriangle">
              <a:avLst/>
            </a:prstGeom>
            <a:gradFill flip="none" rotWithShape="1">
              <a:gsLst>
                <a:gs pos="0">
                  <a:schemeClr val="tx1">
                    <a:lumMod val="50000"/>
                    <a:lumOff val="50000"/>
                  </a:schemeClr>
                </a:gs>
                <a:gs pos="64000">
                  <a:schemeClr val="bg2">
                    <a:lumMod val="90000"/>
                    <a:alpha val="18000"/>
                  </a:schemeClr>
                </a:gs>
              </a:gsLst>
              <a:lin ang="16200000" scaled="1"/>
              <a:tileRect/>
            </a:gradFill>
            <a:ln>
              <a:noFill/>
            </a:ln>
            <a:effectLst>
              <a:outerShdw sx="1000" sy="1000" algn="ctr" rotWithShape="0">
                <a:srgbClr val="000000"/>
              </a:outerShdw>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7"/>
            </a:p>
          </p:txBody>
        </p:sp>
        <p:sp>
          <p:nvSpPr>
            <p:cNvPr id="54" name="Right Triangle 53">
              <a:extLst>
                <a:ext uri="{FF2B5EF4-FFF2-40B4-BE49-F238E27FC236}">
                  <a16:creationId xmlns:a16="http://schemas.microsoft.com/office/drawing/2014/main" id="{3FF88368-2724-4FE5-8AA9-F9D675B94C8E}"/>
                </a:ext>
              </a:extLst>
            </p:cNvPr>
            <p:cNvSpPr/>
            <p:nvPr/>
          </p:nvSpPr>
          <p:spPr>
            <a:xfrm flipH="1" flipV="1">
              <a:off x="6867365" y="3423379"/>
              <a:ext cx="1391633" cy="367962"/>
            </a:xfrm>
            <a:prstGeom prst="rtTriangle">
              <a:avLst/>
            </a:prstGeom>
            <a:gradFill flip="none" rotWithShape="1">
              <a:gsLst>
                <a:gs pos="0">
                  <a:schemeClr val="tx1">
                    <a:lumMod val="50000"/>
                    <a:lumOff val="50000"/>
                  </a:schemeClr>
                </a:gs>
                <a:gs pos="64000">
                  <a:schemeClr val="bg2">
                    <a:lumMod val="90000"/>
                    <a:alpha val="18000"/>
                  </a:schemeClr>
                </a:gs>
              </a:gsLst>
              <a:lin ang="16200000" scaled="1"/>
              <a:tileRect/>
            </a:gradFill>
            <a:ln>
              <a:noFill/>
            </a:ln>
            <a:effectLst>
              <a:outerShdw sx="1000" sy="1000" algn="ctr" rotWithShape="0">
                <a:srgbClr val="000000"/>
              </a:outerShdw>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7"/>
            </a:p>
          </p:txBody>
        </p:sp>
        <p:sp>
          <p:nvSpPr>
            <p:cNvPr id="55" name="Right Triangle 54">
              <a:extLst>
                <a:ext uri="{FF2B5EF4-FFF2-40B4-BE49-F238E27FC236}">
                  <a16:creationId xmlns:a16="http://schemas.microsoft.com/office/drawing/2014/main" id="{0A8B9006-D587-4C16-A939-ED452B556F13}"/>
                </a:ext>
              </a:extLst>
            </p:cNvPr>
            <p:cNvSpPr/>
            <p:nvPr/>
          </p:nvSpPr>
          <p:spPr>
            <a:xfrm flipH="1" flipV="1">
              <a:off x="8613535" y="3449847"/>
              <a:ext cx="1391633" cy="367962"/>
            </a:xfrm>
            <a:prstGeom prst="rtTriangle">
              <a:avLst/>
            </a:prstGeom>
            <a:gradFill flip="none" rotWithShape="1">
              <a:gsLst>
                <a:gs pos="0">
                  <a:schemeClr val="tx1">
                    <a:lumMod val="50000"/>
                    <a:lumOff val="50000"/>
                  </a:schemeClr>
                </a:gs>
                <a:gs pos="64000">
                  <a:schemeClr val="bg2">
                    <a:lumMod val="90000"/>
                    <a:alpha val="18000"/>
                  </a:schemeClr>
                </a:gs>
              </a:gsLst>
              <a:lin ang="16200000" scaled="1"/>
              <a:tileRect/>
            </a:gradFill>
            <a:ln>
              <a:noFill/>
            </a:ln>
            <a:effectLst>
              <a:outerShdw sx="1000" sy="1000" algn="ctr" rotWithShape="0">
                <a:srgbClr val="000000"/>
              </a:outerShdw>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7"/>
            </a:p>
          </p:txBody>
        </p:sp>
        <p:sp>
          <p:nvSpPr>
            <p:cNvPr id="56" name="Flowchart: Connector 55">
              <a:extLst>
                <a:ext uri="{FF2B5EF4-FFF2-40B4-BE49-F238E27FC236}">
                  <a16:creationId xmlns:a16="http://schemas.microsoft.com/office/drawing/2014/main" id="{5D3F650F-D002-4F81-A43F-258AFCEAFF32}"/>
                </a:ext>
              </a:extLst>
            </p:cNvPr>
            <p:cNvSpPr/>
            <p:nvPr/>
          </p:nvSpPr>
          <p:spPr>
            <a:xfrm>
              <a:off x="1452976" y="3119802"/>
              <a:ext cx="720000" cy="720000"/>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7"/>
            </a:p>
          </p:txBody>
        </p:sp>
        <p:sp>
          <p:nvSpPr>
            <p:cNvPr id="57" name="Flowchart: Connector 56">
              <a:extLst>
                <a:ext uri="{FF2B5EF4-FFF2-40B4-BE49-F238E27FC236}">
                  <a16:creationId xmlns:a16="http://schemas.microsoft.com/office/drawing/2014/main" id="{0C151B62-EC97-4556-8C6A-53963F72FE23}"/>
                </a:ext>
              </a:extLst>
            </p:cNvPr>
            <p:cNvSpPr/>
            <p:nvPr/>
          </p:nvSpPr>
          <p:spPr>
            <a:xfrm>
              <a:off x="3177682" y="3117719"/>
              <a:ext cx="720000" cy="720000"/>
            </a:xfrm>
            <a:prstGeom prst="flowChartConnector">
              <a:avLst/>
            </a:prstGeom>
            <a:solidFill>
              <a:srgbClr val="BA46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7"/>
            </a:p>
          </p:txBody>
        </p:sp>
        <p:sp>
          <p:nvSpPr>
            <p:cNvPr id="58" name="Flowchart: Connector 57">
              <a:extLst>
                <a:ext uri="{FF2B5EF4-FFF2-40B4-BE49-F238E27FC236}">
                  <a16:creationId xmlns:a16="http://schemas.microsoft.com/office/drawing/2014/main" id="{F2006761-29D4-463B-BE63-829F1CE5CF2D}"/>
                </a:ext>
              </a:extLst>
            </p:cNvPr>
            <p:cNvSpPr/>
            <p:nvPr/>
          </p:nvSpPr>
          <p:spPr>
            <a:xfrm>
              <a:off x="4906482" y="3119802"/>
              <a:ext cx="720000" cy="720000"/>
            </a:xfrm>
            <a:prstGeom prst="flowChartConnector">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7"/>
            </a:p>
          </p:txBody>
        </p:sp>
        <p:sp>
          <p:nvSpPr>
            <p:cNvPr id="59" name="Flowchart: Connector 58">
              <a:extLst>
                <a:ext uri="{FF2B5EF4-FFF2-40B4-BE49-F238E27FC236}">
                  <a16:creationId xmlns:a16="http://schemas.microsoft.com/office/drawing/2014/main" id="{B15FDACF-A84E-4D9E-A3B6-44C5D199A8B1}"/>
                </a:ext>
              </a:extLst>
            </p:cNvPr>
            <p:cNvSpPr/>
            <p:nvPr/>
          </p:nvSpPr>
          <p:spPr>
            <a:xfrm>
              <a:off x="6604314" y="3103431"/>
              <a:ext cx="720000" cy="720000"/>
            </a:xfrm>
            <a:prstGeom prst="flowChartConnector">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7"/>
            </a:p>
          </p:txBody>
        </p:sp>
        <p:sp>
          <p:nvSpPr>
            <p:cNvPr id="60" name="Flowchart: Connector 59">
              <a:extLst>
                <a:ext uri="{FF2B5EF4-FFF2-40B4-BE49-F238E27FC236}">
                  <a16:creationId xmlns:a16="http://schemas.microsoft.com/office/drawing/2014/main" id="{8058B910-7AE2-43A7-9DC1-FF47C7FF4C2E}"/>
                </a:ext>
              </a:extLst>
            </p:cNvPr>
            <p:cNvSpPr/>
            <p:nvPr/>
          </p:nvSpPr>
          <p:spPr>
            <a:xfrm>
              <a:off x="8325556" y="3119071"/>
              <a:ext cx="720000" cy="720000"/>
            </a:xfrm>
            <a:prstGeom prst="flowChartConnector">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7"/>
            </a:p>
          </p:txBody>
        </p:sp>
        <p:sp>
          <p:nvSpPr>
            <p:cNvPr id="61" name="Flowchart: Connector 60">
              <a:extLst>
                <a:ext uri="{FF2B5EF4-FFF2-40B4-BE49-F238E27FC236}">
                  <a16:creationId xmlns:a16="http://schemas.microsoft.com/office/drawing/2014/main" id="{6AA7C813-D148-4614-971E-FEBB300EEA10}"/>
                </a:ext>
              </a:extLst>
            </p:cNvPr>
            <p:cNvSpPr/>
            <p:nvPr/>
          </p:nvSpPr>
          <p:spPr>
            <a:xfrm>
              <a:off x="10084527" y="3117051"/>
              <a:ext cx="720000" cy="720000"/>
            </a:xfrm>
            <a:prstGeom prst="flowChartConnector">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7"/>
            </a:p>
          </p:txBody>
        </p:sp>
        <p:sp>
          <p:nvSpPr>
            <p:cNvPr id="62" name="TextBox 61">
              <a:extLst>
                <a:ext uri="{FF2B5EF4-FFF2-40B4-BE49-F238E27FC236}">
                  <a16:creationId xmlns:a16="http://schemas.microsoft.com/office/drawing/2014/main" id="{F67054A4-BB0E-4805-891F-AF1F4F465700}"/>
                </a:ext>
              </a:extLst>
            </p:cNvPr>
            <p:cNvSpPr txBox="1"/>
            <p:nvPr/>
          </p:nvSpPr>
          <p:spPr>
            <a:xfrm>
              <a:off x="1596417" y="3124480"/>
              <a:ext cx="404751" cy="707886"/>
            </a:xfrm>
            <a:prstGeom prst="rect">
              <a:avLst/>
            </a:prstGeom>
            <a:noFill/>
          </p:spPr>
          <p:txBody>
            <a:bodyPr wrap="square" rtlCol="0" anchor="ctr">
              <a:spAutoFit/>
            </a:bodyPr>
            <a:lstStyle/>
            <a:p>
              <a:pPr algn="ctr"/>
              <a:r>
                <a:rPr lang="en-IN" sz="4000" dirty="0">
                  <a:solidFill>
                    <a:schemeClr val="bg1"/>
                  </a:solidFill>
                  <a:latin typeface="Arial Rounded MT Bold" panose="020F0704030504030204" pitchFamily="34" charset="0"/>
                </a:rPr>
                <a:t>1</a:t>
              </a:r>
            </a:p>
          </p:txBody>
        </p:sp>
        <p:sp>
          <p:nvSpPr>
            <p:cNvPr id="63" name="TextBox 62">
              <a:extLst>
                <a:ext uri="{FF2B5EF4-FFF2-40B4-BE49-F238E27FC236}">
                  <a16:creationId xmlns:a16="http://schemas.microsoft.com/office/drawing/2014/main" id="{257CAA8A-2E88-42C2-88F2-90993BE87B7B}"/>
                </a:ext>
              </a:extLst>
            </p:cNvPr>
            <p:cNvSpPr txBox="1"/>
            <p:nvPr/>
          </p:nvSpPr>
          <p:spPr>
            <a:xfrm>
              <a:off x="3333378" y="3125858"/>
              <a:ext cx="404751" cy="707886"/>
            </a:xfrm>
            <a:prstGeom prst="rect">
              <a:avLst/>
            </a:prstGeom>
            <a:noFill/>
          </p:spPr>
          <p:txBody>
            <a:bodyPr wrap="square" rtlCol="0" anchor="ctr">
              <a:spAutoFit/>
            </a:bodyPr>
            <a:lstStyle>
              <a:defPPr>
                <a:defRPr lang="en-US"/>
              </a:defPPr>
              <a:lvl1pPr algn="ctr">
                <a:defRPr sz="4000">
                  <a:solidFill>
                    <a:schemeClr val="bg1"/>
                  </a:solidFill>
                  <a:latin typeface="Arial Rounded MT Bold" panose="020F0704030504030204" pitchFamily="34" charset="0"/>
                </a:defRPr>
              </a:lvl1pPr>
            </a:lstStyle>
            <a:p>
              <a:r>
                <a:rPr lang="en-IN" dirty="0"/>
                <a:t>2</a:t>
              </a:r>
            </a:p>
          </p:txBody>
        </p:sp>
        <p:sp>
          <p:nvSpPr>
            <p:cNvPr id="64" name="TextBox 63">
              <a:extLst>
                <a:ext uri="{FF2B5EF4-FFF2-40B4-BE49-F238E27FC236}">
                  <a16:creationId xmlns:a16="http://schemas.microsoft.com/office/drawing/2014/main" id="{F18017C7-CD3F-47BD-8D8A-C63750ED3EBF}"/>
                </a:ext>
              </a:extLst>
            </p:cNvPr>
            <p:cNvSpPr txBox="1"/>
            <p:nvPr/>
          </p:nvSpPr>
          <p:spPr>
            <a:xfrm>
              <a:off x="5044808" y="3123775"/>
              <a:ext cx="404751" cy="707886"/>
            </a:xfrm>
            <a:prstGeom prst="rect">
              <a:avLst/>
            </a:prstGeom>
            <a:noFill/>
          </p:spPr>
          <p:txBody>
            <a:bodyPr wrap="square" rtlCol="0" anchor="ctr">
              <a:spAutoFit/>
            </a:bodyPr>
            <a:lstStyle>
              <a:defPPr>
                <a:defRPr lang="en-US"/>
              </a:defPPr>
              <a:lvl1pPr algn="ctr">
                <a:defRPr sz="4000">
                  <a:solidFill>
                    <a:schemeClr val="bg1"/>
                  </a:solidFill>
                  <a:latin typeface="Arial Rounded MT Bold" panose="020F0704030504030204" pitchFamily="34" charset="0"/>
                </a:defRPr>
              </a:lvl1pPr>
            </a:lstStyle>
            <a:p>
              <a:r>
                <a:rPr lang="en-IN" dirty="0"/>
                <a:t>3</a:t>
              </a:r>
            </a:p>
          </p:txBody>
        </p:sp>
        <p:sp>
          <p:nvSpPr>
            <p:cNvPr id="65" name="TextBox 64">
              <a:extLst>
                <a:ext uri="{FF2B5EF4-FFF2-40B4-BE49-F238E27FC236}">
                  <a16:creationId xmlns:a16="http://schemas.microsoft.com/office/drawing/2014/main" id="{BD57699C-8A40-458B-AB5B-43A3ABB54412}"/>
                </a:ext>
              </a:extLst>
            </p:cNvPr>
            <p:cNvSpPr txBox="1"/>
            <p:nvPr/>
          </p:nvSpPr>
          <p:spPr>
            <a:xfrm>
              <a:off x="6742640" y="3106844"/>
              <a:ext cx="404751" cy="707886"/>
            </a:xfrm>
            <a:prstGeom prst="rect">
              <a:avLst/>
            </a:prstGeom>
            <a:noFill/>
          </p:spPr>
          <p:txBody>
            <a:bodyPr wrap="square" rtlCol="0" anchor="ctr">
              <a:spAutoFit/>
            </a:bodyPr>
            <a:lstStyle>
              <a:defPPr>
                <a:defRPr lang="en-US"/>
              </a:defPPr>
              <a:lvl1pPr algn="ctr">
                <a:defRPr sz="4000">
                  <a:solidFill>
                    <a:schemeClr val="bg1"/>
                  </a:solidFill>
                  <a:latin typeface="Arial Rounded MT Bold" panose="020F0704030504030204" pitchFamily="34" charset="0"/>
                </a:defRPr>
              </a:lvl1pPr>
            </a:lstStyle>
            <a:p>
              <a:r>
                <a:rPr lang="en-IN" dirty="0"/>
                <a:t>4</a:t>
              </a:r>
            </a:p>
          </p:txBody>
        </p:sp>
        <p:sp>
          <p:nvSpPr>
            <p:cNvPr id="66" name="TextBox 65">
              <a:extLst>
                <a:ext uri="{FF2B5EF4-FFF2-40B4-BE49-F238E27FC236}">
                  <a16:creationId xmlns:a16="http://schemas.microsoft.com/office/drawing/2014/main" id="{91E19594-A805-4855-9786-3E5382C2ED14}"/>
                </a:ext>
              </a:extLst>
            </p:cNvPr>
            <p:cNvSpPr txBox="1"/>
            <p:nvPr/>
          </p:nvSpPr>
          <p:spPr>
            <a:xfrm>
              <a:off x="8412999" y="3125858"/>
              <a:ext cx="534844" cy="707886"/>
            </a:xfrm>
            <a:prstGeom prst="rect">
              <a:avLst/>
            </a:prstGeom>
            <a:noFill/>
          </p:spPr>
          <p:txBody>
            <a:bodyPr wrap="square" rtlCol="0" anchor="ctr">
              <a:spAutoFit/>
            </a:bodyPr>
            <a:lstStyle>
              <a:defPPr>
                <a:defRPr lang="en-US"/>
              </a:defPPr>
              <a:lvl1pPr algn="ctr">
                <a:defRPr sz="4000">
                  <a:solidFill>
                    <a:schemeClr val="bg1"/>
                  </a:solidFill>
                  <a:latin typeface="Arial Rounded MT Bold" panose="020F0704030504030204" pitchFamily="34" charset="0"/>
                </a:defRPr>
              </a:lvl1pPr>
            </a:lstStyle>
            <a:p>
              <a:r>
                <a:rPr lang="en-IN" dirty="0"/>
                <a:t>5</a:t>
              </a:r>
            </a:p>
          </p:txBody>
        </p:sp>
        <p:sp>
          <p:nvSpPr>
            <p:cNvPr id="67" name="TextBox 66">
              <a:extLst>
                <a:ext uri="{FF2B5EF4-FFF2-40B4-BE49-F238E27FC236}">
                  <a16:creationId xmlns:a16="http://schemas.microsoft.com/office/drawing/2014/main" id="{B024311F-8811-4558-BB7C-B17137CAE82F}"/>
                </a:ext>
              </a:extLst>
            </p:cNvPr>
            <p:cNvSpPr txBox="1"/>
            <p:nvPr/>
          </p:nvSpPr>
          <p:spPr>
            <a:xfrm>
              <a:off x="10131431" y="3112030"/>
              <a:ext cx="580026" cy="707886"/>
            </a:xfrm>
            <a:prstGeom prst="rect">
              <a:avLst/>
            </a:prstGeom>
            <a:noFill/>
          </p:spPr>
          <p:txBody>
            <a:bodyPr wrap="square" rtlCol="0" anchor="ctr">
              <a:spAutoFit/>
            </a:bodyPr>
            <a:lstStyle>
              <a:defPPr>
                <a:defRPr lang="en-US"/>
              </a:defPPr>
              <a:lvl1pPr algn="ctr">
                <a:defRPr sz="4000">
                  <a:solidFill>
                    <a:schemeClr val="bg1"/>
                  </a:solidFill>
                  <a:latin typeface="Arial Rounded MT Bold" panose="020F0704030504030204" pitchFamily="34" charset="0"/>
                </a:defRPr>
              </a:lvl1pPr>
            </a:lstStyle>
            <a:p>
              <a:r>
                <a:rPr lang="en-IN" dirty="0"/>
                <a:t>6</a:t>
              </a:r>
            </a:p>
          </p:txBody>
        </p:sp>
      </p:grpSp>
      <p:sp>
        <p:nvSpPr>
          <p:cNvPr id="69" name="TextBox 68">
            <a:extLst>
              <a:ext uri="{FF2B5EF4-FFF2-40B4-BE49-F238E27FC236}">
                <a16:creationId xmlns:a16="http://schemas.microsoft.com/office/drawing/2014/main" id="{131CDAB9-1B84-46A0-AD4C-81C9826FECE5}"/>
              </a:ext>
            </a:extLst>
          </p:cNvPr>
          <p:cNvSpPr txBox="1"/>
          <p:nvPr/>
        </p:nvSpPr>
        <p:spPr>
          <a:xfrm>
            <a:off x="433142" y="915980"/>
            <a:ext cx="2676707" cy="1169551"/>
          </a:xfrm>
          <a:prstGeom prst="rect">
            <a:avLst/>
          </a:prstGeom>
          <a:noFill/>
        </p:spPr>
        <p:txBody>
          <a:bodyPr wrap="square">
            <a:spAutoFit/>
          </a:bodyPr>
          <a:lstStyle/>
          <a:p>
            <a:pPr marL="285750" indent="-285750">
              <a:buFont typeface="Wingdings" panose="05000000000000000000" pitchFamily="2" charset="2"/>
              <a:buChar char="ü"/>
            </a:pPr>
            <a:r>
              <a:rPr lang="en-IN" sz="1400" dirty="0"/>
              <a:t>Run Survey in every six months.</a:t>
            </a:r>
          </a:p>
          <a:p>
            <a:pPr marL="285750" indent="-285750">
              <a:buFont typeface="Wingdings" panose="05000000000000000000" pitchFamily="2" charset="2"/>
              <a:buChar char="ü"/>
            </a:pPr>
            <a:r>
              <a:rPr lang="en-IN" sz="1400" dirty="0"/>
              <a:t>Send Greetings Messages to the Customer on there special days (Birthday, Anniversary)</a:t>
            </a:r>
          </a:p>
        </p:txBody>
      </p:sp>
      <p:sp>
        <p:nvSpPr>
          <p:cNvPr id="71" name="TextBox 70">
            <a:extLst>
              <a:ext uri="{FF2B5EF4-FFF2-40B4-BE49-F238E27FC236}">
                <a16:creationId xmlns:a16="http://schemas.microsoft.com/office/drawing/2014/main" id="{E345034D-7A64-4BE4-B347-54BEECF09031}"/>
              </a:ext>
            </a:extLst>
          </p:cNvPr>
          <p:cNvSpPr txBox="1"/>
          <p:nvPr/>
        </p:nvSpPr>
        <p:spPr>
          <a:xfrm>
            <a:off x="2687210" y="5058244"/>
            <a:ext cx="1493300" cy="954107"/>
          </a:xfrm>
          <a:prstGeom prst="rect">
            <a:avLst/>
          </a:prstGeom>
          <a:noFill/>
        </p:spPr>
        <p:txBody>
          <a:bodyPr wrap="square">
            <a:spAutoFit/>
          </a:bodyPr>
          <a:lstStyle/>
          <a:p>
            <a:r>
              <a:rPr lang="en-IN" sz="1400" dirty="0"/>
              <a:t>Promotion over -  </a:t>
            </a:r>
          </a:p>
          <a:p>
            <a:pPr marL="285750" indent="-285750">
              <a:buFont typeface="Arial" panose="020B0604020202020204" pitchFamily="34" charset="0"/>
              <a:buChar char="•"/>
            </a:pPr>
            <a:r>
              <a:rPr lang="en-IN" sz="1400" dirty="0"/>
              <a:t>Facebook, </a:t>
            </a:r>
          </a:p>
          <a:p>
            <a:pPr marL="285750" indent="-285750">
              <a:buFont typeface="Arial" panose="020B0604020202020204" pitchFamily="34" charset="0"/>
              <a:buChar char="•"/>
            </a:pPr>
            <a:r>
              <a:rPr lang="en-IN" sz="1400" dirty="0"/>
              <a:t>WhatsApp</a:t>
            </a:r>
          </a:p>
          <a:p>
            <a:pPr marL="285750" indent="-285750">
              <a:buFont typeface="Arial" panose="020B0604020202020204" pitchFamily="34" charset="0"/>
              <a:buChar char="•"/>
            </a:pPr>
            <a:r>
              <a:rPr lang="en-IN" sz="1400" dirty="0"/>
              <a:t>Instagram</a:t>
            </a:r>
          </a:p>
        </p:txBody>
      </p:sp>
      <p:sp>
        <p:nvSpPr>
          <p:cNvPr id="73" name="TextBox 72">
            <a:extLst>
              <a:ext uri="{FF2B5EF4-FFF2-40B4-BE49-F238E27FC236}">
                <a16:creationId xmlns:a16="http://schemas.microsoft.com/office/drawing/2014/main" id="{84786B77-23A8-4CE7-87A7-E6BDD1486360}"/>
              </a:ext>
            </a:extLst>
          </p:cNvPr>
          <p:cNvSpPr txBox="1"/>
          <p:nvPr/>
        </p:nvSpPr>
        <p:spPr>
          <a:xfrm>
            <a:off x="812019" y="3857860"/>
            <a:ext cx="1854313" cy="646331"/>
          </a:xfrm>
          <a:prstGeom prst="rect">
            <a:avLst/>
          </a:prstGeom>
          <a:noFill/>
        </p:spPr>
        <p:txBody>
          <a:bodyPr wrap="square">
            <a:spAutoFit/>
          </a:bodyPr>
          <a:lstStyle/>
          <a:p>
            <a:pPr algn="ctr"/>
            <a:r>
              <a:rPr lang="en-IN" sz="1800" u="sng" dirty="0"/>
              <a:t>Customer Orientation</a:t>
            </a:r>
          </a:p>
        </p:txBody>
      </p:sp>
      <p:sp>
        <p:nvSpPr>
          <p:cNvPr id="75" name="Freeform 12">
            <a:extLst>
              <a:ext uri="{FF2B5EF4-FFF2-40B4-BE49-F238E27FC236}">
                <a16:creationId xmlns:a16="http://schemas.microsoft.com/office/drawing/2014/main" id="{61FFA511-D786-47DF-ACE8-CA3AF71C9B9C}"/>
              </a:ext>
            </a:extLst>
          </p:cNvPr>
          <p:cNvSpPr>
            <a:spLocks noEditPoints="1"/>
          </p:cNvSpPr>
          <p:nvPr/>
        </p:nvSpPr>
        <p:spPr bwMode="auto">
          <a:xfrm>
            <a:off x="3317065" y="1376216"/>
            <a:ext cx="540000" cy="540000"/>
          </a:xfrm>
          <a:custGeom>
            <a:avLst/>
            <a:gdLst>
              <a:gd name="T0" fmla="*/ 2384 w 2506"/>
              <a:gd name="T1" fmla="*/ 122 h 2453"/>
              <a:gd name="T2" fmla="*/ 2190 w 2506"/>
              <a:gd name="T3" fmla="*/ 0 h 2453"/>
              <a:gd name="T4" fmla="*/ 1389 w 2506"/>
              <a:gd name="T5" fmla="*/ 432 h 2453"/>
              <a:gd name="T6" fmla="*/ 1145 w 2506"/>
              <a:gd name="T7" fmla="*/ 382 h 2453"/>
              <a:gd name="T8" fmla="*/ 220 w 2506"/>
              <a:gd name="T9" fmla="*/ 477 h 2453"/>
              <a:gd name="T10" fmla="*/ 0 w 2506"/>
              <a:gd name="T11" fmla="*/ 819 h 2453"/>
              <a:gd name="T12" fmla="*/ 104 w 2506"/>
              <a:gd name="T13" fmla="*/ 1388 h 2453"/>
              <a:gd name="T14" fmla="*/ 434 w 2506"/>
              <a:gd name="T15" fmla="*/ 1654 h 2453"/>
              <a:gd name="T16" fmla="*/ 833 w 2506"/>
              <a:gd name="T17" fmla="*/ 2453 h 2453"/>
              <a:gd name="T18" fmla="*/ 1168 w 2506"/>
              <a:gd name="T19" fmla="*/ 2358 h 2453"/>
              <a:gd name="T20" fmla="*/ 1305 w 2506"/>
              <a:gd name="T21" fmla="*/ 2109 h 2453"/>
              <a:gd name="T22" fmla="*/ 1274 w 2506"/>
              <a:gd name="T23" fmla="*/ 1904 h 2453"/>
              <a:gd name="T24" fmla="*/ 1312 w 2506"/>
              <a:gd name="T25" fmla="*/ 1739 h 2453"/>
              <a:gd name="T26" fmla="*/ 1237 w 2506"/>
              <a:gd name="T27" fmla="*/ 1618 h 2453"/>
              <a:gd name="T28" fmla="*/ 1389 w 2506"/>
              <a:gd name="T29" fmla="*/ 1606 h 2453"/>
              <a:gd name="T30" fmla="*/ 2190 w 2506"/>
              <a:gd name="T31" fmla="*/ 2051 h 2453"/>
              <a:gd name="T32" fmla="*/ 2384 w 2506"/>
              <a:gd name="T33" fmla="*/ 1928 h 2453"/>
              <a:gd name="T34" fmla="*/ 2506 w 2506"/>
              <a:gd name="T35" fmla="*/ 1017 h 2453"/>
              <a:gd name="T36" fmla="*/ 833 w 2506"/>
              <a:gd name="T37" fmla="*/ 2318 h 2453"/>
              <a:gd name="T38" fmla="*/ 556 w 2506"/>
              <a:gd name="T39" fmla="*/ 1592 h 2453"/>
              <a:gd name="T40" fmla="*/ 1176 w 2506"/>
              <a:gd name="T41" fmla="*/ 2149 h 2453"/>
              <a:gd name="T42" fmla="*/ 1128 w 2506"/>
              <a:gd name="T43" fmla="*/ 2229 h 2453"/>
              <a:gd name="T44" fmla="*/ 833 w 2506"/>
              <a:gd name="T45" fmla="*/ 2318 h 2453"/>
              <a:gd name="T46" fmla="*/ 136 w 2506"/>
              <a:gd name="T47" fmla="*/ 819 h 2453"/>
              <a:gd name="T48" fmla="*/ 147 w 2506"/>
              <a:gd name="T49" fmla="*/ 1253 h 2453"/>
              <a:gd name="T50" fmla="*/ 219 w 2506"/>
              <a:gd name="T51" fmla="*/ 1264 h 2453"/>
              <a:gd name="T52" fmla="*/ 476 w 2506"/>
              <a:gd name="T53" fmla="*/ 517 h 2453"/>
              <a:gd name="T54" fmla="*/ 1140 w 2506"/>
              <a:gd name="T55" fmla="*/ 1521 h 2453"/>
              <a:gd name="T56" fmla="*/ 476 w 2506"/>
              <a:gd name="T57" fmla="*/ 1521 h 2453"/>
              <a:gd name="T58" fmla="*/ 1090 w 2506"/>
              <a:gd name="T59" fmla="*/ 1638 h 2453"/>
              <a:gd name="T60" fmla="*/ 1148 w 2506"/>
              <a:gd name="T61" fmla="*/ 1823 h 2453"/>
              <a:gd name="T62" fmla="*/ 1212 w 2506"/>
              <a:gd name="T63" fmla="*/ 567 h 2453"/>
              <a:gd name="T64" fmla="*/ 2132 w 2506"/>
              <a:gd name="T65" fmla="*/ 201 h 2453"/>
              <a:gd name="T66" fmla="*/ 1421 w 2506"/>
              <a:gd name="T67" fmla="*/ 1471 h 2453"/>
              <a:gd name="T68" fmla="*/ 1212 w 2506"/>
              <a:gd name="T69" fmla="*/ 567 h 2453"/>
              <a:gd name="T70" fmla="*/ 2248 w 2506"/>
              <a:gd name="T71" fmla="*/ 135 h 2453"/>
              <a:gd name="T72" fmla="*/ 2203 w 2506"/>
              <a:gd name="T73" fmla="*/ 1915 h 2453"/>
              <a:gd name="T74" fmla="*/ 2319 w 2506"/>
              <a:gd name="T75" fmla="*/ 1169 h 2453"/>
              <a:gd name="T76" fmla="*/ 2371 w 2506"/>
              <a:gd name="T77" fmla="*/ 1017 h 2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506" h="2453">
                <a:moveTo>
                  <a:pt x="2384" y="735"/>
                </a:moveTo>
                <a:cubicBezTo>
                  <a:pt x="2384" y="122"/>
                  <a:pt x="2384" y="122"/>
                  <a:pt x="2384" y="122"/>
                </a:cubicBezTo>
                <a:cubicBezTo>
                  <a:pt x="2384" y="54"/>
                  <a:pt x="2329" y="0"/>
                  <a:pt x="2261" y="0"/>
                </a:cubicBezTo>
                <a:cubicBezTo>
                  <a:pt x="2190" y="0"/>
                  <a:pt x="2190" y="0"/>
                  <a:pt x="2190" y="0"/>
                </a:cubicBezTo>
                <a:cubicBezTo>
                  <a:pt x="2138" y="0"/>
                  <a:pt x="2094" y="32"/>
                  <a:pt x="2076" y="78"/>
                </a:cubicBezTo>
                <a:cubicBezTo>
                  <a:pt x="1389" y="432"/>
                  <a:pt x="1389" y="432"/>
                  <a:pt x="1389" y="432"/>
                </a:cubicBezTo>
                <a:cubicBezTo>
                  <a:pt x="1248" y="432"/>
                  <a:pt x="1248" y="432"/>
                  <a:pt x="1248" y="432"/>
                </a:cubicBezTo>
                <a:cubicBezTo>
                  <a:pt x="1224" y="401"/>
                  <a:pt x="1186" y="382"/>
                  <a:pt x="1145" y="382"/>
                </a:cubicBezTo>
                <a:cubicBezTo>
                  <a:pt x="476" y="382"/>
                  <a:pt x="476" y="382"/>
                  <a:pt x="476" y="382"/>
                </a:cubicBezTo>
                <a:cubicBezTo>
                  <a:pt x="382" y="382"/>
                  <a:pt x="291" y="416"/>
                  <a:pt x="220" y="477"/>
                </a:cubicBezTo>
                <a:cubicBezTo>
                  <a:pt x="166" y="523"/>
                  <a:pt x="126" y="583"/>
                  <a:pt x="104" y="650"/>
                </a:cubicBezTo>
                <a:cubicBezTo>
                  <a:pt x="42" y="682"/>
                  <a:pt x="0" y="746"/>
                  <a:pt x="0" y="819"/>
                </a:cubicBezTo>
                <a:cubicBezTo>
                  <a:pt x="0" y="1219"/>
                  <a:pt x="0" y="1219"/>
                  <a:pt x="0" y="1219"/>
                </a:cubicBezTo>
                <a:cubicBezTo>
                  <a:pt x="0" y="1293"/>
                  <a:pt x="42" y="1357"/>
                  <a:pt x="104" y="1388"/>
                </a:cubicBezTo>
                <a:cubicBezTo>
                  <a:pt x="126" y="1455"/>
                  <a:pt x="166" y="1515"/>
                  <a:pt x="220" y="1561"/>
                </a:cubicBezTo>
                <a:cubicBezTo>
                  <a:pt x="280" y="1613"/>
                  <a:pt x="355" y="1646"/>
                  <a:pt x="434" y="1654"/>
                </a:cubicBezTo>
                <a:cubicBezTo>
                  <a:pt x="642" y="2317"/>
                  <a:pt x="642" y="2317"/>
                  <a:pt x="642" y="2317"/>
                </a:cubicBezTo>
                <a:cubicBezTo>
                  <a:pt x="668" y="2398"/>
                  <a:pt x="744" y="2453"/>
                  <a:pt x="833" y="2453"/>
                </a:cubicBezTo>
                <a:cubicBezTo>
                  <a:pt x="855" y="2453"/>
                  <a:pt x="876" y="2450"/>
                  <a:pt x="897" y="2443"/>
                </a:cubicBezTo>
                <a:cubicBezTo>
                  <a:pt x="1168" y="2358"/>
                  <a:pt x="1168" y="2358"/>
                  <a:pt x="1168" y="2358"/>
                </a:cubicBezTo>
                <a:cubicBezTo>
                  <a:pt x="1219" y="2342"/>
                  <a:pt x="1262" y="2308"/>
                  <a:pt x="1288" y="2263"/>
                </a:cubicBezTo>
                <a:cubicBezTo>
                  <a:pt x="1315" y="2216"/>
                  <a:pt x="1321" y="2160"/>
                  <a:pt x="1305" y="2109"/>
                </a:cubicBezTo>
                <a:cubicBezTo>
                  <a:pt x="1246" y="1921"/>
                  <a:pt x="1246" y="1921"/>
                  <a:pt x="1246" y="1921"/>
                </a:cubicBezTo>
                <a:cubicBezTo>
                  <a:pt x="1274" y="1904"/>
                  <a:pt x="1274" y="1904"/>
                  <a:pt x="1274" y="1904"/>
                </a:cubicBezTo>
                <a:cubicBezTo>
                  <a:pt x="1330" y="1869"/>
                  <a:pt x="1347" y="1795"/>
                  <a:pt x="1313" y="1739"/>
                </a:cubicBezTo>
                <a:cubicBezTo>
                  <a:pt x="1312" y="1739"/>
                  <a:pt x="1312" y="1739"/>
                  <a:pt x="1312" y="1739"/>
                </a:cubicBezTo>
                <a:cubicBezTo>
                  <a:pt x="1312" y="1739"/>
                  <a:pt x="1312" y="1739"/>
                  <a:pt x="1312" y="1739"/>
                </a:cubicBezTo>
                <a:cubicBezTo>
                  <a:pt x="1237" y="1618"/>
                  <a:pt x="1237" y="1618"/>
                  <a:pt x="1237" y="1618"/>
                </a:cubicBezTo>
                <a:cubicBezTo>
                  <a:pt x="1241" y="1614"/>
                  <a:pt x="1244" y="1611"/>
                  <a:pt x="1248" y="1606"/>
                </a:cubicBezTo>
                <a:cubicBezTo>
                  <a:pt x="1389" y="1606"/>
                  <a:pt x="1389" y="1606"/>
                  <a:pt x="1389" y="1606"/>
                </a:cubicBezTo>
                <a:cubicBezTo>
                  <a:pt x="2072" y="1958"/>
                  <a:pt x="2072" y="1958"/>
                  <a:pt x="2072" y="1958"/>
                </a:cubicBezTo>
                <a:cubicBezTo>
                  <a:pt x="2085" y="2011"/>
                  <a:pt x="2133" y="2051"/>
                  <a:pt x="2190" y="2051"/>
                </a:cubicBezTo>
                <a:cubicBezTo>
                  <a:pt x="2261" y="2051"/>
                  <a:pt x="2261" y="2051"/>
                  <a:pt x="2261" y="2051"/>
                </a:cubicBezTo>
                <a:cubicBezTo>
                  <a:pt x="2329" y="2051"/>
                  <a:pt x="2384" y="1996"/>
                  <a:pt x="2384" y="1928"/>
                </a:cubicBezTo>
                <a:cubicBezTo>
                  <a:pt x="2384" y="1299"/>
                  <a:pt x="2384" y="1299"/>
                  <a:pt x="2384" y="1299"/>
                </a:cubicBezTo>
                <a:cubicBezTo>
                  <a:pt x="2461" y="1226"/>
                  <a:pt x="2506" y="1124"/>
                  <a:pt x="2506" y="1017"/>
                </a:cubicBezTo>
                <a:cubicBezTo>
                  <a:pt x="2506" y="909"/>
                  <a:pt x="2461" y="807"/>
                  <a:pt x="2384" y="735"/>
                </a:cubicBezTo>
                <a:close/>
                <a:moveTo>
                  <a:pt x="833" y="2318"/>
                </a:moveTo>
                <a:cubicBezTo>
                  <a:pt x="804" y="2318"/>
                  <a:pt x="779" y="2301"/>
                  <a:pt x="771" y="2276"/>
                </a:cubicBezTo>
                <a:cubicBezTo>
                  <a:pt x="556" y="1592"/>
                  <a:pt x="556" y="1592"/>
                  <a:pt x="556" y="1592"/>
                </a:cubicBezTo>
                <a:cubicBezTo>
                  <a:pt x="1001" y="1592"/>
                  <a:pt x="1001" y="1592"/>
                  <a:pt x="1001" y="1592"/>
                </a:cubicBezTo>
                <a:cubicBezTo>
                  <a:pt x="1176" y="2149"/>
                  <a:pt x="1176" y="2149"/>
                  <a:pt x="1176" y="2149"/>
                </a:cubicBezTo>
                <a:cubicBezTo>
                  <a:pt x="1181" y="2164"/>
                  <a:pt x="1179" y="2181"/>
                  <a:pt x="1170" y="2196"/>
                </a:cubicBezTo>
                <a:cubicBezTo>
                  <a:pt x="1161" y="2212"/>
                  <a:pt x="1146" y="2223"/>
                  <a:pt x="1128" y="2229"/>
                </a:cubicBezTo>
                <a:cubicBezTo>
                  <a:pt x="856" y="2314"/>
                  <a:pt x="856" y="2314"/>
                  <a:pt x="856" y="2314"/>
                </a:cubicBezTo>
                <a:cubicBezTo>
                  <a:pt x="849" y="2317"/>
                  <a:pt x="841" y="2318"/>
                  <a:pt x="833" y="2318"/>
                </a:cubicBezTo>
                <a:close/>
                <a:moveTo>
                  <a:pt x="136" y="1219"/>
                </a:moveTo>
                <a:cubicBezTo>
                  <a:pt x="136" y="819"/>
                  <a:pt x="136" y="819"/>
                  <a:pt x="136" y="819"/>
                </a:cubicBezTo>
                <a:cubicBezTo>
                  <a:pt x="136" y="806"/>
                  <a:pt x="140" y="795"/>
                  <a:pt x="147" y="785"/>
                </a:cubicBezTo>
                <a:cubicBezTo>
                  <a:pt x="147" y="1253"/>
                  <a:pt x="147" y="1253"/>
                  <a:pt x="147" y="1253"/>
                </a:cubicBezTo>
                <a:cubicBezTo>
                  <a:pt x="140" y="1244"/>
                  <a:pt x="136" y="1232"/>
                  <a:pt x="136" y="1219"/>
                </a:cubicBezTo>
                <a:close/>
                <a:moveTo>
                  <a:pt x="219" y="1264"/>
                </a:moveTo>
                <a:cubicBezTo>
                  <a:pt x="219" y="774"/>
                  <a:pt x="219" y="774"/>
                  <a:pt x="219" y="774"/>
                </a:cubicBezTo>
                <a:cubicBezTo>
                  <a:pt x="219" y="632"/>
                  <a:pt x="334" y="517"/>
                  <a:pt x="476" y="517"/>
                </a:cubicBezTo>
                <a:cubicBezTo>
                  <a:pt x="1140" y="517"/>
                  <a:pt x="1140" y="517"/>
                  <a:pt x="1140" y="517"/>
                </a:cubicBezTo>
                <a:cubicBezTo>
                  <a:pt x="1140" y="1521"/>
                  <a:pt x="1140" y="1521"/>
                  <a:pt x="1140" y="1521"/>
                </a:cubicBezTo>
                <a:cubicBezTo>
                  <a:pt x="1054" y="1521"/>
                  <a:pt x="1054" y="1521"/>
                  <a:pt x="1054" y="1521"/>
                </a:cubicBezTo>
                <a:cubicBezTo>
                  <a:pt x="476" y="1521"/>
                  <a:pt x="476" y="1521"/>
                  <a:pt x="476" y="1521"/>
                </a:cubicBezTo>
                <a:cubicBezTo>
                  <a:pt x="334" y="1521"/>
                  <a:pt x="219" y="1406"/>
                  <a:pt x="219" y="1264"/>
                </a:cubicBezTo>
                <a:close/>
                <a:moveTo>
                  <a:pt x="1090" y="1638"/>
                </a:moveTo>
                <a:cubicBezTo>
                  <a:pt x="1189" y="1797"/>
                  <a:pt x="1189" y="1797"/>
                  <a:pt x="1189" y="1797"/>
                </a:cubicBezTo>
                <a:cubicBezTo>
                  <a:pt x="1148" y="1823"/>
                  <a:pt x="1148" y="1823"/>
                  <a:pt x="1148" y="1823"/>
                </a:cubicBezTo>
                <a:lnTo>
                  <a:pt x="1090" y="1638"/>
                </a:lnTo>
                <a:close/>
                <a:moveTo>
                  <a:pt x="1212" y="567"/>
                </a:moveTo>
                <a:cubicBezTo>
                  <a:pt x="1421" y="567"/>
                  <a:pt x="1421" y="567"/>
                  <a:pt x="1421" y="567"/>
                </a:cubicBezTo>
                <a:cubicBezTo>
                  <a:pt x="2132" y="201"/>
                  <a:pt x="2132" y="201"/>
                  <a:pt x="2132" y="201"/>
                </a:cubicBezTo>
                <a:cubicBezTo>
                  <a:pt x="2132" y="1837"/>
                  <a:pt x="2132" y="1837"/>
                  <a:pt x="2132" y="1837"/>
                </a:cubicBezTo>
                <a:cubicBezTo>
                  <a:pt x="1421" y="1471"/>
                  <a:pt x="1421" y="1471"/>
                  <a:pt x="1421" y="1471"/>
                </a:cubicBezTo>
                <a:cubicBezTo>
                  <a:pt x="1212" y="1471"/>
                  <a:pt x="1212" y="1471"/>
                  <a:pt x="1212" y="1471"/>
                </a:cubicBezTo>
                <a:lnTo>
                  <a:pt x="1212" y="567"/>
                </a:lnTo>
                <a:close/>
                <a:moveTo>
                  <a:pt x="2203" y="135"/>
                </a:moveTo>
                <a:cubicBezTo>
                  <a:pt x="2248" y="135"/>
                  <a:pt x="2248" y="135"/>
                  <a:pt x="2248" y="135"/>
                </a:cubicBezTo>
                <a:cubicBezTo>
                  <a:pt x="2248" y="1915"/>
                  <a:pt x="2248" y="1915"/>
                  <a:pt x="2248" y="1915"/>
                </a:cubicBezTo>
                <a:cubicBezTo>
                  <a:pt x="2203" y="1915"/>
                  <a:pt x="2203" y="1915"/>
                  <a:pt x="2203" y="1915"/>
                </a:cubicBezTo>
                <a:lnTo>
                  <a:pt x="2203" y="135"/>
                </a:lnTo>
                <a:close/>
                <a:moveTo>
                  <a:pt x="2319" y="1169"/>
                </a:moveTo>
                <a:cubicBezTo>
                  <a:pt x="2319" y="865"/>
                  <a:pt x="2319" y="865"/>
                  <a:pt x="2319" y="865"/>
                </a:cubicBezTo>
                <a:cubicBezTo>
                  <a:pt x="2352" y="907"/>
                  <a:pt x="2371" y="960"/>
                  <a:pt x="2371" y="1017"/>
                </a:cubicBezTo>
                <a:cubicBezTo>
                  <a:pt x="2371" y="1074"/>
                  <a:pt x="2352" y="1126"/>
                  <a:pt x="2319" y="1169"/>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i="0" u="none" strike="noStrike" kern="1200" normalizeH="0" baseline="0" noProof="0">
              <a:ln w="0"/>
              <a:effectLst>
                <a:outerShdw blurRad="38100" dist="19050" dir="2700000" algn="tl" rotWithShape="0">
                  <a:schemeClr val="dk1">
                    <a:alpha val="40000"/>
                  </a:schemeClr>
                </a:outerShdw>
              </a:effectLst>
              <a:uLnTx/>
              <a:uFillTx/>
              <a:latin typeface="Lato Light"/>
              <a:ea typeface="+mn-ea"/>
              <a:cs typeface="+mn-cs"/>
            </a:endParaRPr>
          </a:p>
        </p:txBody>
      </p:sp>
      <p:sp>
        <p:nvSpPr>
          <p:cNvPr id="77" name="TextBox 76">
            <a:extLst>
              <a:ext uri="{FF2B5EF4-FFF2-40B4-BE49-F238E27FC236}">
                <a16:creationId xmlns:a16="http://schemas.microsoft.com/office/drawing/2014/main" id="{A6371A4E-BED3-4AC1-BC2C-CDC3EF7229C2}"/>
              </a:ext>
            </a:extLst>
          </p:cNvPr>
          <p:cNvSpPr txBox="1"/>
          <p:nvPr/>
        </p:nvSpPr>
        <p:spPr>
          <a:xfrm>
            <a:off x="2839961" y="2357881"/>
            <a:ext cx="1374211" cy="369332"/>
          </a:xfrm>
          <a:prstGeom prst="rect">
            <a:avLst/>
          </a:prstGeom>
          <a:noFill/>
        </p:spPr>
        <p:txBody>
          <a:bodyPr wrap="square">
            <a:spAutoFit/>
          </a:bodyPr>
          <a:lstStyle/>
          <a:p>
            <a:pPr algn="ctr"/>
            <a:r>
              <a:rPr lang="en-IN" sz="1800" u="sng" dirty="0"/>
              <a:t>Promotion</a:t>
            </a:r>
          </a:p>
        </p:txBody>
      </p:sp>
      <p:pic>
        <p:nvPicPr>
          <p:cNvPr id="79" name="Picture 78">
            <a:extLst>
              <a:ext uri="{FF2B5EF4-FFF2-40B4-BE49-F238E27FC236}">
                <a16:creationId xmlns:a16="http://schemas.microsoft.com/office/drawing/2014/main" id="{8D7508E7-8FAA-4553-8422-9917DF9DC1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0268" y="4914072"/>
            <a:ext cx="540000" cy="540000"/>
          </a:xfrm>
          <a:prstGeom prst="rect">
            <a:avLst/>
          </a:prstGeom>
        </p:spPr>
      </p:pic>
      <p:sp>
        <p:nvSpPr>
          <p:cNvPr id="81" name="TextBox 80">
            <a:extLst>
              <a:ext uri="{FF2B5EF4-FFF2-40B4-BE49-F238E27FC236}">
                <a16:creationId xmlns:a16="http://schemas.microsoft.com/office/drawing/2014/main" id="{CEF0B037-3D7C-4A69-9546-DC627824761F}"/>
              </a:ext>
            </a:extLst>
          </p:cNvPr>
          <p:cNvSpPr txBox="1"/>
          <p:nvPr/>
        </p:nvSpPr>
        <p:spPr>
          <a:xfrm>
            <a:off x="4002799" y="915980"/>
            <a:ext cx="2517942" cy="1169551"/>
          </a:xfrm>
          <a:prstGeom prst="rect">
            <a:avLst/>
          </a:prstGeom>
          <a:noFill/>
        </p:spPr>
        <p:txBody>
          <a:bodyPr wrap="square">
            <a:spAutoFit/>
          </a:bodyPr>
          <a:lstStyle>
            <a:defPPr>
              <a:defRPr lang="en-US"/>
            </a:defPPr>
            <a:lvl1pPr marL="285750" indent="-285750">
              <a:buFont typeface="Wingdings" panose="05000000000000000000" pitchFamily="2" charset="2"/>
              <a:buChar char="ü"/>
              <a:defRPr sz="1400"/>
            </a:lvl1pPr>
          </a:lstStyle>
          <a:p>
            <a:r>
              <a:rPr lang="en-IN" dirty="0"/>
              <a:t>Reward and Recognition for the staff.</a:t>
            </a:r>
          </a:p>
          <a:p>
            <a:r>
              <a:rPr lang="en-IN" dirty="0"/>
              <a:t>Incentives for the staff.</a:t>
            </a:r>
          </a:p>
          <a:p>
            <a:r>
              <a:rPr lang="en-IN" dirty="0"/>
              <a:t>Quarterly bonus for the staff.  </a:t>
            </a:r>
          </a:p>
        </p:txBody>
      </p:sp>
      <p:sp>
        <p:nvSpPr>
          <p:cNvPr id="83" name="TextBox 82">
            <a:extLst>
              <a:ext uri="{FF2B5EF4-FFF2-40B4-BE49-F238E27FC236}">
                <a16:creationId xmlns:a16="http://schemas.microsoft.com/office/drawing/2014/main" id="{42468FD6-00A6-4386-A37D-E052E79C86D1}"/>
              </a:ext>
            </a:extLst>
          </p:cNvPr>
          <p:cNvSpPr txBox="1"/>
          <p:nvPr/>
        </p:nvSpPr>
        <p:spPr>
          <a:xfrm>
            <a:off x="4393099" y="4062249"/>
            <a:ext cx="1678897" cy="369332"/>
          </a:xfrm>
          <a:prstGeom prst="rect">
            <a:avLst/>
          </a:prstGeom>
          <a:noFill/>
        </p:spPr>
        <p:txBody>
          <a:bodyPr wrap="square">
            <a:spAutoFit/>
          </a:bodyPr>
          <a:lstStyle/>
          <a:p>
            <a:pPr algn="ctr"/>
            <a:r>
              <a:rPr lang="en-IN" u="sng" dirty="0"/>
              <a:t>Staff Incentive</a:t>
            </a:r>
          </a:p>
        </p:txBody>
      </p:sp>
      <p:pic>
        <p:nvPicPr>
          <p:cNvPr id="85" name="Picture 84">
            <a:extLst>
              <a:ext uri="{FF2B5EF4-FFF2-40B4-BE49-F238E27FC236}">
                <a16:creationId xmlns:a16="http://schemas.microsoft.com/office/drawing/2014/main" id="{F591DF26-8179-4FCA-850D-57D14A9300F4}"/>
              </a:ext>
            </a:extLst>
          </p:cNvPr>
          <p:cNvPicPr>
            <a:picLocks noChangeAspect="1"/>
          </p:cNvPicPr>
          <p:nvPr/>
        </p:nvPicPr>
        <p:blipFill rotWithShape="1">
          <a:blip r:embed="rId3">
            <a:extLst>
              <a:ext uri="{BEBA8EAE-BF5A-486C-A8C5-ECC9F3942E4B}">
                <a14:imgProps xmlns:a14="http://schemas.microsoft.com/office/drawing/2010/main">
                  <a14:imgLayer r:embed="rId4">
                    <a14:imgEffect>
                      <a14:backgroundRemoval t="5093" b="86019" l="9901" r="89989">
                        <a14:foregroundMark x1="56986" y1="35463" x2="56986" y2="35463"/>
                        <a14:foregroundMark x1="40924" y1="40278" x2="40924" y2="40278"/>
                        <a14:foregroundMark x1="41364" y1="41019" x2="41364" y2="41019"/>
                        <a14:foregroundMark x1="36414" y1="51574" x2="36414" y2="51574"/>
                        <a14:foregroundMark x1="63806" y1="50185" x2="63806" y2="50185"/>
                        <a14:foregroundMark x1="60066" y1="43241" x2="60066" y2="43241"/>
                        <a14:foregroundMark x1="60176" y1="42778" x2="60176" y2="42778"/>
                        <a14:foregroundMark x1="59956" y1="42037" x2="59956" y2="42037"/>
                        <a14:foregroundMark x1="73927" y1="37870" x2="73927" y2="37870"/>
                        <a14:foregroundMark x1="76898" y1="48796" x2="76898" y2="48796"/>
                        <a14:foregroundMark x1="74257" y1="60926" x2="74257" y2="60926"/>
                        <a14:foregroundMark x1="63806" y1="29352" x2="63806" y2="29352"/>
                        <a14:foregroundMark x1="36084" y1="28704" x2="36084" y2="28704"/>
                        <a14:foregroundMark x1="26733" y1="37685" x2="26733" y2="37685"/>
                        <a14:foregroundMark x1="22662" y1="48519" x2="22662" y2="48519"/>
                        <a14:foregroundMark x1="26403" y1="60278" x2="26403" y2="60278"/>
                        <a14:foregroundMark x1="36524" y1="68981" x2="36524" y2="68981"/>
                        <a14:foregroundMark x1="63036" y1="68426" x2="63036" y2="68426"/>
                        <a14:foregroundMark x1="50055" y1="71481" x2="50055" y2="71481"/>
                        <a14:foregroundMark x1="50385" y1="25648" x2="50385" y2="25648"/>
                      </a14:backgroundRemoval>
                    </a14:imgEffect>
                  </a14:imgLayer>
                </a14:imgProps>
              </a:ext>
              <a:ext uri="{28A0092B-C50C-407E-A947-70E740481C1C}">
                <a14:useLocalDpi xmlns:a14="http://schemas.microsoft.com/office/drawing/2010/main" val="0"/>
              </a:ext>
            </a:extLst>
          </a:blip>
          <a:srcRect t="2939" b="12893"/>
          <a:stretch/>
        </p:blipFill>
        <p:spPr>
          <a:xfrm>
            <a:off x="6628002" y="1376216"/>
            <a:ext cx="540000" cy="540000"/>
          </a:xfrm>
          <a:prstGeom prst="rect">
            <a:avLst/>
          </a:prstGeom>
        </p:spPr>
      </p:pic>
      <p:sp>
        <p:nvSpPr>
          <p:cNvPr id="89" name="TextBox 88">
            <a:extLst>
              <a:ext uri="{FF2B5EF4-FFF2-40B4-BE49-F238E27FC236}">
                <a16:creationId xmlns:a16="http://schemas.microsoft.com/office/drawing/2014/main" id="{7F147C95-45C6-4CF8-BCE3-94093D1972E2}"/>
              </a:ext>
            </a:extLst>
          </p:cNvPr>
          <p:cNvSpPr txBox="1"/>
          <p:nvPr/>
        </p:nvSpPr>
        <p:spPr>
          <a:xfrm>
            <a:off x="5691807" y="4842800"/>
            <a:ext cx="2609998" cy="1384995"/>
          </a:xfrm>
          <a:prstGeom prst="rect">
            <a:avLst/>
          </a:prstGeom>
          <a:noFill/>
        </p:spPr>
        <p:txBody>
          <a:bodyPr wrap="square">
            <a:spAutoFit/>
          </a:bodyPr>
          <a:lstStyle>
            <a:defPPr>
              <a:defRPr lang="en-US"/>
            </a:defPPr>
            <a:lvl1pPr marL="285750" indent="-285750">
              <a:buFont typeface="Wingdings" panose="05000000000000000000" pitchFamily="2" charset="2"/>
              <a:buChar char="ü"/>
              <a:defRPr sz="1400"/>
            </a:lvl1pPr>
          </a:lstStyle>
          <a:p>
            <a:r>
              <a:rPr lang="en-IN" dirty="0"/>
              <a:t>Special offers for the customers on there special days.</a:t>
            </a:r>
          </a:p>
          <a:p>
            <a:r>
              <a:rPr lang="en-IN" dirty="0"/>
              <a:t>Happy Hours to maintain sale in those time period of the day when sale is less.</a:t>
            </a:r>
          </a:p>
        </p:txBody>
      </p:sp>
      <p:pic>
        <p:nvPicPr>
          <p:cNvPr id="91" name="Picture 90">
            <a:extLst>
              <a:ext uri="{FF2B5EF4-FFF2-40B4-BE49-F238E27FC236}">
                <a16:creationId xmlns:a16="http://schemas.microsoft.com/office/drawing/2014/main" id="{12110EEC-85FD-4DEA-AD8A-F41F1CDC0D96}"/>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10000" b="90000" l="10000" r="90000">
                        <a14:foregroundMark x1="53333" y1="47778" x2="53333" y2="47778"/>
                        <a14:foregroundMark x1="59111" y1="42667" x2="59111" y2="42667"/>
                        <a14:foregroundMark x1="57778" y1="58889" x2="57778" y2="58889"/>
                        <a14:foregroundMark x1="47556" y1="48222" x2="47556" y2="48222"/>
                        <a14:foregroundMark x1="51556" y1="80444" x2="51556" y2="80444"/>
                        <a14:foregroundMark x1="65111" y1="80000" x2="65111" y2="80000"/>
                        <a14:foregroundMark x1="37333" y1="79778" x2="37333" y2="79778"/>
                      </a14:backgroundRemoval>
                    </a14:imgEffect>
                  </a14:imgLayer>
                </a14:imgProps>
              </a:ext>
              <a:ext uri="{28A0092B-C50C-407E-A947-70E740481C1C}">
                <a14:useLocalDpi xmlns:a14="http://schemas.microsoft.com/office/drawing/2010/main" val="0"/>
              </a:ext>
            </a:extLst>
          </a:blip>
          <a:stretch>
            <a:fillRect/>
          </a:stretch>
        </p:blipFill>
        <p:spPr>
          <a:xfrm>
            <a:off x="8473097" y="4914072"/>
            <a:ext cx="540000" cy="540000"/>
          </a:xfrm>
          <a:prstGeom prst="rect">
            <a:avLst/>
          </a:prstGeom>
        </p:spPr>
      </p:pic>
      <p:sp>
        <p:nvSpPr>
          <p:cNvPr id="93" name="TextBox 92">
            <a:extLst>
              <a:ext uri="{FF2B5EF4-FFF2-40B4-BE49-F238E27FC236}">
                <a16:creationId xmlns:a16="http://schemas.microsoft.com/office/drawing/2014/main" id="{3D5FEF38-D4FF-4D16-9397-D4EAEDCFC057}"/>
              </a:ext>
            </a:extLst>
          </p:cNvPr>
          <p:cNvSpPr txBox="1"/>
          <p:nvPr/>
        </p:nvSpPr>
        <p:spPr>
          <a:xfrm>
            <a:off x="6560064" y="2292627"/>
            <a:ext cx="799939" cy="369332"/>
          </a:xfrm>
          <a:prstGeom prst="rect">
            <a:avLst/>
          </a:prstGeom>
          <a:noFill/>
        </p:spPr>
        <p:txBody>
          <a:bodyPr wrap="square">
            <a:spAutoFit/>
          </a:bodyPr>
          <a:lstStyle/>
          <a:p>
            <a:pPr algn="ctr"/>
            <a:r>
              <a:rPr lang="en-IN" u="sng" dirty="0"/>
              <a:t>Offers</a:t>
            </a:r>
          </a:p>
        </p:txBody>
      </p:sp>
      <p:sp>
        <p:nvSpPr>
          <p:cNvPr id="95" name="TextBox 94">
            <a:extLst>
              <a:ext uri="{FF2B5EF4-FFF2-40B4-BE49-F238E27FC236}">
                <a16:creationId xmlns:a16="http://schemas.microsoft.com/office/drawing/2014/main" id="{ED1B82FD-1D31-4C75-A6AA-30F8162C54B1}"/>
              </a:ext>
            </a:extLst>
          </p:cNvPr>
          <p:cNvSpPr txBox="1"/>
          <p:nvPr/>
        </p:nvSpPr>
        <p:spPr>
          <a:xfrm>
            <a:off x="7823566" y="4053883"/>
            <a:ext cx="1687958" cy="369332"/>
          </a:xfrm>
          <a:prstGeom prst="rect">
            <a:avLst/>
          </a:prstGeom>
          <a:noFill/>
        </p:spPr>
        <p:txBody>
          <a:bodyPr wrap="square">
            <a:spAutoFit/>
          </a:bodyPr>
          <a:lstStyle/>
          <a:p>
            <a:pPr algn="ctr"/>
            <a:r>
              <a:rPr lang="en-IN" u="sng" dirty="0"/>
              <a:t>Online Order</a:t>
            </a:r>
          </a:p>
        </p:txBody>
      </p:sp>
      <p:sp>
        <p:nvSpPr>
          <p:cNvPr id="97" name="TextBox 96">
            <a:extLst>
              <a:ext uri="{FF2B5EF4-FFF2-40B4-BE49-F238E27FC236}">
                <a16:creationId xmlns:a16="http://schemas.microsoft.com/office/drawing/2014/main" id="{B6A552FA-944B-465E-97CF-34171BC81246}"/>
              </a:ext>
            </a:extLst>
          </p:cNvPr>
          <p:cNvSpPr txBox="1"/>
          <p:nvPr/>
        </p:nvSpPr>
        <p:spPr>
          <a:xfrm>
            <a:off x="7283952" y="808258"/>
            <a:ext cx="2603393" cy="1384995"/>
          </a:xfrm>
          <a:prstGeom prst="rect">
            <a:avLst/>
          </a:prstGeom>
          <a:noFill/>
        </p:spPr>
        <p:txBody>
          <a:bodyPr wrap="square">
            <a:spAutoFit/>
          </a:bodyPr>
          <a:lstStyle>
            <a:defPPr>
              <a:defRPr lang="en-US"/>
            </a:defPPr>
            <a:lvl1pPr marL="285750" indent="-285750">
              <a:buFont typeface="Wingdings" panose="05000000000000000000" pitchFamily="2" charset="2"/>
              <a:buChar char="ü"/>
              <a:defRPr sz="1400"/>
            </a:lvl1pPr>
          </a:lstStyle>
          <a:p>
            <a:r>
              <a:rPr lang="en-IN" dirty="0"/>
              <a:t>Order can be taken over Calls and WhatsApp directly from customers.</a:t>
            </a:r>
          </a:p>
          <a:p>
            <a:r>
              <a:rPr lang="en-IN" dirty="0"/>
              <a:t>Also provide food for App (Zomato, </a:t>
            </a:r>
            <a:r>
              <a:rPr lang="en-IN" dirty="0" err="1"/>
              <a:t>Swiggy</a:t>
            </a:r>
            <a:r>
              <a:rPr lang="en-IN" dirty="0"/>
              <a:t> &amp; Uber Eats) based customers.</a:t>
            </a:r>
          </a:p>
        </p:txBody>
      </p:sp>
      <p:sp>
        <p:nvSpPr>
          <p:cNvPr id="99" name="TextBox 98">
            <a:extLst>
              <a:ext uri="{FF2B5EF4-FFF2-40B4-BE49-F238E27FC236}">
                <a16:creationId xmlns:a16="http://schemas.microsoft.com/office/drawing/2014/main" id="{05CB179E-2B5A-4AFC-89AD-CAED8EC706D6}"/>
              </a:ext>
            </a:extLst>
          </p:cNvPr>
          <p:cNvSpPr txBox="1"/>
          <p:nvPr/>
        </p:nvSpPr>
        <p:spPr>
          <a:xfrm>
            <a:off x="9409755" y="2305306"/>
            <a:ext cx="2123293" cy="646331"/>
          </a:xfrm>
          <a:prstGeom prst="rect">
            <a:avLst/>
          </a:prstGeom>
          <a:noFill/>
        </p:spPr>
        <p:txBody>
          <a:bodyPr wrap="square">
            <a:spAutoFit/>
          </a:bodyPr>
          <a:lstStyle/>
          <a:p>
            <a:pPr algn="ctr"/>
            <a:r>
              <a:rPr lang="en-IN" u="sng" dirty="0"/>
              <a:t>Maintenance &amp; Hygiene</a:t>
            </a:r>
          </a:p>
        </p:txBody>
      </p:sp>
      <p:pic>
        <p:nvPicPr>
          <p:cNvPr id="101" name="Picture 100">
            <a:extLst>
              <a:ext uri="{FF2B5EF4-FFF2-40B4-BE49-F238E27FC236}">
                <a16:creationId xmlns:a16="http://schemas.microsoft.com/office/drawing/2014/main" id="{EE6B3FDF-B73C-42BC-9353-66EB3407EED8}"/>
              </a:ext>
            </a:extLst>
          </p:cNvPr>
          <p:cNvPicPr>
            <a:picLocks noChangeAspect="1"/>
          </p:cNvPicPr>
          <p:nvPr/>
        </p:nvPicPr>
        <p:blipFill>
          <a:blip r:embed="rId7">
            <a:extLst>
              <a:ext uri="{BEBA8EAE-BF5A-486C-A8C5-ECC9F3942E4B}">
                <a14:imgProps xmlns:a14="http://schemas.microsoft.com/office/drawing/2010/main">
                  <a14:imgLayer r:embed="rId8">
                    <a14:imgEffect>
                      <a14:backgroundRemoval t="889" b="99556" l="0" r="98667">
                        <a14:foregroundMark x1="68889" y1="34222" x2="68889" y2="34222"/>
                        <a14:foregroundMark x1="29333" y1="63556" x2="29333" y2="63556"/>
                      </a14:backgroundRemoval>
                    </a14:imgEffect>
                  </a14:imgLayer>
                </a14:imgProps>
              </a:ext>
              <a:ext uri="{28A0092B-C50C-407E-A947-70E740481C1C}">
                <a14:useLocalDpi xmlns:a14="http://schemas.microsoft.com/office/drawing/2010/main" val="0"/>
              </a:ext>
            </a:extLst>
          </a:blip>
          <a:stretch>
            <a:fillRect/>
          </a:stretch>
        </p:blipFill>
        <p:spPr>
          <a:xfrm>
            <a:off x="10127693" y="1376216"/>
            <a:ext cx="540000" cy="540000"/>
          </a:xfrm>
          <a:prstGeom prst="rect">
            <a:avLst/>
          </a:prstGeom>
        </p:spPr>
      </p:pic>
      <p:sp>
        <p:nvSpPr>
          <p:cNvPr id="103" name="TextBox 102">
            <a:extLst>
              <a:ext uri="{FF2B5EF4-FFF2-40B4-BE49-F238E27FC236}">
                <a16:creationId xmlns:a16="http://schemas.microsoft.com/office/drawing/2014/main" id="{6010B7AF-A421-4B5E-AA33-8C2C315CF0E7}"/>
              </a:ext>
            </a:extLst>
          </p:cNvPr>
          <p:cNvSpPr txBox="1"/>
          <p:nvPr/>
        </p:nvSpPr>
        <p:spPr>
          <a:xfrm>
            <a:off x="9214145" y="4842800"/>
            <a:ext cx="2776785" cy="1384995"/>
          </a:xfrm>
          <a:prstGeom prst="rect">
            <a:avLst/>
          </a:prstGeom>
          <a:noFill/>
        </p:spPr>
        <p:txBody>
          <a:bodyPr wrap="square">
            <a:spAutoFit/>
          </a:bodyPr>
          <a:lstStyle>
            <a:defPPr>
              <a:defRPr lang="en-US"/>
            </a:defPPr>
            <a:lvl1pPr marL="285750" indent="-285750">
              <a:buFont typeface="Wingdings" panose="05000000000000000000" pitchFamily="2" charset="2"/>
              <a:buChar char="ü"/>
              <a:defRPr sz="1400"/>
            </a:lvl1pPr>
          </a:lstStyle>
          <a:p>
            <a:r>
              <a:rPr lang="en-IN" dirty="0"/>
              <a:t>Maintenance of the shops and its belongings on a regular interval.</a:t>
            </a:r>
          </a:p>
          <a:p>
            <a:r>
              <a:rPr lang="en-IN" dirty="0"/>
              <a:t>All the staff should ware gloves, cap and mask while serving food.</a:t>
            </a:r>
          </a:p>
        </p:txBody>
      </p:sp>
      <p:sp>
        <p:nvSpPr>
          <p:cNvPr id="105" name="Rectangle 104">
            <a:extLst>
              <a:ext uri="{FF2B5EF4-FFF2-40B4-BE49-F238E27FC236}">
                <a16:creationId xmlns:a16="http://schemas.microsoft.com/office/drawing/2014/main" id="{AFA4CF52-1F02-4A1B-BAFD-D80E7263B90B}"/>
              </a:ext>
            </a:extLst>
          </p:cNvPr>
          <p:cNvSpPr/>
          <p:nvPr/>
        </p:nvSpPr>
        <p:spPr>
          <a:xfrm>
            <a:off x="0" y="0"/>
            <a:ext cx="12192000" cy="475397"/>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t="100000" r="100000"/>
            </a:path>
            <a:tileRect l="-100000" b="-100000"/>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800" dirty="0"/>
              <a:t>Sustain – Future Path</a:t>
            </a:r>
          </a:p>
        </p:txBody>
      </p:sp>
    </p:spTree>
    <p:extLst>
      <p:ext uri="{BB962C8B-B14F-4D97-AF65-F5344CB8AC3E}">
        <p14:creationId xmlns:p14="http://schemas.microsoft.com/office/powerpoint/2010/main" val="28744399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14539</TotalTime>
  <Words>1260</Words>
  <Application>Microsoft Office PowerPoint</Application>
  <PresentationFormat>Widescreen</PresentationFormat>
  <Paragraphs>372</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Arial Rounded MT Bold</vt:lpstr>
      <vt:lpstr>Calibri</vt:lpstr>
      <vt:lpstr>Calibri Light</vt:lpstr>
      <vt:lpstr>Candara</vt:lpstr>
      <vt:lpstr>Lato Light</vt:lpstr>
      <vt:lpstr>Verdana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102</cp:revision>
  <dcterms:created xsi:type="dcterms:W3CDTF">2020-05-14T04:59:32Z</dcterms:created>
  <dcterms:modified xsi:type="dcterms:W3CDTF">2020-09-09T16:39:19Z</dcterms:modified>
</cp:coreProperties>
</file>