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nse estil, quadrícula de tau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8F1304B-21B0-FD74-4BFA-26060E01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93021957-C9D9-7DFC-502D-4B2189094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F58539F-40E4-FF74-13ED-17E88D6D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1B5-630B-4DCE-A2F7-9A553E1E46E2}" type="datetimeFigureOut">
              <a:rPr lang="ca-ES" smtClean="0"/>
              <a:t>26/2/2023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6E96C4E8-F8D3-4087-3FE3-203E9475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C15677C3-9347-B080-33AF-F09625C5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FBD-2D61-4F6E-B10B-DC11705658E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4681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BD588E9-035B-A5D5-463E-9D037395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1372CD1E-D6A2-F115-F21D-CC28FBC6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D8DE8650-9D61-B610-325A-AEE3DCA3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1B5-630B-4DCE-A2F7-9A553E1E46E2}" type="datetimeFigureOut">
              <a:rPr lang="ca-ES" smtClean="0"/>
              <a:t>26/2/2023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F639FFD3-C610-D24F-6278-37582417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A72FD17A-B32E-725D-33CE-A5A0C053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FBD-2D61-4F6E-B10B-DC11705658E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1138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DC89E779-2BD6-A519-49AD-ABBC50661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D29F695F-1F98-D308-4B44-5D8F224BD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8A60AC0B-9D47-3581-1CA7-FBF11CA6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1B5-630B-4DCE-A2F7-9A553E1E46E2}" type="datetimeFigureOut">
              <a:rPr lang="ca-ES" smtClean="0"/>
              <a:t>26/2/2023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C65B6CF9-0F39-65D9-E805-2E27FC74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A7EFC285-BCDA-0104-49E2-12BB52A9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FBD-2D61-4F6E-B10B-DC11705658E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9160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7C7B034-CEB6-DC1A-A838-7CBE61C9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4607CC4-22E8-350A-4611-BC59BAE7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35BE9645-D9A5-5AE7-0899-F062A1EB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1B5-630B-4DCE-A2F7-9A553E1E46E2}" type="datetimeFigureOut">
              <a:rPr lang="ca-ES" smtClean="0"/>
              <a:t>26/2/2023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7EDF4EE9-EC07-F7D9-3A5C-3D4BFBD5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21898B39-1E49-439F-A698-FA9BC6A3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FBD-2D61-4F6E-B10B-DC11705658E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4265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2AAB19-B60E-AF12-D178-FAD6FD1C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3D517FBE-6E16-5D00-5194-ACE24B36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A4774BA5-9AFD-DBE3-E718-CB656A13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1B5-630B-4DCE-A2F7-9A553E1E46E2}" type="datetimeFigureOut">
              <a:rPr lang="ca-ES" smtClean="0"/>
              <a:t>26/2/2023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85298301-E869-AE48-D6C7-FEA3D44E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52FEA976-1570-5FB7-39BB-95905D2F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FBD-2D61-4F6E-B10B-DC11705658E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620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8720B79-F3FA-4BB2-D6EB-72D67A7C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34DC3FA-A4AA-4CF6-A9B4-34A2FE119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FE320FCC-8BB9-3133-6C5B-09BDB1EDB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4A17712F-F875-FE37-1623-1DE0380D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1B5-630B-4DCE-A2F7-9A553E1E46E2}" type="datetimeFigureOut">
              <a:rPr lang="ca-ES" smtClean="0"/>
              <a:t>26/2/2023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675E9D72-08B4-E1B0-1294-72F63D33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AD9EEF2B-6272-1371-1248-D4DCEB7E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FBD-2D61-4F6E-B10B-DC11705658E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1922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8B24F91-24ED-984F-F33B-7376E504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2179009A-727F-AC8F-1DD5-0F4622029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9A8AE920-4C93-124D-B330-5F7DB9321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0D6227A4-56B8-F5A5-7D87-D96C935AC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93651B08-706D-5216-2BFD-C46617A33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F0E3F2D9-973A-567F-B6FA-968B09B6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1B5-630B-4DCE-A2F7-9A553E1E46E2}" type="datetimeFigureOut">
              <a:rPr lang="ca-ES" smtClean="0"/>
              <a:t>26/2/2023</a:t>
            </a:fld>
            <a:endParaRPr lang="ca-E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7163639F-09A8-E437-2AB3-FE546CDF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852699AD-FCAB-3D49-5579-FDF7F6AD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FBD-2D61-4F6E-B10B-DC11705658E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0727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3120C4C-AEAF-F47C-49B7-A4F0B2C4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BB12CA3A-3F4D-54C4-29D9-1089F2FA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1B5-630B-4DCE-A2F7-9A553E1E46E2}" type="datetimeFigureOut">
              <a:rPr lang="ca-ES" smtClean="0"/>
              <a:t>26/2/2023</a:t>
            </a:fld>
            <a:endParaRPr lang="ca-E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F74D49EB-8E9F-A8F5-9C35-2B5BCE2A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B68A4A2D-86CB-3C8C-B04E-0A0DE5CC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FBD-2D61-4F6E-B10B-DC11705658E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23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CBE9AEB6-8F06-5E84-A920-2022AC5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1B5-630B-4DCE-A2F7-9A553E1E46E2}" type="datetimeFigureOut">
              <a:rPr lang="ca-ES" smtClean="0"/>
              <a:t>26/2/2023</a:t>
            </a:fld>
            <a:endParaRPr lang="ca-E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AB0A91B4-1A48-B1B1-80BD-5660D551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D343D5A0-2245-E2D9-1758-B7158F99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FBD-2D61-4F6E-B10B-DC11705658E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510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0B68D812-C7A8-87FD-7940-A5FCBD6B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57CB0A06-0686-8D51-96A9-127E2F67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83AB880F-8498-3000-B96A-4B37E33B9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9C1D7709-BA5F-E565-59CD-7DCCA8F1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1B5-630B-4DCE-A2F7-9A553E1E46E2}" type="datetimeFigureOut">
              <a:rPr lang="ca-ES" smtClean="0"/>
              <a:t>26/2/2023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5783C18A-E6DE-542E-D6CF-34F22072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320274E7-FD50-9317-D954-B2544D78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FBD-2D61-4F6E-B10B-DC11705658E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7954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C90BF51-3114-5A5F-9454-BE206905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5FBBC919-8698-5BE1-F9C2-2EEA3135F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3D74B274-B72B-235B-43F0-14084C84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4A51175A-72A3-008D-67A9-AF7AE913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1B5-630B-4DCE-A2F7-9A553E1E46E2}" type="datetimeFigureOut">
              <a:rPr lang="ca-ES" smtClean="0"/>
              <a:t>26/2/2023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CF31E802-5AC7-4446-FA8D-22239D84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53D2CB47-DC9F-0AD3-B322-1556822D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FBD-2D61-4F6E-B10B-DC11705658E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7834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A2727794-269E-B7FF-036B-3BE97B1C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7C175012-E18E-B9C7-D568-AF6A7713C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503307C5-AC93-4AD3-D102-EF0F8359E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B91B5-630B-4DCE-A2F7-9A553E1E46E2}" type="datetimeFigureOut">
              <a:rPr lang="ca-ES" smtClean="0"/>
              <a:t>26/2/2023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146B87AA-D687-531E-E56F-3E1AF90EB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EB473571-B446-A3FA-9EA9-01F7FD98B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57FBD-2D61-4F6E-B10B-DC11705658E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403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87C553B-0C98-FFFC-45BD-4D8F620D6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CAB5A507-494F-ABED-4482-A8A9A914E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142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ula 2">
            <a:extLst>
              <a:ext uri="{FF2B5EF4-FFF2-40B4-BE49-F238E27FC236}">
                <a16:creationId xmlns:a16="http://schemas.microsoft.com/office/drawing/2014/main" id="{E026C1AE-4373-D49F-F9F7-A804592E4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4720"/>
              </p:ext>
            </p:extLst>
          </p:nvPr>
        </p:nvGraphicFramePr>
        <p:xfrm>
          <a:off x="873760" y="2152226"/>
          <a:ext cx="3657600" cy="3293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371771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971376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73464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9901209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5100456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06657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734744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28182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85119083"/>
                    </a:ext>
                  </a:extLst>
                </a:gridCol>
              </a:tblGrid>
              <a:tr h="365948"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09325"/>
                  </a:ext>
                </a:extLst>
              </a:tr>
              <a:tr h="365948"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67110"/>
                  </a:ext>
                </a:extLst>
              </a:tr>
              <a:tr h="365948"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5924"/>
                  </a:ext>
                </a:extLst>
              </a:tr>
              <a:tr h="365948"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56527"/>
                  </a:ext>
                </a:extLst>
              </a:tr>
              <a:tr h="365948"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01883"/>
                  </a:ext>
                </a:extLst>
              </a:tr>
              <a:tr h="365948"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00250"/>
                  </a:ext>
                </a:extLst>
              </a:tr>
              <a:tr h="365948"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115097"/>
                  </a:ext>
                </a:extLst>
              </a:tr>
              <a:tr h="365948"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719524"/>
                  </a:ext>
                </a:extLst>
              </a:tr>
              <a:tr h="365948"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528204"/>
                  </a:ext>
                </a:extLst>
              </a:tr>
            </a:tbl>
          </a:graphicData>
        </a:graphic>
      </p:graphicFrame>
      <p:sp>
        <p:nvSpPr>
          <p:cNvPr id="3" name="QuadreDeText 2">
            <a:extLst>
              <a:ext uri="{FF2B5EF4-FFF2-40B4-BE49-F238E27FC236}">
                <a16:creationId xmlns:a16="http://schemas.microsoft.com/office/drawing/2014/main" id="{8673FBDB-1839-95CD-D101-FA678B525E05}"/>
              </a:ext>
            </a:extLst>
          </p:cNvPr>
          <p:cNvSpPr txBox="1"/>
          <p:nvPr/>
        </p:nvSpPr>
        <p:spPr>
          <a:xfrm>
            <a:off x="873760" y="944880"/>
            <a:ext cx="476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- Tamaño de la parrilla: files x columnes (9 x 9)</a:t>
            </a:r>
          </a:p>
          <a:p>
            <a:r>
              <a:rPr lang="es-ES"/>
              <a:t>- Número de mines: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C2BE7-C6F5-06C4-4D64-37B9180AB55C}"/>
              </a:ext>
            </a:extLst>
          </p:cNvPr>
          <p:cNvSpPr/>
          <p:nvPr/>
        </p:nvSpPr>
        <p:spPr>
          <a:xfrm>
            <a:off x="6939280" y="1146769"/>
            <a:ext cx="670560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QuadreDeText 4">
            <a:extLst>
              <a:ext uri="{FF2B5EF4-FFF2-40B4-BE49-F238E27FC236}">
                <a16:creationId xmlns:a16="http://schemas.microsoft.com/office/drawing/2014/main" id="{35B517A2-071E-398C-6877-1D87BF91A4BF}"/>
              </a:ext>
            </a:extLst>
          </p:cNvPr>
          <p:cNvSpPr txBox="1"/>
          <p:nvPr/>
        </p:nvSpPr>
        <p:spPr>
          <a:xfrm>
            <a:off x="7609840" y="1194969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Acción: Se abre la casilla dónde muestra el número de minas de las posiciones contiguas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8B796-8DB7-A1BD-58CC-36850567F6CE}"/>
              </a:ext>
            </a:extLst>
          </p:cNvPr>
          <p:cNvSpPr/>
          <p:nvPr/>
        </p:nvSpPr>
        <p:spPr>
          <a:xfrm>
            <a:off x="6939280" y="1969790"/>
            <a:ext cx="670560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03F4AE75-80E3-01B7-9256-EDC9E87D8C36}"/>
              </a:ext>
            </a:extLst>
          </p:cNvPr>
          <p:cNvSpPr txBox="1"/>
          <p:nvPr/>
        </p:nvSpPr>
        <p:spPr>
          <a:xfrm>
            <a:off x="7609840" y="1965880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Acción de abrir las casillas adyacentes donde indica el numero de minas de las posiciones contiguas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B5BD7F-D9C5-5716-C8EE-3C705EA684FA}"/>
              </a:ext>
            </a:extLst>
          </p:cNvPr>
          <p:cNvSpPr/>
          <p:nvPr/>
        </p:nvSpPr>
        <p:spPr>
          <a:xfrm>
            <a:off x="6939280" y="5494160"/>
            <a:ext cx="670560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9ECC9F3F-8D00-DB56-CE75-0EDD59B4A785}"/>
              </a:ext>
            </a:extLst>
          </p:cNvPr>
          <p:cNvSpPr txBox="1"/>
          <p:nvPr/>
        </p:nvSpPr>
        <p:spPr>
          <a:xfrm>
            <a:off x="7609840" y="5480090"/>
            <a:ext cx="370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Acción: Al final de la partida se muestran las posiciones de las minas</a:t>
            </a:r>
          </a:p>
        </p:txBody>
      </p:sp>
      <p:pic>
        <p:nvPicPr>
          <p:cNvPr id="1026" name="Picture 2" descr="Buscaminas, Microsoft Minesweeper, Mina imagen png - imagen transparente  descarga gratuita">
            <a:extLst>
              <a:ext uri="{FF2B5EF4-FFF2-40B4-BE49-F238E27FC236}">
                <a16:creationId xmlns:a16="http://schemas.microsoft.com/office/drawing/2014/main" id="{A0C8B83C-2424-C4CB-3931-28E16914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630" y="5718604"/>
            <a:ext cx="403860" cy="23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9804F7-959D-4D74-973E-BFBCD6A33688}"/>
              </a:ext>
            </a:extLst>
          </p:cNvPr>
          <p:cNvSpPr/>
          <p:nvPr/>
        </p:nvSpPr>
        <p:spPr>
          <a:xfrm>
            <a:off x="6898640" y="2910890"/>
            <a:ext cx="670560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QuadreDeText 10">
            <a:extLst>
              <a:ext uri="{FF2B5EF4-FFF2-40B4-BE49-F238E27FC236}">
                <a16:creationId xmlns:a16="http://schemas.microsoft.com/office/drawing/2014/main" id="{B2AC9FA1-E8D8-0298-FA90-8E753C92596A}"/>
              </a:ext>
            </a:extLst>
          </p:cNvPr>
          <p:cNvSpPr txBox="1"/>
          <p:nvPr/>
        </p:nvSpPr>
        <p:spPr>
          <a:xfrm>
            <a:off x="7609840" y="2853671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Acción: Cuando se clica un mina esta se muestra como si hubiera explotado</a:t>
            </a:r>
          </a:p>
        </p:txBody>
      </p:sp>
      <p:pic>
        <p:nvPicPr>
          <p:cNvPr id="1030" name="Picture 6" descr="Buscaminas,El Buscaminas De Lujo，Buscaminas Adfree png imagenes">
            <a:extLst>
              <a:ext uri="{FF2B5EF4-FFF2-40B4-BE49-F238E27FC236}">
                <a16:creationId xmlns:a16="http://schemas.microsoft.com/office/drawing/2014/main" id="{21D15635-04C3-D03A-A3E2-BB3D9BD42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835" y="3061970"/>
            <a:ext cx="344169" cy="34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scarga gratuita de Buscaminas, Iconos De Equipo, Bing Maps Imágen de Png">
            <a:extLst>
              <a:ext uri="{FF2B5EF4-FFF2-40B4-BE49-F238E27FC236}">
                <a16:creationId xmlns:a16="http://schemas.microsoft.com/office/drawing/2014/main" id="{A9523852-CC0D-F722-69E7-FF779A3B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490" y="3860930"/>
            <a:ext cx="411480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QuadreDeText 11">
            <a:extLst>
              <a:ext uri="{FF2B5EF4-FFF2-40B4-BE49-F238E27FC236}">
                <a16:creationId xmlns:a16="http://schemas.microsoft.com/office/drawing/2014/main" id="{3AEC82A4-E6F7-C962-7EC5-4639205B82FA}"/>
              </a:ext>
            </a:extLst>
          </p:cNvPr>
          <p:cNvSpPr txBox="1"/>
          <p:nvPr/>
        </p:nvSpPr>
        <p:spPr>
          <a:xfrm>
            <a:off x="7599680" y="3820420"/>
            <a:ext cx="370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Acción: Se marca las posiciones dónde se cree que habrá una mina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90FE6-55FF-F8ED-AEF1-22F4C4BFB982}"/>
              </a:ext>
            </a:extLst>
          </p:cNvPr>
          <p:cNvSpPr/>
          <p:nvPr/>
        </p:nvSpPr>
        <p:spPr>
          <a:xfrm>
            <a:off x="6969760" y="4692186"/>
            <a:ext cx="670560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" name="QuadreDeText 13">
            <a:extLst>
              <a:ext uri="{FF2B5EF4-FFF2-40B4-BE49-F238E27FC236}">
                <a16:creationId xmlns:a16="http://schemas.microsoft.com/office/drawing/2014/main" id="{D1A3067E-2C10-6A53-7482-58B25783DBC6}"/>
              </a:ext>
            </a:extLst>
          </p:cNvPr>
          <p:cNvSpPr txBox="1"/>
          <p:nvPr/>
        </p:nvSpPr>
        <p:spPr>
          <a:xfrm>
            <a:off x="7640320" y="4688276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Acción: se marcan con ? Las posiciones dónde se duda de su contenido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7EAC85-1ACC-AC04-21A6-DEF63A6B71E1}"/>
              </a:ext>
            </a:extLst>
          </p:cNvPr>
          <p:cNvSpPr/>
          <p:nvPr/>
        </p:nvSpPr>
        <p:spPr>
          <a:xfrm>
            <a:off x="6939280" y="458821"/>
            <a:ext cx="670560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QuadreDeText 15">
            <a:extLst>
              <a:ext uri="{FF2B5EF4-FFF2-40B4-BE49-F238E27FC236}">
                <a16:creationId xmlns:a16="http://schemas.microsoft.com/office/drawing/2014/main" id="{51E62057-36FE-6907-6D5E-41FCA44DB80B}"/>
              </a:ext>
            </a:extLst>
          </p:cNvPr>
          <p:cNvSpPr txBox="1"/>
          <p:nvPr/>
        </p:nvSpPr>
        <p:spPr>
          <a:xfrm>
            <a:off x="7609840" y="617471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Casilla que aun no se ha clicado</a:t>
            </a:r>
          </a:p>
        </p:txBody>
      </p:sp>
    </p:spTree>
    <p:extLst>
      <p:ext uri="{BB962C8B-B14F-4D97-AF65-F5344CB8AC3E}">
        <p14:creationId xmlns:p14="http://schemas.microsoft.com/office/powerpoint/2010/main" val="2723892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120</Words>
  <Application>Microsoft Office PowerPoint</Application>
  <PresentationFormat>Pantalla panoràmica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l'Office</vt:lpstr>
      <vt:lpstr>Presentació del PowerPoint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FERRAN CARRASCOSA MALLAFRE</dc:creator>
  <cp:lastModifiedBy>FERRAN CARRASCOSA MALLAFRE</cp:lastModifiedBy>
  <cp:revision>1</cp:revision>
  <dcterms:created xsi:type="dcterms:W3CDTF">2023-02-26T16:43:19Z</dcterms:created>
  <dcterms:modified xsi:type="dcterms:W3CDTF">2023-02-26T17:02:46Z</dcterms:modified>
</cp:coreProperties>
</file>