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8"/>
  </p:notesMasterIdLst>
  <p:sldIdLst>
    <p:sldId id="302" r:id="rId2"/>
    <p:sldId id="296" r:id="rId3"/>
    <p:sldId id="267" r:id="rId4"/>
    <p:sldId id="258" r:id="rId5"/>
    <p:sldId id="298" r:id="rId6"/>
    <p:sldId id="299" r:id="rId7"/>
    <p:sldId id="300" r:id="rId8"/>
    <p:sldId id="301" r:id="rId9"/>
    <p:sldId id="297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9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53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89b53d51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89b53d51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9b53d51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9b53d51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89b53d51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89b53d51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89b53d51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89b53d51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046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89b53d51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89b53d51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34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802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8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ontsquirrel.com/fonts/muli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11" Type="http://schemas.openxmlformats.org/officeDocument/2006/relationships/image" Target="../media/image10.sv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" name="AutoShape 2" descr="data:image/png;base64,iVBORw0KGgoAAAANSUhEUgAAA0kAAAEpCAYAAABGEmkzAAAACXBIWXMAACmFAAAphQGPVf7hAAEAAElEQVR4XuydB4DdRbX/z/beskk2ddN7Qui9N5EmRRQEBRUQVPSpKJb/e6KvWNH3RMWC2EBUelN674QkQHrPpmy2ZHuv//OZu7M797e/2zabsvgbvCa59/ebM/OdM+XMaUkSlACBAIF+BM69/6fLXti+9uAAkvgQ+NUZV55/+bxjHonv6eCpAIEAgQCBAIEAgQCBAIGRgUDyyGhm0MoAgX2GQNY+o/T+INTx/uhG0IsAgQCBAIEAgQCBAIEAgQEEAiEp4IYAgXAEMuIBpDApTZIladCji0ZPMt8VZ+WG/el9MCMlVeaOGi/TCsbEQ67/mazUNMlPzwx756Axk2Wh0k1JGjydF+tvtkzKGxUXrdOnzI/rub6HehJ5OHg2QCBAIEAgQCBAIEAgQGAkIJA6EhoZtDFAYB8i0H/oX5hcIJOTc+T17mqp7Q0pTFJVNPp02nSZmZQr63oa5fauTdKr/9ly4qQ5cs70xVLd2ig7m+rl8HFTZfXunVKaXyxv7dokY7PzZXtjrbR3d8rqmnI5aPRkGZOVJwg6yyvLjHDV09sjnT3d0qbP5KVlSlpKijyxeYVcvehEqdJ6EbCauzpkZ2OdjM7OlZMmzZWXd6yTsobdcuWC4+RNpXPw2FLZ1lAjKcnJUpCRLbkqWF006zD5y+rXZLIKS+XN9ZKVkiYITo9sWm7evX7xqfJu9TYV3ibI01tXmS6Na2iR2e2psiilQLp6e+W93jrZlN4ju/KzbZe79+HYBKQCBAIEAgQCBAIEAgQCBPYJAoGQtE9gDoiMIAS6aOtJKWPlwswpUlBQIIdU7ZQfda6RTumRg1RwQkA66aSTJOP11+WQ5hpZ2lPb372NdZUyKjNHBYoe+cfmd/T7kAD1XvV2FW7SJCs1XVap0DRn1Djp6O4yAtYxE2ZKZ3e3FGZmyXTVLGWqtgiB6ZjxfN8lLSoQpatgtLutSRo72mRjS4OcUjrPVI0u67XyDUbQOn7iLHlk43K5YNah8trOjVKiAhnCWXNnm6yt2SXvVW2ToowcQx8t1lNbV0q3tpN3y5vqZHNDlWqpwq0Nr1lVLYelj1U6oT6erZ8VnbXyraP6haRAkzSCmDtoaoBAgECAQIBAgECAQHwIBEJSfDgFT/3rINBOVw9JLpJJkybJscceKzV33y2FXWlS1dsurRJSnFRUVEiXCjaNYmSq/rK0cqukJacYTdCC4omyvalWDhlTKmtrd8nO5joj5BSpEIXwc1hJSMtU2dIoNSoA5aRlCEJWa1enEZrK9fnathYVzXpkQm6h7FLtz9KKrTK9cIwKQRtMXdApzsyVZfr9DqV13IRZRgt0hGqwni1bbYSzLn0G4eyJLSukXeuerILTi9vXSlNHu9S1t0hDe6tpE3VTqIcyJilTjunKkaaiHCkpKZHOzk6pqamRw6paZEJSluzsbeWxATXavw6PBD0NEAgQCBAIEAgQCBB4nyMQCEnv8wEOupcwAkZIera7QiZuzpLNmzdLRW+bVKuARFnd0yCPdZdLw5pOeUXN8NaryZ1bKlXLY4v9+xo1q0NrRMGsjRISR0KlqTNUN0KPW9Ac2VKlghQCFGVF9Y6w59ZLRf+/X1KzO3yToNnd0yNTkrOlubdTtvWZC/Lg5obq/udf3rE+rC7+Yds9JznP+F0Zbdohh0ivmts9+eST5vnJSdmBkDQIueCLAIEAgQCBAIEAgQCB9wsCgZD0fhnJoB/DhUAnFb3bUye/6FwvY5IzZI0KQq665HkVoPjEW6yAFO/ze/ocJnQ0+Kq0aepLVCQdqkm6o3OTrO8NF+hi0WlQ4YrS2tpqNEhokhCUzHd9GrVYdQS/BwgECAQIBAgECAQIBAiMRAQCIWkkjlrQ5r2JQL88tKW3WbZ0N+9NWnut7lFJGbIgqUCuuOIKeeedd2T5slpZ35WYkLSit161UF3S3dEhb775Zn9bu9T8b+2AwDU4xN9e61VQcYBAgECAQIBAgECAQIDAvkEgCAG+b3AOqIwcBEbMnEhVs7q5ReMMsgSLOLJkmvn77EL1H0rulcJRo+SVV16RsrIyySkqSHgEelRr9HBht/Q2N0hGc7P5SHOjPFTQLe29/UHtRgxeCQMQvBAgECAQIBAgECAQIPAvi0CgSfqXHfqg4xEQMJoRAiAQ8OANDad9+Nip0t7TJedNO9iE7n5g41L9rUc+rCG1EVR+vPRJuWLu0VKoobZf1Uhzbep/9LHZR8o2DYDwqEa4O33yfMnLyDQht3/13vNSr4ESjhk/w4T4XqZR7BIpOUmpMl2j61Wpn1RDSo98cOoiWaNBIabmj5b/POYC+eILd8upk+fJXWtfl+apRfLGqlWSl5Mrjfma/qkqEUqhZ/+4aLzcrZ5JEzVQg4pLsl2DNfRIf2Q7HklJvNbgjQCBAIEAgQCBAIEAgQCBAxuB4Bb4wB6foHX7HgFz6CdK3YdnHS6HawQ6/iRM9qb6KvnDqlfkxsPOkgtnHCq/fPc5aVVB5+jx0+U0FUx+tvxp/XO+BlbYLrs0gMNf174h2xprjADzs2VPy63Ln9FIcqHgDNSH9ieRkq8JbG9KmyefSJ0qX0mbK7M1sIJb/rruLblgxiH9X21pq5eJ82bKkYsPkee2r0mEVNizHSoWbVbTw7JeIu0NCmaXNuSKgxcDBAIEAgQCBAIEAgQCBA5QBAIh6QAdmKBZ+w0BMydaNTdRkv6Xq8lcKeQX2lBfaXIVTcotMgld2zSc9oa6KllUPEk29UWMcxPL2h4QZvvmoz9kciDx+xVzj5EzSxck3MF5yfmSpYqbiy++WIqKiuRgDVPuluSkJNmq0fMm5hSar5/ZtsYIa6+Wb9TktgOR8hImHP2FQEgaZkCD6gIEAgQCBAIEAgQCBPY/AoGQtP/HIGjBAYrAmtpyzXNUI+vqKkyY7mLV/JDotVn/jj4lSYWS4qwck7+oXyvkkzXop8uelB+//bj82yFnmJ7eueY1ebJsZcK9ru+LNrds2TJpaGiQlpRek5OJHEg2esK9G96WkybNMXWv2L1djh43Xc36OhKmlcALgbldAmAFjwYIBAgECAQIBAgECIwMBAKfpJExTkEr9x0C/WLOc6qJ+d0Zn5RPPXWHJnttlm8f9SE5dOwUY2bXooLSjYd+QCaqVukbr9xnEsPecPBpsrpmp2kpWqZPzDtOfrPiBTl32mLzXa1qlMblFBgt0uLRk+UfW99NqFdrNUfTg93bZe6GBukpzJbsseOksrVRPjr7CHly60pp6dpgkst+/ZV7TUJaOvKbFS9qUtr6hOgk+HAgJCUIWPB4gECAQIBAgECAQIDAgY9AEL73wB+joIX7EIFz7//pWy9sX3u4JYmWBtO7PSnJGtyhJDtPqlSgIc0QpnqUdg3wYHIa7aUyLkmDRah53i4N8rC38hr96owrP3L5vGPu2UtdCKoNEAgQCBAIEAgQCBAIENgvCASapP0Ce0B0pCCwpwIS/exRQcjV5rTsodAVC7tcDfDwydRpUpoUikKHgPSrzg2yUyPT7YUSmOzuBVCDKgMEAgQCBAIEAgQCBPYvAoGQtH/xD6gfeAgM66GfsN8H5ZXI5Kx8KcnIldyUdElXPyLChDepr1B5W6Osbd4t6/QzXFqly1On9AtIwIs26UoVmv6vc520SNeBh3jQogCBAIEAgQCBAIEAgQCBAwyBQEg6wAYkaM7IR2Bseo58YMxMObF4iszPHWNyKcUqHepLtLS+XF6s3SpPV2+S+s5QqPBEy3jNZzRT8yhRjjnmGJkwYYI8//zzIrt3y6mpJfJo145EqwyeDxAIEAgQCBAIEAgQCBD4l0MgEJL+5YY86HAMBGJLNBEqIAT3dVOOkE9MXNwfbS5etNEuHV00yXyuLz1C/mP9c/JqTWKJZqGV7eR2nTRpkowaNcqEC9+tQlKBBNM93vEIngsQCBAIEAgQCBAIEPjXRiA4Nf1rj3/Q+8EIDCla25zc0fKlacfIIfnjBtWYnJoqSSkpkpScLKn698ysLBN5rrenR7q7uqSro8N8+DslT4NF3DL3THmhZqv8fMsbsr2tIe5xKtcgDZ2a8jVNkuW5554zAtLmzZvN++/17JUod/s1+MujG5cv1K6hOkvXDwKubY+BuO9j8eN3++E5b9uJouEGcXfrsN97/3THxtbn/snfvYHh+c7ml7JrsIkq73zctvAbfOnXNuh7+8K/LRaWPu+6+PB32z/+btth3+3u+50/7d95nnbBqHzHn+19f+/UP4lwwoe/27ZamvbywcXctpu+gQdtcD/2HepsOHfGwe+5YAd/DxAIEAgQCBAIENibCARC0t5EN6h7JCKQcHLUD46ZJTfPPnlQX1PS04UPwlF/UW0Tp0xyLKWkpUlaRoZITo75GUGpRfMfdba3C1qpU4qnGqHr31Y/Lqsbq+LCEp+jV7qr5eSUsVJdXW0+lLW9jfJuT11cdYyUh/608pUTL3vsVy+MlPa67Txr2iJ5fPN7cvDYUqlvb5XN9f7jO3fUeNnRVCunls6XhzYsjburUwtGy5b60Njbcs70gzREfI88uWVF2PckTV40ZpK8W7XNfO/3rpcwoez5LK9MXNsZdyc8D969+vWTLpt39ItDfT94L0AgQCBAIEAgQCARBAIhKRG0gmf/FRCIW0hCkPm4mtZdPfnQMFySVfhJVeEnTDjqe6JXY4C3tw34GyEsJfdpmFJUy5Q/erQRkprr6oxmqTAtU3698Dz5z/XPy1PqqxRPeby7XHbrBf+ipELJSkqRrT3N8lT3rnheHWnP5NsGk6/quImz5M1dm4xwMCozV3NbNUXsz6cXnSj3r39bPj7/WPnNu8+bvFZuOXbCTBVUk6WscbeUNeyWhaMnyYrq7WHPkMiXvFSxyllTF5lkxC/vWNf/6JT80XL+jEPkpMlzZHNdtTxVtkKOKJlmcmktUlr3rVsiBZnZRkU0LrtA1taUy0c0Hxa+awT4gHZjR5uMzc6Xd6u3yZyikDBFYmPanpeeKW9XbNFnWjWH1zTp0EAhWZoIuVv578ypCyVX+SpV+a61s0N2NNdKaV6xHD1+hglTX6J18lyL+sWlJadKRUuDoffwxmVy8uS52qYkyc/Ikq0NA0JYRmO7pJXXSbsK+j75lGNBFNKq6kcOnhbt2YKYFQUPBAgECAQIBAgECAwTAoGQNExABtW8bxBQ1Y769qRlSKceLDkET9UDbZEeWJd5bs2/Ov04uWjcvP6OI/CkZmdLsprWxVsQmrq79eCrH1HhCHO8NNU+FYwdK21NTdLa2CgZekD9zuxTpE3b8pKa4MUq3XpMfb17t7yuotI+KPvT3C6T/hVlZMvrH/t3+cxTfzDJfifnjZKvHv5B+cZL95rD/Xsq3CweM1k266EeYeG00nnyARUU0OSsr91lBCSErCPHTZPXyjcaQSM3PUM1LivlQzMPNULSThVAUlRoImlwpQoNjSpAXDzrMLl33duqFRSZVVgiSyo2qyCSLqX5xVpvhRyiWqKyhhrZWF8ZEgCcsqGuwhikbWuskV0tdSqwpEheRqYRfN6pKpPDxk0V84wKJIXKe2/t2ixnTFmgoeTrZGdDnRw1fro0q4ADzesOOkVe3L5WMjWSYpfyyHjV8GxWQZE8XEeNmyEpCOH6oZ/5ilWGCk60uTgzR3Z2d6oNXpIKTRmSr4IVdHL07xNzCrXt1YIw96ZictWC403fM1XQArfL5h5lhC5bciubZcp7NdKkPGt4OcFSUVEhu5saJCO6kGTGOygBAgECAQIBAgEC+wKBQEjaFygHNEYSAjmX6gHwP4+7yByW//2V++UHJ1yiB9J2uXPN63LHeyFrn2OLJocJSD0IO3qITk9AQPIDpQsfJf1kZmoi2Lw8Y5LXqEEXOKD/+6yT5CNL/y51Q4x8t5cGYX8KSUYabda8U/UdLXL29MXyrZfvlcvnHWs0KWM0ge81i06Sq5/8vXzz6PPkp28/Id848hzVvGyX6QVjDBxX6+9vV2yVly/7lvn9J6dcJof8+dv9UNnIhIeo8IWg8erODXL8xNnyTNkq2a6CEzmwLpl1uNy15g25cv7xUtnaIGtqdsmlc46SB9U8DgEHgclbntm6ynxFPbYg3CGA2IKmcnbROGOaSbl12dP9v6Exs+Vzz/w5rPofL3m8/9/WhM5v7M9UoeuZstVGM7VEtU62LKscLIjfoti45W7tL2V8b6Yc310odT1dKpIP7qcf3UjfqeeeXNI1TpqTuuUfKb7mh3FreROhGzwbIBAgECAQIBAg4IdAICQFfBEgEI5A/pHjpsu8339DCtKz5b2r/lM+cO8t5qD79Ee+ZoQkch19WYM02NLd0yutKtgkpwzF0Mgf/jY1yUtX7UO6Ckt5GqGuqbZWClIz5NYFZ8tn3ntEWlQDsC9KUZLmdVJdQ4UGhIhQhhwNcBjab4QktENH3fWfcomao/3t3M/KF569Sw5Sk7Xnt60xQpItOYrfiZPmyEce/aUxKbPlUNX4vKbCz8+WPqVapvmyePRkmaGaoRMmdhrzPVvGZOXJvOIJxl8MzUuHakwWjJ6omqIqNcebKA2qoWlR7Q7aKZIQY/6H+RqaqHjKE5vDfYUQvNeomV20cv/xl8v4rELzyDWv3i0rmmsGPf7AIZdJdmaWCt+dcvGSv0hbb0jT89TWlUMyjXMJZPUmS2lvliT3pu2x3jJZpw91NfRqPAh/ZWywX8XDSMEzAQIBAgECAQLDgsCI3XTUTGnQDbbeuMY8pfq9p0i6EbEMsLHqilDPoEGJVc+wjGJQyXAikIw2CM3Nieovsrut2RxUMYfiO8pXph+ryWEH3CNIDNurB+f8/LxB7WhubjaaIbfk5+f3aweiNbxD/Tso6RoNL0sP5C319TI7p1g+VDJX7t659wN9zUzOk6tTp+t5NUke7ymXZ7p8NQXx2xYO5yiF6iKinUxSU7mvHHGW3LnqNbky5TgjoIxWLVKB+s20qTB54qTZskCFm1ZN3ot/DX41mFDagpBzhJraEUTBmuVlqNnjS44PEc/WaYCFN8sHhCYWje1qLjezqMR8zwchi1LRUi/bN9fIFw49XZaoCVs8pXcIIktXe5WkpXSqT0+XmtMRaG5wefLJJ41mraamRrqmqtlf32oXc7GMo9GbklvkluTNUpxSI1PieD4qv+vyfUtaVKzMeAclQCBAIEAgQCBAYF8gELeQpAc2s7Wmp6cPaW/V942vx5lnnvm3pUuXHqd/dcPWugb7fqF5edXS5VCWUlBQ4Ia2NaFp9fBpT6MR69D3bChc6uTUa+rra48Nd9utddk2uXVZmklajxti14bIteGFbZ29Wg9X/q19g8nvXd/73vf+/Zprrrmzr09dimm4w8K+GPmARiQEmv+y+vXc28/8lOxUh/ar/nm73Hb6J6RQfTm++9pDsjBvrJw9dlb/u22dXRqtTgWkvFxJ8TG1e+bZZ2XHjh3y6GOPybnnnCMvv/yy/PzWW01o7ngKghKBHTI1Al67ClwEc7hswkK5f9dqadeD8d4sH06ZJDOmTpPCwkLpXS7yetJuaeaWP7zEvYbshbaaQzOCz8s71gsBEr724t+Nn88TarZ2yuR5Rjt0ivogffn5v8qmuir50IP/J+fNOFhuV41gvWp+/rjyFdmgWsJPPfE7+eC0g+Syx24zmh+0RW5Zr/5BmFwiYCGEvaECEUEW8PtpUOEJrdHOpro+PyKRGQVjZbRqnl7fGV+wjaFi09ZarfEMm83rHRG0iy+++rJ01jWJ8X/TPF7GIWlklkBIGpnjFrQ6QCBAIEBgRCJgDjhvvPHGtP/93//9/uuvv36cHsq4Dud7e0Ns8nVMmzbN5NSYOHEi/3ZzeNh8GVZQ8AMiSd+nzryqqqrszk51lB5XLF+86mzzLOZKPR7H5kTRTElJ1sNkkrzwxip57Nm3fV+fNrlErr/8TPNbV3ePOTT4FVOXHiS27KiSX/55wL7ffXby+GK58doPxdPMLH0ov0YPKd/5v7+b57/1rW/d/j//8z+3619RFXQrpjbviMXWxdjmMrH5SxgXm+MEzO1YuPlb3PExdalGq3PGjBlrbrzxxq+fd955a+Np+L/oM+3qd5KL74ktP3jrH3r4rTT88qN5If6xPNSh32VnZ3F54AvXmWecIXfedZeM1UAM1193nRGY0tTPKJGC6V2WBoTILigw/kklGbny+alHyi2bXk2kmoSfLettkalKD2f83b3t0t5npuWpKLHOJNyKqC8YR36CaxANzi2/fW8gMvg7faGt+Z0IcKt27+x/lIhtlJe2rzMfW7zhs63JHCZ8tlgNEb5r3hIyk4tuKmffmaMau3FJWRpsQ4MtmOkclAgIBIEbAtYIEAgQCBAIENhnCKS++eabMy+66KLn9QA4MRpV1ZwYZ/J2jcBVr2Y/kQSMeFtelJ8jHzjpkHgfj/u5yt0NEYWkMaPyE6L53tqyiEJSQV6OnHw0eSzjK5XVgw9S+uaw3IxmqTkWJlxElapV3xW/6FKM14YNG+Zef/31ix9//PHTzjrrrPhsgOLr3vvpqUGakU8uPEG+qZHS8tSnhYANtnSoYI9TfbbiH6l8/4c/lEsuvtgIURdcdJEsmD9fcnPJfZpY6dB5h6BE5LtO1S4RVe9XW5dIs5qQ7a3y164yaa7vljy9M3mge7tqLHwvFYaFh4fYh8H2jUOsyH3tirSpUqVC4RNd4ULO+LQcufOoS/vXvhveekBWd9SGUTyhuFTy9dKnTqPQect09XV7t65c3mmoDPvpc+MOk9kTSuU/lj4mb/bE5780DN2Uyam58rmpR5uqtqn27BeVIYFxYmqO3DC1z+dO140fbnhRapL8feAKNQfsrJ5sDf5gleVDbxlmnUf0FBhB8d3kRr+KQgnFghIgECAQIBAgECCwDxBI/dnPfrZGD9CD/Ao4/M2bN08WLVokqul4QQWkjXoD3qz+Ffl6CJ+zc+fOo9VsTlauVOffCBqZaO1vah1wBL/3H6/Ja0v9lRtnnLBYzuoTpr7+gz9LZ6d/eNkrLjxJDlkwTZpb/O3yaUt9Y0t/k35y+8OyY9dgJ2ce+Oh5x8uRi2dKfUPIjMWvNLUMtP+7qiGqi/Ds2accJqcff5DsVk3ScJbx48fLMcccs2bKlCl369hs0bFpUm1ckmrp8jSB6GFr1669/O233y5qbQ0/vOhYTfvyl79MOKzjh7M9e7Mu1WRgqpmtH/5EiHGDBbgaNJphTC+dj/3dmk1ak0me7VCBpc62XemMu+Sfv4qYiwVfIBvtjEq7lO9zVHCx0cf8MPjWN74hTz39tBx7zDHyscsuMyG+h1IQfNG2EvGuU7U7tOOowony7O69J+uqrlUe6grPDeRtu16ajFPcJuj3CEtolZAYwZDwcURHYKyYlEwm/uSD5pRTNxKe++E779h5x48mAGLm3eveHPZblpykVDlr4nzZqT5FT1SGC0ldat64a8tWk/8KobVVzez6vRn7gDln0kI5qCdFNqx+LQyqVA30cMzCM+T2NS8OEpKerd4o25pqZGtv5PUmEZ6ZrZqpVIV9VY/vxUx/VWm6lE7pyTR81dA0sK7y/eQuDdeh/cSnLrlLhySCvnBMT7qc3TVGNnc3SXjYiURaHHqWuCfUVZfU5SskKa+drLz2cF/N8BCLMDwDj9h5Df/0m007v1lTaPunux74NdZvXbFri9Xu2z95311XonXez9bRrSdSW2x7/CwH3Hfcm4xETOOjPetXp/udt09e7Gz73Oci0bPPeP2Eh9ovP5r9eOv6nwhGiTP1fnhD54jbZ19+2xf99rQjDAlLv+8Zr3uEGZ+htNGhGTbusepy2xrr2T0ZUp/2efnddSOBVBjfJ9o2B193DkZa++KdC+466De37Xpo6Xjrdcfb1KX9SjxvxJ4MhPOuYuS6ybj7Q7fuge2pamo3SEDCB+GjH/3o1jFjxjw7Z86ce2fPnv3cpEmT+k/bjY2NSe+8885ZpaWlN5x44onH/P3vfy/Ug3lCTXaFnTUbd8jTr7zr+/7MqeP7v3/+9ZXS2uZ/c3768YvNcx3qIxKptHcM3Ia+sXy9QNevnHBkyPm6rT1yBLHOroExfXnJGqmorvOta/6skObBpZ0QUJ6H8Xv54Ac/uOXggw/+oY7JS2o6N+hs8tprr/1FzRv/pGOT9+CDD/5u1apVU91qVBN4pPrG5B1//PG+17V70r7hfFcFPWzbjlITtbn651j9oDlwBSXrS+Y9+DDxrBkof+c5jnkc5K2pIgesKqWBjdU7+qlUOiloSr3lB2/+w3x12ujp/T8htCAcZWVFtwDCtK6yslJ0DLhskMsuvXTIEOGPlKbaXPIw9Sj9Rfkle1VIiqehqrm8THFDCz1TPwhGfApjvGtkTP14BST+7QpKdsOwk9pKmAxSXW1d7anxtDGRZ/C5+sW2N6Wud/A6Q56h559+ot80uH6KNi9nsNDbqyG1vcXvO/vMgx3bFAn9DKUoDyZpwlcCN9jyuaJFJmfS5ytfUjDxmFNtpwrzCDxuqWyolW9/+9vmq5ZivYM4d4H5e3VjvXznO9/pf7TuokU6e/z5fHNyq/w0fYvkp9aYCbonpVMDN1BXJIND5bVTldfe6uMdSFl+sWbHroDN73Yztv6jrqBkf+dPv8OB38HfHg6sabmfkOQnQLm0/A6Ernm0225XUPDWa9vsPWTZIYglVET63ds+i4/bVz/a7uHO29ZIgqGLvXtwi4SR93kXKxdjlw1dgW0Qhrr+e8fQW6f7jq03EuZ+7O89EEYax2jtt4I/z1g/aup1/aL726RzxA9vF7uevn5bvvMKknb/tJcN7nizl1p3DDvmdq+1U9c8w37aNwddnjR96aOfpM9Ql734tPWZeazPeF07fPvbV7nBGXN2h2Y/1s442+/C8HMw63WwcfHxYmTx9K45Fh/v86auvva5Y+jle+p1L3rcdoq2zZ2Pkfitn4f76EWaZ+777uWL68YBfeviYevhd/Zpuw7aZ+xzdtxt36ibDYo/+c4dc75r136xOaHF4Fzmrq9gZS/JuSh3ec/ygzsW3nXKO38tnv17gWJkx8M9R/Jeh1oA1aS2tAxoV6CkgpFceumlf9JD+J1qkvWU3yjk5eVRwT/5PP3006fqQfATjz322JVqzuX3ePDdMCHAQefiiy/+8/z58//wiU984tlI1aqGicMDhwn5zW9+c4EKSv+nQu1JzvNpemDCdOWAFZJUEE9RbSUSxYf1s1fMqrRepJ6j9HOJflAbvANGRDm79qCTpUJ9Te5Y8ZLcfMwFkkuS0PqBg2i3apEQWKNpkajryaeeEtXoyZFHHikqvMqLL74ot/3yl/1DQcSxp595Rj5yCU2IXrpUMELSS1XBi/DTRLobaklXn7yxTa1S1NouuXp5kKFCf7ceuJvS02RXdoaUFw1AnqFr5FzVThQkaZhnFR7W9jS4pndTtQ18EiksVHSFzwFnQvWa+gYNtazTAA9NepGzq9Njftal/965XsrUJ2o4y6hRiyQ9RyP1qb9YYcYaKevaLW80lUuWasQIKUK55b+/L2NHjzZm0me9ekd/CPDhaAc0GvSTZva1PStsKnBWjGL5hsci27nGqiX4PUAgQCBAIEAgQCAGAmHXoGiQVED6tWonblywYEFc9mGnn376s2vWrHlD1WWr9DD+A8zvgjL8COATduWVV95y0EEH3aaapI3xUrj22mvfuf322z+jEvHtb7311ogxsdP+TdXPkfrZWwKSCyHX5JP0Y27MrlpwvNz4wl9NRLs3L/8PufChW6VTzUN/vfDc/ncINpKWEdt0TgVWI0wdduihct655w4SqhoaGmTXrl2ybPny/roLdaxVEzhoiNEeUVLVL6lDgzlMccKQuw/PTM6VQ5NHqX1iiuzS/Ebvtu2SSbsqZGpto0xRs88J9c0yWs1Fkx0z2SQNcZ5VMk7vejSIiub6eS0rWX58wiIhT9L1qTPNn7ZQ5686N6j9XMwDbbxsulef+895Z8hrr7wqK1Wb5y03fO5z8r8rnpPt3cNj6nbH1r6gMX53ucsfGvZ+/vs7j0t2asgWblNbg/nzL+2bw+h8efnDGr4+yZhFd/houYa9UUGFAQIBAgECAQIBAu8DBPpPedyIf+QjH3lm8eLFv49XQLL9nzt3bvOyZct+q/4v+atXr/7Wnkaqex/gOuxdOOmkkzaqudbjiQhIthFXX3312l//+tdfKCsrW1pR4ZvrZtjbu6cVLlmSdctNN00O2f/sm8JJc3rZ6SovLVadr5pWzZ8wUWo0T9LbFVvCAjbQHO7oU1SwiFXUFFU+edVVxr+DqI5/+OMf5Zqrr+5/berUqaKCLxEm+7+brgKSn5BkfP/0g7kdpSht8EX6lOQcuVaFmhQ1zcssWydZm1fLx8vVlEsjwEUrvfp7d0uzpBcUSUZhkRzf1Ci/bmyV0zVQhRWQurs1V1RKt0Ziy5TjU8eYwAa/+fUo+dumgWAWsfAYzt/rZmqUulDcgajluNHTpDNnk2zY+HzYc5hCnjZxrty+8uVYVRxQvyerxUKaWtq0q/ZmWd2umG1b2eHvexnzxTgeyNB25Pemqjow9oVBrOqQK8f0puvc6pXdPoEifvWrUXL35v3Da7HaHvweIBAgECAQIPD+QmDixN6BnU19jzC1e0oP4QOntQT6e8ghh9T+7W9/e3HhwoVfevfdd7EdDMowIUA0NBVcb7/iiiueHmqVqiWsOuqoo+5++OGHL+urI5Ld8lBJDOt7hx/e+rM//3nnaVpp4qHg9qAl17/VJo9tekfuPPszsru1Sb703N0mT1JBl8LluKkgsMQytaMZPIOAdOPXviY/+sEPjE0xyWVtAAd8oNR8VY44QvPX9BU0upFKj0OX4A18uhztwNkp46Xwjacla/17kpxgWP32+jrhQ6lXZ/3uQ0tlelII/pkzZ8rkyZNN+9UMUr8PWcld+5kaOXfCEP1p9mCcePWhHTXyn3FGC/DzmURo5ZNIYSwZO5voN9a7RGybl5wvDb2dQkj14ShXZs6QRdlj5T9rl0itj+/UcNCIt47Sniz5WNd42azmmivE38cz3rrSND/4ZztLTeCG/0vbMui1666rkbP3E6/F24fguQCBAIEAgQCB9wcCRCXuv/7TKHZvaYCGJ/aka1rHyyokPatC0oBd0p5UGLxrEFBNnUyfPj2iD1I8MGkgju233nrrXx599NHL+jR9B7SQpH3iRLlPBSSL41NbVwofW15RX5IPjp0tX5927ADUcaKH5u5Xv/61pKvW4nOf/7yQ88iNcFdeXi73P/CAzJwxo79uAj3cpEKVX/GSNXlB+9xq0TBM71Qn/lXLpUN/yHRjAMbBJEmqoUrRRaFXTe7yk9rluK0VklQYoohwQLEJcwkGMFLKT999WlamVEv1kYO1EP/5+sNS0RWfqV1eepZcc8O1BgPCsL/+4p+l1hMC3MUEjD6TNlOmqUDJEP2xa7OsjBJx7qulx0hmWromDO6WW7a+2p8z6Wulx0qG8g/BQn665TVJV2EiU7WYezoGo/MK5ZZbbjFmeG9sXiP/3WRc8qQ4N1804bUGJckypqBf2/a8VEfwOapIbpcHUpVPUhr7E+sNlS+6laWoq8M/1PxQqw3eCxAIEAgQCBAIEBgSAv1CkppyPaf+RcuHVEvfSxpQoEWT0r6pt+fnDiUs+J7Qfj+/q1HsdmnI7z1OAKt+TdXjxo0zmoARUAZirO/jxpbmjZLPHXK6TMgplFQVDrpUI9NLyHpH6cABNR4ev/ITn5Adivd1n/mMiXLn1RKRe+xI1SJ96Pzz+3v5m9/+NnKP8S3p0xChQep0tEW9erhs10TIvZlZ0k146gQFmWTVkGSXTJSUjExJSk2Ra8q2yaPTK6Q4f7KsW7dO1FzTCHmUNRq8wS0I3mhlEKaiJcsFM57jT56zwpdfh9G4IRgglAw1dDr1PlK/SWScWlMq73vLI43h/jvRWK25p1P+usHEQzGltidyugF+L0nKMAISlxxosk6raokqJM1PypfclCxpaG5Qf7GB4eP7vLRsaWhtEA0AJ3d2bJYHd2+TGs3l5C1pKakyffRE1WAmy+bq7dKuZqORSndakqxODrmeNhSrmWmfF2pXWrJszFS1qWqpekuypLcc805/c00CLZDTqDhJfeSigRfHb93KvxHyI4W9De/AG/AcN33xaHRjkbd8yXOREkPbOixfxuJfeJdn450T1A+f74s5YfuSCJa237TRXpb44WrXAsYlGpYu7eHCMtY4u7/HO46Jrm2JjGO8WMbioUT6bfkyFm07JxjHWAnQ48VyKHMC2sMxxxMdR/ofa31hL6PeWFgmMifi3R/jHXN3bYuFZbzjaPsTa29OhHa8WMbb7+F6zghJmHPprWFs4/Y4qGZkZNQXFxebQ0FQhgcBNYOsVXPG+j2tbfTo0eWMzQgRkvabquIbR50rP337SVlXOzAlTi6ZKT+YeUr/EKBX8Uva6x2jBx96yAhIS5YsEY0YKTd9/evy4x/9qH/RR2hdv369/OSnP5WcnBzZsmWLfFiTz/oVNgo+lm5Fe7gGhHP161Inp59+oRQ/8XcVpjRMeQJM062mfw1bBiJUNnX2yOPtOySjp1DIvWMFpOU9dfJC90BC1Lq6OnGjZLJhwGfegxQ5u4iwZn0W6QtCIxoLt9ikyK5JG5Edo5khJtDNIT9ar4l7f7wxfv+lGhUyKjTIRdbWrZoCoEOW9kSPbPeDn/5EejSXGxtL+xWH64k5pL37wU9+LN0aiZDv2644THqSUnyDZhRm5ckxMxZLluZkoswYM1leU9PRGo3S6Fe2dTbJ15Y/OuinHRG+HzJww/giGykJs9nMKfAQ5qpDSdBsmwXvugnSOZDCa1xguAWa8Ho8fEkb3Rx1HE5GjRo1aE54adOfoqKiuGizXhDQZ6iFftAfF0uSklOvW+A7nnP7o/u8wcg7xxPBcrfme3PXUL/++NGOhGW8ONBfxsc1tY1EW6OsmtD59kIM2oyP99IGLN1E7vAQfOmHJc/ZtZQ2gyV1eoVjL5Z72m/64KUNj8ND3nGkzwQVsv3md8abtroFDOGNeLD00o7UHy9tcAEfL+14x5s++I2j33zE/J3+WL5MZBzBEoy845gIlkS7decE6xpzcqglXiy96yr0/GiDJXwBb1reQJBkfLw85IclfWEv964v9NtNvxIJy6HisCfvGSGJBmkH9zyGq9algLV5N5c9aWC87yYnh46DJxwxVwrz/F2i8p3vs7PCJ7tLJy8ndGibNW28fOXqgRt+95ncnIENNDMzQqbFeBsf4zldTBJznIhcX1KsW9JhavJwVBM7KsJwUPGpI1VNmTY3VIX9srkl3Pk9WQ8zhOSOVdL6ksd+TYWjhx980ByWWQTdTfbGr3zFLDwNuiFP0lxKkYpdhLr7/GjK2wdHcH+8e5fMa+ySdM0XlqltzEjQ5C4Z7Y5qI4ikl6WH/NLaOvltwUYp1YAQJZquYJv61RDdzhY2+xb9r6qqSl544QVRraccffTRZlNyhRoWVCsgadoA87tqrs0hl/XCvSkECw4d+D+RsPqwww4TNQU2t5nuoSMeTV6s8dmbv3doCIL/61qnQTBGS6VqfaKZ2u1pO9AguQIS9WVo1Ltjpy+W59Ytkeb24fGH2tN2et+3msJ46mW87cH6lVdeEUxZP/CBD/RrJYdyiEJgt3z5lIbrZ308+eSTzUGJCwy3WL4k55kGKJJTTw2l6eIdd+NHmOCDqeJLL71kgrAcfvjhEecEGDAneMfOiWi0NZ2DqH8pJthmTngPHYlgSf9pI/NXU34YLFmbXCyZq7SNyLVqSt9PW5MwhglpFksOPM8++6zopZxowKGIWCKsQNtoWU/D/VRjuuuFibtHsb5Am4s9xnyGmiUfqpFCvbTj6bN9hnHkUEh/WGMsbei6FzbQhQ79eUbTNOCXqZeV5t9jxw5kBaPfli+ffPJJs3YxjnzP+Lj9AUv6tGLFCnnvvffMWgl/8L0r8FosqRcsoad5Dw0dl3ai/YY2uXNeffVV4wdL4CD2FZc2/AhGjA/94bB8wgknmHEsKSkZNCfAkr5w2Ue/7ZzwYgnt7du3m1QYrOcaJMwIoK4QYBJbO7Rpg50TXtrx9t2OI9g999xzZl5rjshBWELbCinsZfRXffR9x5E1g/4wH1gPiGI7ZcoUwy9ufyyW8DjjqBZBhnY0LC1tiyX741DObRZLxodxZG7D6+y1fuMI1qwtmzZtkjPOOKN/HN3zPMIRY0Z/wHLevHmiLjYGN9IH2UK/+Y46n3jiiX7adk64mkmwRECCNuvqscceK5qDdRCW8Y73cD9nhCQGWzsVPStmnJR1gchyb0nifG2PH7OHrEMWTBc+sUp6WuRoTFmZoXDHUyaOkU9cfHKsqtTfZM8jO0UjokyeqYybpJuiTeoWs02RHojX4XzIBIbvxQSP98NH+M5Vr8rd51wnrWqq1NzZbhJzpqngtKmiRqZnFhpCKSqUt+kCECuAw0QVGn7wwx/Kj/SDb9IHzjzT13SMhTXWjZERkjA10k2YsqZpsLaWvDX/SK6Vz+nvRAlL1OQuNTtHskaPlWTVRuCj9NGtu2TJ1HFS1tMsZaq/8JYOXdxaelrkl5r7iXlPTigWVQ4yboHvWCD/8Y9/mIMRhQ3l4x//uDkEuQc96mHhvOuuu8xhRlMMyDe+8Q2zmbtCUqeTHDqe0c9LTpPZWcVSVlluhFW3FObmGfxXtA6vBrxTTSKfc7Ru8bQz0WcQkI6edlC/Bsl9P10FpZNnHx5Vo5QoPff5GT3ZckmX8kdXsmhK7YSqYpzZHO0mjK/V1zumS70GbrgtrWxQXTzbk9ljtLKal8/8Dl9ddtllhveGIiTZG9GHVONrI0wyp0855RRTp3tAgD4Hrbvvvtts/vDlV7/6VXNo8PIvh97bbrvNtA9BnwMjUSzdQn3Q0tQZoukZzE/QVP9RX9ocTCxtzF+/+c1vDqId7wBY2vT5n/8k5aFme9Q+QZvfXCzBiIMrtDn8cBj+mvpMeg/XFst7773XHLQo3KpzwAYH96AHjddff72ftsWS/nuFJNaCX/3qV2YtsFhyMBuKFs1oaZU2ps+2PwhKjCPrkXuwtzfb9Gfz5s39tDGfpS32oGexpD8ccCl8d4nmvvP2B17hgPzXv/7VYEluyZtuumkQllZ7dc899xjrAgoHWwJsubTjHW/6zfhAGywt/35dL++8CdTtOEKbgysFwRlBwOUN6mRc8avVoF39vHHjjTcavnSxBAc0SRpl19C246guGmH7nsWS+hC8KPT3oosuGsSX8fbdnkepc9u2UJAhsJw1a5bvOCKMI1RQ6CO03XHkO/YshADqZF9jHMGS59x93I6jSxv+Jm+iO46WL19++eV+2syzr+gFKpgMRUiiLdQLnyPIWSwvuOCCsPloaSPAEo3X9gfatN+7BlIP/eF5xlGjJ5vLC29AKuqlP3a/p7/Qpl127lgsWdssbdYO5oQXy3jHe7ifM6d7FgftIHli9rjoxM+FefZ1ueexV+S1pfG77azZGDkS010Pvigvv7VKyIXToTfyfsXcgKeHhKPyiuFNEOmlpwtbsU4U1GPxeZhHAF/HuZDNboSUPRYIh9rPF7avFT5ZmkC2MDNbqlsa1fenWy6feJB8YSq5ZzULqh7YW7s6zET2mou5dNngztX8SIt0UydX0p4Uk0RW6VlztRWNAyZvbr0rJxTLIwunyUfWbDVCVSKlQ6Pb8bGF/EnRytixJTIha1yY+QiLKreurCu2INxggveABqmwhUWVG0U2Wld4Z/NiobQmHPymPpPmfbfOrOzEconOUQHptyddIT9UgfXtt98N6xYHmqMWnSDnv/nnRODa788iICEE5WVGzslrNUpPrX5dfZTChcM97UBTUresSmmSRg3gkGjh4MUYWw1pjxoDUFdLXxJcb325ebkye9psc3trCwdNeAheGsrlHCY33Cy7pmS0iTo5nLhmRPAldKx5GrzIjSdmVRwmbOG2mP3Ba5aH5sd9jht6tC0ubTsn/GhTn6VNX6FNHW6d8Y6Bpc0hx4slfXYPzsxl/BGtGRDtRWOMiY1Lm/kJlu67tj+8Y98HG7DkQsUWsESrwWHQfX/ChAlmvfOac3mxjLffCG3Qpt22PQi00GYdd/sDbXjTbQ/CMLzh9odDMbfoCO+20Gae82IJbfYEF0s/HoIv4COXNmuol3ai/WZdtTxEH/x4yNJ211o7z+A7+77FkjOF7Q8CLZoxhGwXS9Zvd+7QbvrDs+5zFkuXtsXSpR1vv3kO2t5x9MPS0kbYtYVDvHccbb/hY7sXI1j68RBaP/jIXZtsf1weon3QQctmC1gifEDHK8jG038uEaDvYmn742JpaXMBZPtjafOba0pvsXTXLNYS2s5z9n1LG4HTLZGw5D37LvxAvxGkhrK2xYNNIs/0q0BUnX3+888//3s1NViWSAXus3oblP3nP//5JNvZodYzlPfefGeD8BmO8vKS1fLywHo3HFXuUR2qHi/WGxDN3iOv7klFap5yFCYgfSWx0/OeEB7au6Qi2i9lYm6RfO7g02RGYUh93MHtaV2F/OG9F+XansM0slho2qTq4tWiAR3YECI5W1926aXyQ/VBYnHhuVl64OBmNZrjs1+nOVBiUNqqGzqltbtL3qqPLOhXFuWpOaA6lKrGK1GVHOZ2ujIbn6ZW1apmarS1Ng3k4FeY69zKoRHS9cMckjAL8a4BbKIs9jzHos3id7H6XvGd3XRt/bzLInn22WebmypMldi4vc8Rhc+v/O2gD8vY/CLz049XPiuP1YbnXo7mGL9fGG6IRK0GKZqAZKtGo3TM9INUo/TusApKFRoF8eGUSinW4A0EbmBE4l1YUpSnc1XAsEX1sqauSKVb+Rl+wRwOzQO3jxdeeGGYn16iUFq+/OQnP2luudmY0aa4vn+2Tg4YmJecqdpgzEIwT+Mw4A0jD/8iRFAPhwT+jgmJd07wb+h86lOfkt/85jfmIMSttR9tntU0EMYMhht26uNQl2gIe3eOQQfzG26sudi0WPq1k8M05j+YiUEbgcg7H/k3Qg79RguBAPrhD3/YkHTrBEc+mCuiEUPDcM455xiBzyvoMj6YMXGJgYkYf8dEbahnDEsbUy/bd2hzaPYbR9ZdzR9p+sMhGG2Ktz+Wh6gPfKgnGpb0gWcx92MvgIe8WFKnxRJNFusfJpZe2vHyO/0GM4QS1l0EgeOOO87wUCTamohefve73xls4EuK6y9jscQEkbHcuHGjnHfeeUbY9FqsWNrUg/aSdtCfSHPiM+rHe8cddxh6aB+8tOPtt8WLcYQvuaRDoEWTE2kcmWMIkwh/H/rQh8x89PKv3aNYi9BEYlYKTn5zgjXlUj0H3H///WavpE5vf6gPPFlb0FpCm35zZnAFkkT7Tduvu+46+f3vf2/qj0YbTOgHQjz8C//5jSNYor0HS/Zp9mcvlnZtwxyatZpyvgan8q5tloe4PODcwFqEFp9+e7FMpO/D+WySHt7MnoYKWSfP7z/72c9+aqgEVAX30T/84Q9/dW/6vHVh+8wiMnFcsfzj998yP//XrffKPf/wP/9fd/kH5PorPmCeO/rCr0tr2/DehA61r/G+d8OVZ8vVl54uy1dtkSu/8jPzGoui16EzWn3cVH7+85//rX6ujZeu9zkdm3lqCqBWJQ/N4jddgMYrAw9LsI6htinae3q7d7AK7kMW2Ifapuvfulc+eegpcuuyp2X17oEogEeOmy7fO+HD8vSy1+SCkrmm+m5d2Jrx/cnKlDzd4CMVotWxOGIL3qwCwg033DDIMTtae1lYsvQGs0Nv/prVXILyv5tfl7t3hswR/MoRm8vlqldWSpYKSYn6JWUWj5GMIg28oIuk4ZXkZrln4VRfOjcv+oBcMuOwMBNCa9rh3QDZLLz+ihyKvIcThBg2WleYYcH0bhYP7ViheZKeGtSuc1Z1So568Rnzv0mpsmNiSOM0J71QvjT3JLnjrj9rxMFwAfPwQw6Tw486Uv598/MxWefi0XPl07OOkW/993cG3XSdc+ZZkr5givxgw4sx6/E+cNes8zWSYIHxD/nM1ielJSl0T3D37A/JaE3wi1BwzabHNQhdl3iDNMRLjGh30YI5xFuP97n0pg5Jq1KNa4J5p2w98EyXCuW98yIbNHx30VlyfumiQT5sbORDuWm1tDkMeE31/PiSiw34NxZfUi8aB/ciJNKcSIQ2c8L13fObE4mMH4cdrz+gH5Zm/VHabn+Y28xH7xwf7v4kQjvevtOPeLC0/pKu/2ikfu8LLKHd5xoRb1fDnksES+aD18Qr0pyIF8t4eciPNrw21ENzIuPIHgV9d57t6ZzYEyxZT4eiIbcDP9y09xWWCMf0e6iXIUOaID4vheVJQhrWzflitU/+qzqrhQwyEyjLli0rVce0z3CTEpThRQBzAL11uubOO+98QxPK/m4otavJ3lS9PTICUl+J98J3KOSG4539pkki7Pf62nD/is311cb07sFda/qFpBR9Ll3VO21t6lehC6tfmNTvawJZ7N+5bXHDfCcCUCYCgx5UrBapsqNZ/lYefZ69pUFH5pXXyJllicvBbburhI8tuRMGHDL92s0GZkOgchhkYfcLqsD3LH4WJzY9vwiBLIxomniOAw3PJHL43rRVzVkq60xTGwvRb4SEpLUddXLduw+JLNJoQXycskONvB6KQ0DilRz11xqvQmReZ5I01wyYFPLbqLQsSc0eWnqvV9p3SWadRjdK7hZyBtnyStsuSccUQv2b+D5NNZneIA3x8tPeCubQkau3jrnF8TZjyM/BM5Y3rBbSj4cSIWDN2Iy2VucZvOa3OUMHkxIbppt/Rzq42efg32hzwtKONSegRb/tPEt0TvjhYbG0h+FI89EKeHY+es2m3LrpD22jndH6bftjQxJHwtKljXAarc54x9zFkjqj0WZts2GOo9H28mUkHvL2JxoPxYtlvP1OhLY197QCYqQ1PREsmRM21Hs0LF3a0eZjIv2OdxztHhVrLbC+NPGsBfTH+uvEmhN23RiutS1eLL3jGG0t2BtYurwRbU7EO+bD+Vy/uR2Dp45T+Sp5flUP5K+qaj98949CVdVpo1RA+qlGsThlX0h+qPqIBoTKHKbmEIrKHvtLnMlYXDAJYKCxe0aNb53DYWqe5aYP0zNUxSyUDBL18DuqP8yjHnnkEWMXbDckbLDtAHIDx4THEZAbElS4mAbRBuhhdoTT2nAVHEJV3X+dCrGrVIgdMFyNg8Dtt99+nCaRvY9oUE450IWk2KHj4uj7UB65e/Ub8rdzr5emzjZp6miXbPVNylATtM889UdZ3VQlD1SskQv7tEmZegvdrQEE6hs0OlF+3iBBSbV/kusJqZtIm7gJMnbBhM7ui6b3p+3v6IE59vDtzs/WoAq9JspdSoRY4NTS1tUj7TynOZbSMc9znsWirSaGXxL9iXZwcvvL+hDvrT9zOxHhKBFc9+RZa7qCE7S3mGhNcYyNH/1flr3p26yfl73R/320IA32oaQ++r067n5lbwdz2BNs43kX/Ic7AA18GU+d9pATTzuHe05Y2sM5J6hzuOcje2Q8gmsi4zicfWbsEhnH/dmfeGnHw4/2mXix3BtzYrhpJ9LveLHcG/0ebtqJ9Huk9Cde3kik78PxbFhYNjZ9FQxOV/Ou/1L735+ooDE4xJCHqgohM1RA+pEKLRdiY7svCvas2L6aaEe6uWHnShQWQgUT9QgpXDVb5hlsMAEfu8hFixaZsLEcPBFwfqC3/FdddZWxKX3xxReNzSQ3/vfdd5+JzoWwhNCFEIXDGc6rfE+oWGy0qWPy5Mny8MMPG1tlbHKxL8csBpOZ4Sw40v3xj388/NOf/vT3NFrJb1VQvCue+tWs7hjt2+0aPSkxL/d4Kt+7z+w3Iem5bauFT156phSpQ3xFS0NYUs4fb3xFjiqYKBMyQ/4U2RrdsEnN7vBPKlCecMueCEgI4gRraFcBvrUvCMKmllp5YNfquJDPa2mX5m5N2pqqQpLzRqdKPrvbu6W6tUva9fexWakyLjtVNRQDh+qciZMlNSNLejo75NKaalmyu0F2FA89X0NcDR4hDz2i+L/2+EbZeuaMQS3+TUqZpL2rfjWJJKiKs9+xgjQUNe2WOdvek+LG0NpTp5qdNZMWyu78gXDFllSiwRwyNTfTlPR8qdNQ4gQxcQuRH4tUy1rW0ahCuX+gmzi7GDwWIBAgECAQIBAgcMAgMCh2NU5bKiR8UW9EJ/7lL3+5S8OW/lPDbQ4KXaSOqyUqmHxSY6V/VMMlHryvBCSQI+46xWZDxtELB1C0Otgxos1BkCLcMKZqCDpI8ghOOKgiTCEsoSVSDYsRthB4eBbtEZohYsAj6OAwibBEGEN8SqgLp0ecaNFG4ZiLEy/v49iJc6krIC15b6MR2sor9zwCXp+gdJI6tB+tws8kHZvfq1Dn6+n8+OOPT1AnuNNVA3WL5ngYfcBwXPwNGa7cUPFT7HtyTHaeXDb3aGPi9sD6pUZAGqXC0vdPuESufeoP0qVmT9/XpKL/O/8s8wzjm6OCUmpGyIdnTwv1ZSAgqVazjSAHKiBTdrU3yRdX/tPQj6e8OHuSLNCw5XmaoLReE8O2dOmtsTq/oz3K1kSlMwsyVHvkf5pvq66UtNx8DQWuOWAKR8mRm3bKA4GQZGDX1InmI0WD87GF4nomHukt1njGCtIwqXqLHLTpLUl2eKNIhaWj1zwvWzUR8qrJB0uPXva4JZFgDvOyi+WOkz4hTz72kKxfGy6kT5k2Q849+xL5zEt/kTcbB/z4YvUp+D1AIEAgQCBAIEDgQEbAN8EPmhUVOj6skXw+rNqXN3/yk5+8qdqXZj20pagJQb5qb0ZrFLuj1LxsIj5Ifv4He7PTbuhQ6CCYRCoq6A36ieghttjIG/zbDYfqvqQCR/8/EbQoHtM1Ic+GXyEseSKhyWPhRphGxT5DBbzvq/bqW7fccsurOjZbVEhr0HFJUa1ZoWqyFmk0k/mKU06UyCh74a47VusT+p0r6cQT/SREwv/h/zruInlwwzJp7GiV/3f0ubK1YbfcrpHtZhUNJJd8o2673LLpVfnqjONMJQhLPSpsc8ee4slKHm+T0FiiOULgxrSuQce6U4V+SmNXu3x51eOCP1K8ZWdhrjw7t1Q+vmStFKRrwsAEZLhu+tIe0khgcrd7Dr49/oWLib40AkbrigbML+cTFxVcRNhcGFxy+GV7hwpma5jA8g7mhgQviTdJ9fw5c2XsohzTppcK2yRW0PsPa56f11LqZEfSQJLceDHeF8/FCtIwpr5ikIBk24Xp3dRd66UnKVlWlR48qLmjcgrk9HlHxx3MAUs+73qPr1Q85dtzT5OZHZnyPz/+4aDH/+1zn5fnuyrk7qpQPo9IBdo2uSl/h4fgNde5Pp62uM9gFked1twOSwP4zRuBEnqWL7FggCbP+eVnsgks4V8biIRnvcXStiZvkeaES9v6/NDvoeSGsm1IBEv6A0aWNoGH/JLY0h8u87DesE7e9NsbURLaRPCyuVxY8zBT3xMs4x137zhGow1P0G/6E20cvVhaHvLjy6FiCd5+PBRvv3nO5Uubdy7SONq1OtY4unNiOMbROyfAkn1iT6KSuuNoLjWVf+E3b/HyJbSZZ37RaO04shbwO/X5pQOBd2wC41hYxjsn4h1zaLMP2vUlEpb0m+dsMBbGEV7zy89EXTxr5wT844cluNj+0N5oWLLXU6ddVxmfaKlV4u3/cDwXMQsqoJGASj/ESjwSJgUMQGQR3NeC0XB09v1UBwncNKQku+4HGBcbyhN/q3jswfW9A11I4uSFzLF3M/X6MAVJZP+5OZSL5eUd6+WrR3xQvnhoKAO1W+7dtUo0/6V8dfpx/WB2IVzoQSGNSFSem/tI/MdGapyi9U8KglGjajztHENS/Pb652WjmtolWo5bt10aVXuUoZqjRAptz5uiSZmVeHd7m1y3tULWTx8n5Sp4uQVeg+doK39aPmRD8y6c/M5mxYLIRsizLIpoa93CYsniym+Yrtrw3/zpFxzD26+rP/ZxGTcqVGfzW4/KlqpQCNJIZUKvatQSDpSeCJpDfxYNUqwgDQvKlodpkPyolVZultUqJPl5ssUTzKGtu1O27tohmxqrpTLVYwnbWm9+I29YtJKVkSnjC8ZKt2o2vSVPzfXSWmNPdXjI5viATwoLC80BgOiRQz1EUScbPnxpQ9TC14S59vKlFRT4E9pYJmC54B6i4G3qpPA7z/Ed7fNGNbW0OWjC7xxMmEvRaHNRhg+sH+1EOI33rWM39Gkn85P+uFjyHab49MHStv4D3gM2dfIcz3OpYX14/foDTepxaXvHkd/9sARvv8N9PP2Hb7zjaPvtjiO06S/j4Y4j//ZeAlksbfJQ1j6w9WLJd3aPjhdLnufACJZ+tOPpM89Y2pYv8bG2wqz3QGrHEazYn6xPDWHd3QKO9oKMvnNOjISlO47QtsEMotG24bfpt5d2vP12x9H6o1ssvUInY2Lz9nHWpT/RxtHOdfYm2z9vf/ie58CU+R8NSzCEvqVN2708FG+/ec7SZoyiYek3jn60aRsYuTzEXs34+GFphTRL267VbvRA1nO7vtBesLQXVgeCoBR7V+obEQQjPsNVCOX97KuhEMY71CQoUmlsbjU/tbWrE7fmawnKYATY3N2EX3FiNBKEpPiuqOPscLyP7WislRMmzZaXtq8zr9yy5HH54Ykf8X39vvJV0qSHw69OP1byUjPMM726mXXoopTcJ/gkI/z0OdFz+DC3M/pvY6qn/zYLCCEvdYHE/6hLFyJbtrTWyfc2vCTLGxKPUkcdaJKufGOVSc+ZiJjUqwe2ll07JS0nVzVjmZI7drzMLd89SEgyAk92F9pN49vHwQW/PDZWV0hisWTh4+KFbN38nZwQmMqycLo3yFaIuu2220TDwJsgKpqawAhO7mGrK0Ki588vuV/SVHNC2dU1+EDuHUjy88QOgyGSp1HtbtYw1BQ0eze/O6BhLsnMlZsWnG5+++uWpfLm7pjunGHN+Pi0Q+WIohJpbwp/b21KttQo3UglQ3lvFHcJaiIaraBEzG1vlsYM/6SzmN4dP+Ng2bZjk1SrWWdlW3jcntVttXLB0rs1f4FWVJDpIdUgv+O3GIXDASbLfhdsbNI9ydFHoUP949r0v61bt4qmmjDCkgaxMfk1OFwM5ZbdhjXGpxVfVA7Jl19+uUmGDM+6Qjl8Ca/Cl1gS4ONKECH2RfcAZw//tJF8K8wD9SU1dblCEnMAGsuXLzc5VDhI0R9y50Si/ctf/tIEGCLXDrlkvLRjjYH93YY1xqpCfV1Nv8gXdPzxx5u9xJ27HGB4/uc//7mhjVk5OXTopyuo2DDNmLljno6Q9IlPfMKYvtsDsaXPuy7tgw8+2OQj8tLm39AGS55njK+++mqD5VCFJGjTVsaRSxgCQEGb9YXDuy3QhlfxcyYIE7SvueYa8zPjaAUqsOPDWJOPBj4ngTjBo7z9Ybwslpjlgw11RsISdwBM+jksXn/99YNoxzvePGdpk/sI/2oS8lra7mHUrr/qx2z8rcEa3238sL3jaM8eYMnhGZ9tcmN5saR/YETuI2gjZEKbvdClbSPBvfnmm8b1ASzxFSc3lpd2vH23git9IVkrfMN+QnFD9UObsSFXj0YSNnMQn3byOcEv7txlTvD8rbfeavrNesEch5Yfllga4aYBPXKykTvNWkm4/AZt9lL6esQRR5h8RV7a8fbbYgld+IhLGHIvkQ/JbxwRpBhHBBVLm3Hk8sRtI39/8MEHTb4rfmMcrXbOXq7YdRU3mD/96U+GNn2hXnjGiyXPgyWCJP7/YMRzI0ZIUgA6dLHwNdaxYTnj1Syx+AKY+ovLzT+7vx98JHa/8uTLK9UnRAWpXbsV2KGF1o2XqYby3Pz582XOnDmDXmVCstm5iy4PseDAYAdAGQlC0n6B6Za3n9AkrAMiBZHkbnzhbzIhd2CxcBv2RNUGeaWmTK4pPUwuGb9AI8mFoO0hlHBf3pgkPXwxVxCYkkmmqL8jiKB1QiiyketsvbUaWe+vO1eYUN+teos/1PLqjAkyraZBztiwIyxqXTz1dbWqAKQf0xf9NBTPHvRaXq6aG+khHgGJwsLG5s9i6Bb4Hh9AKyDx24YNG+RjH/tYWE4KvueWHN9IBCQKB2sOXN6bxEgmVhu7IhvYJantYP6PQ8FdbLEGue7odswZLy3nHxrWh3QNUHDquIEo+j9Y+Uz/2CwumiinqO8P5YWKxJNaz8obLcePmSEdKeFtb+lOk5ooskOKmrpFFqHCh8v1V/Ib/0L1u/vvYy+XP256U25d+1I8LJLQM+S0wvyv/YpQ8kG3fLHyZQ19Hl1ISlP/OHiIA5TNHUKwHJv8NaHG9D0MX1EngoKNpoiPKWu3yyM8zo0u5tnW1JqkrhwQvFoF/o3Qx6GZwuGDzZ9Iqm7hgAhtBACrmeEdDux+tLlgQEihIChyaPcza40HB0ubQ6M1xYE2SVu9hfmIv6+lzdz0m48caPiegx6FMWJdQFjw9geNEYKHpY2gCJZe7TPnAg6k1kQeXDnEIdgMtUCbsbO+w9BG6PMKXdAGXw56FEtbfYHD+sMFD+NIf2xIeLAkaasfloydpU2/ODB6zz+WLy2WHJTBwUs7EQzsuoqQQrECvPdyARwYS9wabIRG2oGw4DeOrNMImxRcFhhH7+GW/jEHLG0O3/SHiwa/ObFkyZJ+LMHIJudNpL/2WWjzsePIHgVt9bUP64+dE0QStpoMaNtkti5t1gLWHqtV4e/W2sp9zmLp0uZZ9kc/LDUIWv9agJDKhcBQTWptf6jHWhcxd22CXLedzAn4kjGigD/j6LXcQChysQRHxhIffbc/dk7QH0sbLG1CWS9tm9Ca7/k7l6F+pn5DGf89fSeey+U69Xs5RyPIbYEx3A8CgoakNhtKvIXJH7JhzJHTjjtIRo8qNP+2JmMsGExaFku+S9WN8ZW318uWHTXm39NKx8vCuVNN8s5jD5tnnmMh47fF86fJ9CkTZPb0STJ/9pSweo47fJ5ZjBbPmy6TJ4yVSfqZN7PUhG0+5tC55v2jDp4thQX5Rjrm3zAD9ZeMGSWnHLPIvG/r4cAGXW7ANHCFPP/8sxrs4Vl59tnnRAMlmOSfMBq/EWjCfrhp2RP7+XhxjuO5A11IQm24X1SH+Fh0dA+O0rWzqS4irE3dHfLTza/JDSv/IVvV/Mhb0C51E9KahLB6m0hIb/IekSDWKyC9Xb9Trlh+n/xh+7I9EpBsGybWNEorjkUJFha9fDW5w+wut2SCXL551yAbTRZDsm7bbPDMb9YDr1kRt67MFw6AduFFA+Bn782c4zDA7RyFmyVuXL11JmvI8oSLcj3zm0U42ifWLTXhL7odX5yWPRBkbR96ewcLwwenqE9LlE62pmVKrYapb2xpjPppaG2SpvTBgSZs1SwG5xSU9gv4XpKq75RctXxN1xmZRsRE58N3+UlpmjMsWS5I1WAhKf4XXm06nVs1QW6Pmn56P23JPRoKIzqPWh6Cb+wGSoZ4eGioGyprMe8jaPF3+JmbcD++ZF8i+ilaHMqpp55qboS9vMIcIDk7PEyBb9HQRJoTljbP2v54fSCgzQ0wt/kUDpdoWId602qxhJ6dj5a291DGfFT/5H7a9Attkrc/Fkt7HgAHIs+CpdcUkv64tDWxuRE0vONIHZwzOIRReO+4445LKBm7l5epA80EY0c566yzTMoOv3Gk7fCbS9vbH4vlySef3K9d4u9+PmNgSV8YOwqCMxFyvVhaXzuLJeOMsOmHZbxrIP1GMIA3KZxFaIeXNvwAnUsvvdT0B1wQUiKNI+MxYcIEUyfaSM6IXr7k3y5tzlb0JxJtNLSWZyxfDtWcFtq03WJJfyyW7sHe8q87jpHmBFgyD+BZCsHA4KFI/WH+27UAIYX2eIUk6nRp8xymZ0Nd29xxjIal2ef7+Jw+UBAM2R+942j9jW1/UAIwl7z9sbTpj6Vt54RX8KLfXHogqFFY5+i3F8t4+Xy4n0vSSRLr9LRb1exn6YH/TxrAYJ7bAKK+/dd//ZfcfPPNJhpcPMVqnGZPHWdMjfJyMmTJe6FACkwubt1gCm4w+Lu3XHzWEVJZ3SDdegufphHFNm2r0QOtmJuZi848XHZqFDkGfWJJkTz12jrz9zRNzjh3+nipbWiRwrxsKS7KkfKqeqMtoA4cL5av0vDeC6ZIQ0uHbK9sNhI1DMDt0YIZagbToVnuNe8MZfuuGmnuSDa3DSygb77xgvzu1mukLWWipOTPlqy8icoYJBGkZvN/Ur/md/J/v/qnnHL6R+S73/3uoAkSD3bD+YyqvSfrxrR9OOsczroU9yK9odqqdUa3IxpOolrX9W/dK2/VbNujWtWITg4vnCAnjpoihxWMl+nZo6I6gHVoSOUNLTXypgaDeEk1Uis1Kll8BmDxNfOCpevlnDVbJdtNgBTfq8bcLk21RcnpGRqYok0em7NQXpicK+t7Gk0N3z3og/KRWSHNAJEfWVjZhPyys7PgshExt/idjZV57g0uwiLKYswtM1okNnLWBG4A3TxsD+1YIWgnEiloMkp/+0rMi4r60kKpPj10mLCFUNdHFIcOqWj3ltUMTB/WEvvbRvx2POZqsdo4O2eUFKu5ZmvHYC1YT16xzJgwM+KaMX3XWpm/dXlUErtU07Vkdmij9is1NZVyXN44k3/ryfK18rZnDizMGCV3nv5p+dnPfmbMRtzCBnfTTTfJ956/X84fO0d27CyXr7cvV+1jrK0lFirhv39XTR0vmn6IOdSzN3CLyUHXOuLHa83gpWpNbrgN51Bo/SW8fAkPIkDAuzxraXv5kkOBPXCjgeEGH9635mgufZc22iQOXX5zwtKmDvxRoQ0OXtqJIGpz/bHHYYpFncwva2Zm6wIT2k+/LW3aE6k/9J+1gMMPFxL0y2r+bJ22Py5tv3G0WPIbdXJGoN1+tOPtu4slmgDbb+u0buvxjqOlbc2yXHoWS84h3Jxz2IyFJXka7TjGi6Uf7Xj7bcfRYgmvwUPR+JL+8EyscaQO1nXWauqPNCfiGUc7J6ANhhye/Xgo3n57echqlvywtHsU84E1hv5EG0f6jWY51jhyDoV/Le1ocyIW7Xj7zXMWS6sFhoej0Wbc0NTafkeaE4wja5u92IiGpUvbD0vOBMwfm6uUSwO+25M5nghG0Z5lrYjHJwkbt2Id5MLhIkw967bsksXqL/HO6jJJV0GlQ/0L2HgAEXD4zq88/fIKTc6ZqcJQncwo1eSx5ZWSnaUHOH3v9eUbpEV9nVJ0kd6gjub19Y2SmaHmKq3t5s+tO6pl8vhieXvFZhXQ9GY0O1MqquvNd7UNzaqtqpbN26skQ4GBkewkfWdNmZROGC38OUX/3Lqzul+Qo41pfQ733apNaG6o0jwibCqabDajWNsVOiikp2v+nCEmmRxO3J26hnANv5da4l8tqpyh25nt06aGE0PAeatuh/lQxmXkyvy8sTIju0iK0rIkS53xm9WXpKazVdY175al9eUyHJqISF1+6NBZcpD6/c2pjzs/dH9Vnc0axUY/lDbVHkw7VCOUpZbILZ1rpKpX85SpNoX5yiLH4sbiaZ3Bve3hoMQh05rNcRj0Hp54h7lHPTyL3bxdE/ZFoupobEN+oFerBiJjus926frzWtWWIXPduubIfpnS2izVHW1y1DQ1D/ERtzePmyPjanfIKF17/EqvrodrJ4e0Gn5ladka2bJ7hzwvIR9R3zr6otpx4LAmRfY5xorPlp5meVH9+Fb1aNCNYRaQLC34BT6w0aksDw1VQKJey782gAj855dglUsxy5fWp8Dm6nMxs/zKnEDzY+eEFzc/2pHmhEvbzok9EZDMfO7DEu0GAo3ttxdLDv0WI5e2X4Agdy2AhnWC9/KUNWeCLh/qspHuYmFpA3cMdbJZLBkfO44WCy9tMHbH0e/yx8USgZgSC0sO42jH7aExEpY8x7pqaVizzKH03R1H+DIWbfpNf+AH68PmN478zrMcrO04etdqvzkRaRwtD7lY+u0T8WJg+xnPOELbRoBDoBnOcbRrQbQ5gTBlBalIcyLefrvrC8KR5Us/LN1ACQhW0cbRzgk06ox9pDlhsXRp28i2bh/spZCxFIsxJxLp+3A9G4+QlPHrX//6cSvduoQJ//3Nb36z3x8hkUYh4CSroLJg1iQZo/lX8M94Z32lkd7nTNU8R2pW98AT4TeW1H/y0fOkrqHVaIpKxhTL2OIC+dCFF8uDDzwgF5x7mjz6z2fM5B8/pkC27aozdsF33f1383fKrKklkpU5WarUBClDBTEEmvrmTpVcU+TaT35M7n/oURk7Kk9/b1Cha6N5By3SehXqKAhIFDc7u1WH5hfPkbzsaaHf2zUBqR5+u7qaNNfNNhkdQehLBLNhfvZAN7czc3qY+7xfqiO/EZ9nHepZqSqI66G7y5OYc280EDF9fK2aW+nBNTdBbRJ5kjIKcGbulRTV7IzeuVEaxo6TE1PGyH1dIU0KCyoOq7GKXVDj2fCsLXysOv1+v3T6YXr7E2Lvt6q2ytq+5KrmCwXD3A71XWxEqj/W70Np1568s7OuUpZuXS2Hls4bpFFifN+eeaws1jxJY+vC8xRVF5TIqimHSGOWfyLgd1SoQUCKVTAtrG9skMp6jdSUFn6/UqtCXF2DmpD2dMqvOxP3x4pF2/t7pENGovXY5+FLr9YoUl3WbykWrUTmxHDTjtU29/d4sdwb/Rlu2on0O95xtAfseOpOpD9+VjJeGlYjEw/teJ/ZG+MYL5Z7g3a8/U5kHG0gjlh10x8bNS7aJU0i4xgv7VhtG8raFi//7k0s4+3XvnwuHiHJODlGKkReGUrZunO3LNJkl5u2VUpre4dU7m6QJjV143CEFqitw/98/PaKLaq5STGapLkqvKzdXK6md/fKyvXbdBN/SOr0thxpfFdVnVTVNpqIRas3bOvX6KAtam1VOsrgWZnp/eHMYfi//P1BWb95p0ydNEZ218V/616tbb/r3iWSnLlLkjPyDH37aevV/nTslrkaZWvbjsRDOA8F2zjfOdCFJGIFIJGGDFX3YTlVD6IzC0tkeeVWOWbCLLlr9WvSrIEUMLciJPOnF50oG2or5I3yTZKu/65oqZcjxk2TyuZG/XeKvFu9XYoysqW+vVXmjBonm+tVO5miJkJaR4F+D/ClakJVrSZZZZqDyS1zk/NlVlKurOptkI098fNgLHh2qplpaWNsQcZbT4+GQ+9R07KUjCxV3edI+s5N0jJzoUzIyYpFcr/9/pWDTpecJBWTdB5+9+3HwoSkXhUSD77ifFmd3CQr9ONXPqJ5k1bqb7tUrLQlSSWRV0+/QW659f/EmzgbDcQP/+t/5KNP/1bK9mKupa015dLQ1ixHTz9IsjwR79rVN+nNOSdIukbdy1N+TFJpsDFLw9fq95EKAtLGqvhMS9d01snJL/1G5GCt7+DDwqokPMETL/92v413QDhAIEAgQGB/IbAnWuz91eaAbvwIxCUkxV9d/E92aTjvZatwOdGoWU2hMN+2NLW0yZqN/pnb8QeyBfM3yhvLQ9F0Vq0f7GJjf7PvbCoLRQfyK++s3hKqRyOBxVsQrq67/vODHv/xj39sIneVqt+Fhocwv192+cJ+R79469+Lzx3oQhJdDzm+7ONCaO7jJ82SVbt3yodmEpGqV97Vw+RsTSY7S8M0j87KkxZ1lj9/xiFSpPldOIyvUMGoXYM9FKhz/M7mOinJLpBDS6aov5wK46o1ytFDLULWkootsnjMZCNgtXuc/Wcka6jg1OnGBvzYzjHyg67VUtcTPfdMvND87LRD5JaHSbqcoJ8I5nO1A3OuJ0dNYzTcdK0KcQdqScvPkUkFIbMXeXfwEpdijNYis3/o98Elk6SGOt7duj65JU3FeX5DkBpK9rH5PRp8RnVfvF5155PS3hcRERpN9Q1S/+UP9pOrbWmQNzSH10mzD/dtZYf6Ne3OD5lWRCvWxM4+M1V9om6Ye4LmOuqUu7a8Las1QW1QAgQCBAIEAgQCBP6VEdjnQpJNbuUHep5G2CDiykg4vdv2E0bThnq133XoIQdnPgQlv2Ij9+1nxjugYU7fuPGM4ttvP3pfY5Q2qVuqpkyWu1e/LidPniMNqg2qa2+Rg1SwadMDJEk1a/Q2n5KrwQw2qBnUdD2Qt3S2y1u7NsvcovFSqNqi/PRM81ue3uSPzyk0ghOhwdEm7dZIYyU5+YO0SJOTVOBSoeRcDUn7mEZ0m6lC0xKJ4quSADiTVDOK3wzXEVk+Jne4zrV09WjOpx7ZpVqndVPGytbxGkxA/ajOTx4vqY11kqSCYdvUORqqOUle6wyZneY+9ZQUNzyTQEuG79HcApVOhqBnrEpS38EogRMrI/yOWYlfnh+bEHSoPSvtyZRxmtAWP56GZDRgA+nBWnyiEtY0N0Q0vYunDX4mdseNmSanloTCmxN0Yk+FJATNy1JKZYx6Ft6WtF2zG+15oMoQrz0dTxeDZwIEAgQCBAIEAgT2CIEktRLZq0ISIXxtmE3b0paarZLqHALs968uXSuTps4yYX+94U/3qJf74eWTNOLdDo1kMnOiOqX6mCX1phdIht7cusXNgbGPmnxAC0kdM2a8tPuGG8oVi1CMzX1UOjW63Ya6CtUW5cpP337SCEAIRcX6b8zq8jTwApqmho5W80F4enrrKhMOmoiLm9V5vkWTXqZqOOR6Fa74c5n6xSAorVcTPQJ5oFHarglrvWVTr3oNad0PaXjf1p4uWdM5fIq0RvXDYcC7HEVSh7Zld3u3Cm1dUqEmrFumjZN3D54u1WPC/VdS1aTw9LGhELy8/lD3dtmobaU0nXGG7J4wfx+NTjiZJo1uJwlGt6OGZ1LCTRy9jff7vVfBO+mZX0j7CcXSe3zxoP6eoL91JA8OGx8PMI+nhgROSlj40CgvY3qHT1ukYA6RXvVqkOJpH88sSB8lfzj5E/K/t/5M3vWYXxMe+qtf+rJc+9JfZFlrSFOfreaOR2aPM0E6ClV7v6u3Vf574VkytTlZvv+jHw0i+6UvflGe66qQP1dENu0O8Vq8CMXbs+C5AIEAgQCBAIEAgcEIxBvdbsjYEQmHGOpu6els0aScbTJpdJqs2qnOwK0pMja3U6pr75SWvgPc/LnzRqyghKkU/aZ84uJTpSVlnGofUmRifqdMKErWPmtUoV49aKuPiluIpJeZ2i0//7+fyrXX3yC7NOoeUVYmaljWck3WhnMvkaWIKELyNhz8oDVZo9RUaChR6zg/VaODoMVq1ag8McoBLSSpc2Ca3tzvc8cXE4ZWtULPlK0y8L2nZnSUHU0hoaZCws3MXtdABm5BQKKs1kMspbYtNA5VmsdmWv4YObxkqrxTXWaiwi0onihz1Pfp+R1rjSBW1tMiq8elyi4N8fteV600+eTNoa5RmvTz4DGhUNTPbtPElxNny6s7NxhBDaFuW2ONnDhxjpr4pcsLWje+UWWj8+X3R82XQ8t3qzZJffbUd2pnZobUF+RIXVGufnIisssT3eXySneVFCaly26NaNfqaAUwN92TiEuxmDTa734RofakvljvIria4jNz2u1vsSoZxt+jBXPwIxMtSMMzFetkQ1NIWNuplwF+hWAWOZlZ0t4cvrak6LrtDXTRqLz7y+bVkt+cZgQkCpdfYzValvd9fstUrWxSd/QlaX/y2jAOW1BVgECAQIBAgMAIQABXirg0SXPmzKlQk5ISzErcwiGdRG9kEPb+Fqn/yWnqs9GaIZlEQ+odJfgVV7e9L4KYhc5PCqot1S0aGawoXwNN6CFbA0rkZCXpbXNOxOSQBKP48U9+ItV9QSOINoLwZMPRElWkUv9tI+sR5KJKM7C70cL4d7uGdo2jHNBCkh6IslXQK4yjH8P6yN48eE/NL5aXd66Tj889Vp7etkqm6L/frtgq/+/I8+Sml++RGYVj5ayFR8htPc/Jtu3+fnGleaPkcwedJnesekk+teB4IyT9h75/+8qX5G/r3pSLZx4mWxo0OImaBq5SQe3/Tv6Y/MerD0pZ4255fcYE8xlKUWM9FdoGa0o6VFiPQyAfCsmY73RqwJd/hXJ0d6FgvtaY1CXvJodrF6MFc3CxiRWkYVdro/CJVGwY4GrNhdLjWTkaNCKpX2jXNRoK3C2sV2WVGkTHZ+Wp07wk3Zo4N1rZn7z2r8BnQR8DBAIEAgQCBAYQ6NE9Kx4hqeOGG244S6PYfVMTxl7iAkgyyFtuuSWhZLK8n95dJwVZKdJd0yYpKiVlJIUHbjiQBonbz4wMIkSFcgX45bqI1N6clFZjEpOk5lV5GT2SmaLZ5vXfJJr1KwSzePG15f0/cTBpbAg/aDQ7CXbN75oI0C3xhGLuez5BD/59OyoqgHfmFxQM0RV+6G3dm6Gfn9u+xjTsrrWvybnTDpZfv/e8+fcyjaJ3mAZ5WFQ8WT73/F1y5bxjxT7r7cnFmrj1/o1vy9raXdKouXMotWrWN71grMkPRiHswILiCSbK3m/fe0E1TRqhb010E7OhIpaluQ10nIb6+h69l9nkr2jsbGpRc8btIe2GzqmRXg7t0YsWvVopT2ofJCSZ8ddgDq+se1sOK57uEx68V9ZqKoKd0fIwxQHQqs5aOerpn4kckqGfI8LeIOj3Y8/cGrOW/7fyidAznwh/n68+W/NyzPf3J6/FbFzwQIBAgECAQIDA+wqBeM3tuK5t06Rmg8LC5WughWgFJ+dly5aFPZKd1CQTRqXIaxXJ0qShuFu60iUvXTUimpcoR81+3FKg2brjPbSSp7W9vU1cIcLWRR3ZOTlG4MjJURp9N5kmuZqPWRpmbdDOzdX8TfpflzpsoyFKUb8NnDKop1FzhsRKbrlhc5kmlK1WP5A0yc/okpodqVLX1K6mVZnS2Zse1td4NXHDyIEHtJCk/eTEf0Bru4Y6FggxmNvZAm91qX8QkfKq9MCbrs77kYpfuFHCkD+0cancdNjZqkHqkMe3rlAfqAJjwleaP0ppabI/1UVckDpJZmh48Z29LXKf+hU1OOZ80zRIxIdSJhqyj3TvCAs/np+UJhelTJKJGlgCX6QHNT/ScDjiDxW/WO8tKd8saTgRaalUPPekTNQk0zM0xP8UTScwToWv3PYuadX14blp4+WN6fvGXe6XaaEontEK/nFr63fKgqLJYZNmjeZN2lMBKRbtvfX7xKQsIST+6z27pdlHi7m36Ab1BggECAQIBAgECIBAPJoklRmSk/Vwlo6PjFswsbD5gPzgJJ+IN6cI5mORfBiOPCrcFKigoFAyNJNzImWX+usgwFDy8wuksKjIOJs3qDkHxdgYqv0bQlCL2tZ7haQ0dXCfPLnU+ADt3LHNJMp0C5Jlybjx5vZ8+/ZtJglupPL92x7w/YmMymSM9xbahqNzjZq02MNwsUbXaFJtkTW5y9Xs5PqjSWJGmT9zsixcOE/+/uCTicDEswf6FXtkYBPt6QHy/JT80bJVTeHQBj2xZYUcNHqSrNAw40eUTJO/qqncaZNDTumNeuAlUARR8Lzlvg1vyxcPPkOWVG4J+2lVzU65UE3txmh4bgJL1Gsd+CjdeNhZ8vln75RDUork8JRRMmPGDNm8ebMKSm2Cr5GZE/rfJ1OnyaTiUOjo4t3p8u2OFSbaGuWY5NGyKLXIvFu0YYOUqZD1qvooHajl+tf+tkdNS1WB9YwN2+V0TSkwrjHkf5Omlyu5k6eaP1U1LEdu3SLXFeVJpediZ48I7+HLO1s00auO+UFFpbrOaSqDuh2yYw81SHvYpD16/Yq0qXLk9HmSv+FNeaAvcfEeVRi8HCAQIBAgECAQIJAAAvEISdlqbvemHtpzvLfYZWVlcsopp8TUqLjtQRBYsGCBEQTK1UE9WsGUzPW3sc8SKhxtT31dXf/rCHCZWVmCSYYVkpJTkqVdwxZ3q11ht+awof0IXdn6DMEOvAISpnXjxk+Q6uqqfqHK2z5M7raVbZUiFWZKp0yVHdvK4jbBw39rl9KN5PcCffpWp/3iGfqYp0JRp9K0QhJt547cCkmLFs6XM844dShC0oEuhNC+fW5ul8DcSfjR6SokfUjN7LZv2iw79JD9YRVqzi2dKn98/h8yuTNVHt38jqmTP3M0t1Jb7WDfspranfLXlJfl0wtO0Gh7IVPLvy17SXL02V89/YCcNGmuZNW0yGVzjtLkxhnyzVfuk+0adKJUBR0KQr652HBab/+Oj6Gd497f4UV+p7wv1XvarzmagPo4TWR92A4NUtHaHja+Xapxbtq2xeDTq3OzR7XLRXVFwyIkTe7NlKzeFKO13tNS2VovL7SvNmPUkUAwidSObsloHuwbSrTFlsKByzFyQWXX+fs8tuWmS3dayOTT8JpGTUxrG+zH1pWRIu3ZA4FrCHufXReON++/nbpdWpJ7ZVn3AZWEe0+HKHg/QCBAIEAgQGCEIBCPkMSBPWLoq0Qd3TlkcJMdT0Ss2hp/P4rsnGwVINI1aEFF/6GuaFSxEZLcwAn4DyWptosDHholTPF69aa1QwUnhCH8dyp3DQhqY8eNk92q6crNy1WNTrFpY6dGK0NQa29rN+/ZQ2StCnnUj1Zph2qU4ilbtmwxdSH4+BXq26LY2II5n/tvvq/UyHVu+duDTwifIZQ9P5ENgWgCr9A+BCV/B64EKjpQHn15wwop/8uTkru7VeZoo957bovYgMdFjO10/f/FYzWMeLVMWbZL5m3xjzLWunSX/PHYrdKepRrRXU2y9uG/y7zu0HCWyUbBaO7FJ9dKT0qSVB2kiYSmFshbPTUyuitDyle2yg6NNvZi94D1LBqjX3VukPN2qtZED8WPde1UNeMAe7yoWqOCjjTZvrJJzfAa5a3uvePftD/GKVN9ls5ct11O3bhDxjRH9o1k3ehsDmn2klVYTNJLmcs27ZIfjS+W5szwSJVuP0qSMuW4lNFS19shLyiOLq72ufnduTJOMsxvb+mcd814h5LNvTMB4Yg2ZDV2yMzXtvsKSfxeMWuUbFs4xiTLnbq0XIrL/E0YWwozZd1xk6QrPUWKdjbK9LfKJcknz1OPXl6tP3aiNI7ONoLUzDd2SLbPhUCdbJUHZm2S7Uo7KAECAQIBAgECAQL7GoG4hKShNmrixIkyRkO+uqWuskxN1AbfWK7d5B/Na6i0eQ//I7RNCEjdOHDr9WqbmtGp3aD5s752IFEnwRlS1LejpaVZ1P/KHFSSVbOTm5mvt++a6DGvx/zeqFH5OLhgAodvEiZ91EfkJW85ZME0ycwI9z3imczcUZKVy7F4oGzdujXuCIF7gskIe/dAF+TihpMD5ow3dxoBKVIZu6lWUvRQ2ZKXLmMiCEjmUNvQLvNVwNp4+ASts1yS+wQkb718j7CFVqFSBaWH1dcokpHlThWcft0VHs7c1teike3+1hXdL4b51KKXDgwY2k40ugdyAZOjyyrkY8s3yKiWuKJBSrJq4UbNXywpuh70qma6SC88jti6S56fM9m3q/iB3ZA2WwrU1wwNdK76dj3cNXide8LJk5R27jzpdZP9anLfvVkQkOY9v1WSo9ApWV8jbcqTCOSFOwebgNr2oWGa/vYu2aVCVSQBiWeTu3tk5us7Ze2Jk1Xo2uUrINk6xyltVSZJ2aLBghK+olx0YfrsXo7tTbz2Rt1cNLKXYPGAubfx9XWipO4NmvuiTtYDLv5Gen/Y27FqYc3At5nL2JFeOMPggsBZh/PLSC7GHUHXYs5rrAUjPc8mY4H1EGsb7hXx+uUfiGPIObqhzzIKPsNSaqSVfiFphi5mE3SxZrPJy81Vs/tko3npIg+K9ur1IUwkzOq8eZKSuzVPUl6rBm/IkPUVmsyyqVcmFPbI/9725/48ScMFIpqftjY9vGkobiLK0beCwiKp2b3b7EFon3aVa+IiLQVFhSr4hG5Ia1SD1a1R6FjgeR7BiEMgiyMb2ujRY4xQhN8Spn3Z2Tm+QtJN110kbWkl0qKhL0o1d+xYVSCtqyARqbYnNXxhuu+++4yQhJbpsMMOk5deekkuvvhiwaTx9ddfjxuS/nHUN/B7YoI19W1WnnEcsIuJu/bgwaEikF+lTv9RBCRbb/EWjfyo5kixSoomgZ2+ZKc5cMYqo1X4QkjaW4UDHothjq4bTCzMWK2wtLdo7km9hRow5sYXl8s0DcaQSOnRjav6nSWhV4gUoyV19pSIVRRpXqkMjT9C3rTq6mqZVhFZwLCVdI6KnK8qkbbG++zorfVRBSRbz8QVVYJJXqySr4JUpgrxfhok992Uzm6Z9doOSWuJnf5h7IYa2TWzsP911u9RxcWCNh+eww91vF7IjcSCoLdbeQMfWSwe2HPYBzDnHomFfRELDPYd1gH2zDrtT+EI7Q9m7hzCjS+wFgQ/zgBmrRuBxc4dxgTTay6R4b2RKihVqvtCto4Fh2/2oBqdS2NK1HpihJb+ta3vLFina9zosSFf4ZFYWNs407K2sS6wVo/TqNgjqfQLSQhIi5XJFhx7rBT2hfSlU0Sna9TcO0MRkvyA6EnJVuf1NElLaZTazlGSrLLCjsbBWphoIOKPE89tQbpqh6ZOnxGKTKe3DA0q7HCIQ3jiu2TnxjY3N0929gV3YJIRNMKWVH23JSMU5IHP1i0DJnGYz2Ga51d2NaZK5ij1n1Jl0pbdTZovKUmaejRPUhT93cknn2wSxk6ePFk++9nPSbEeBk466cSY/luWPuN4kH4WHHOMFKkGjcLGu3z5cqnXBcUZxwNdSHrfaJH8eOOs0xbKuBKCcIg8/8oG2VLmHwhh7qwJcvQRoYP4lq21+mwojLi35OVmybkfWKTh6lP0YqBTHn1ypfqt7ZvQ+hwa8PWzQVa4EY8W0GRfLJCffHennNuqGhw1k/vN2C55bvrARnOMapBGV+uFiJojJlz6hCPeYw35xPbdMmbuwfL3bD08eXyKKjQ4Rrl+ZFUoMfHLPaFkrQdyOeeMg1T7r4Ka9vOZF9fJth0D2na33QvmTpQjDg0lNN6wqVpefn39wM/OzC3Mz5Zzz1qkh+ZkvVTqkIf++Z7yZ19+K88MP/fMxXoBlW009c++oLR3+tOG3zi8pqrZIzf7rm/qgYytX9usOSVzJxRBVYULvXwbyQWtKWeHHD0cZWq/EGZHauHgHUoDErrURAiMFdX2QO8rF76szwh69I2xGqlCEmebTB0b1gKKNyXKgT4W3vaxd8Jj6dofrDH8fPJHVJ/64gCY87by2khcq/uP60TEWnTccdKiyU/XaMQtFoKCwmKZe9ppsvqRR8y4nHrqqfKtb/0/+fKXvyzvvLNcvvnNb8rMmbPk6aeflr/85a64xy5VYIIknaihHEKpSbFvKLmZKiwaZUx5+DthjSdMnGS0PEwMfIfQfNkABzQGfyNuGOxtVg8hv1tbZJJGr2Nzqus3twsJUTAohduiFq2rU//NTV80vyvM+CIJbGlJ3JKGYg+ka1r6ePqJ2R8L8mc+c51897vfka985UZjsmiDXDz88CNGDZuhZnw333yzar1q5fvf/76qzTPl1lt/Lj1PPiELVdBtLy6U9yq2qUCoDuajRsscHTszjgOHvCGcEOMe4vfFg4Q3yFBea9PErJQsDaZAiG37J6G3O9TsipKRkhb6u6Karc916fxp7458S56Rqmro+jrlWw3QoUlCI5XszCRpVv5Gs9nWFlnzkaF+INLdqnV2KX8wv6LLwHOS8wR/meU9dWGhwGnHLP1tkoZf3tTbLFt7msOaVpyUIQuTC2SbRrjb1BPSjHATiekGc4ZiTIb2U+4k29iz61OkeEKJpOiB4IjudnnO6UVvRpYKTxraX8OE671FwiVT51PWmBJJUt7o1fn/gbfflY0nHSFvaqhqt+Dr9YvOdbI4uUjqpEPWqT/XgV7S07oNXyJoJ0UJgAlfokXnsNXmE4XR9hOhvaOtSVpU49nc3KYXRckaPt6/pKdCu146dE70Rgn5nauHOw4S1uzJ3vIf6Nj6tc/OFW7AKdZ/diT2hTZzWCXAC3ttGnnKtCAojdSCORrngmr1VWapOBDWtj3BkrnC3KEfpui5L9EIwntCf7jfLRk/3phzGcFV+7K/95097R+CK4JRZp+5+kieO2DBeLC2cQrmnMx4jbTSLyQRlprNZ9Xm9TK9tMgcstIyeqVctUhjUffpn//2b1+SN998U774xS/K//t/39LQ04vkiisul2eeedZXSCLc99q1a8MwyU1tkYmFSbKlVQ+fTZuloT1ZsDCp11C7aRFU2AhHhMJmA6EwIVJ1QrAYc5M4arSq8dRsbueO7WG0MKdDqEJwQjNUXVUpOWoaV6+HAEpOXn7fzUNvvw+SnlqN5gUb13icpomg5+a8cRvQUFshySrQtHUly+jcXinTPjc1bpSKpjQ9oIX7KtkbkCdVyPne974vTz31lNH+3HvvPWFh1BEQwX7atGly7bWfMaaBr776iixdulQ+/emr5aHXXtW+FsiSrRtkyiRVo6fnmPxOCFklqKFVmzRCCvNqv2qTMMm895zPykWP/kJGZeTIfxx9vnz22T/Lw+d9Qc544MfyzSPOkZtff0gVEsny17Ovk29pJDmiyq2uKZfFYybJTS/fGxlqdVIKJSfGxDXKY/pblwppCOzR4EApGgpK0mEiOUar8xgNJPCRzGk6F7LlzPpa+XHnag0sEBLojkgeJR9Nm2I0mJiI/aFrs6zsCQWQGKdC1b+lzZHROh/r9HLi9+0hH6aQGWvhAcVWalxrLlO4vfIqjGqmz5a0riJJffsFM8cTlZPaaqqFjy0d8w7VXAr+tei98yDhyb73j5M+LZWa8LelOVx4wtR5+pT58u/LHpM3NYy3LUSBu++oj8tTLzwnTz//bBjemPze/LVvyGdfv0eTzsbnY+U/YCEeMkFvYvAldvOhW/XI05Q6uGTisoY/o7vahILqdKl/VLTnoMlBz+4H3IyPRFt3g7+OKdYJzCFu89EigWvKCPV7oR/WPwSLD+OLFyFQ0QG1YERoDJekzAXWEoQlY0KoQt9I1bwwB+kPZef27eb8xLlvpBYutIt0r8IkkrFhLfCmqhlJfWP+IFhgDkmfMIkcyR5wRtmiFk21aiLNTsFFat5+vkBNlB/6hSSkPDrUozfWHMiMillPXkyodP07h/KFCxcaIQmTsNLSKerr0xISLvqEFy9xTPW8yWSj50kabHsJw4zps8lkQuBjhElCrzq4Q5ugDAhL4ydMlK2bN4WpwpksLGZ2QauuruwLutBkTO2ysgacy5lgBGhggUewQigLmeTpIasPGzYvhKLt6idkCzQ62vvMRzwAfOOH/tq1SHmSeB2B7r333lM7zlz5wx/+KL/61W2+whoq8pAZgCam7VShTtsADlarhS9Zu37Pv9PSk4ymLVv/PoJKbGcbn84Q/Y8xdB25J5WGzIISLWgrH9q0XP5w5qclJy1d/vONR8Oq2K3JWn992pWqOUqTp8tWysUa0vu/33xU2lSDNK3g3KjkuKnHQoDjZXcUvyKEqE6Cjmjh8Bip8Ix9jlp5L1KZk5Qno3TeTJo0SepVuB6rwo8VkiaoBomFedGiRfLiiy+qn2KWrBQrJGVpKIIkmTNnjqxbt05mV4fs9FGh83HXAebP/gze8GpWh5ysFwKdujQvGYMAOLDVLO2plRNz0mWm4qkKbcl0AyXEwSQVedmyemyh5GXkyazcibJ8zix5q3NTHG+GP1KSVaCHlBbNixWuSUxRTeTYrHydr4Oj5k0bPU5Kc4okqTI8wlx2cZpMLS4RjbuXcDvcF+BLu0xEMytCAwrfIsxEew6eZS2ypSsKr7e2K229ByMUerQLKtbIYtWu1+tBgj2BdXmklnYEIgWcuYI/Avb6HChGanAAhFc77xkX9m7M7dDIjMTCmsbBm4O4MYXSPtlUCCOxP1YoZ33mbIeAxHlqpBb8YbkgQZs0QV0URrJpJ2PAJQnzhzV1tK5xI70/aMUQzPFJZN6U79gxcoUkNBksCJhmcehmc2vvbFdTr3FSrtqgE844U7UVb8vGjZpMUoWEadOmynhVnX3oQxeokmkgnHA8k2327NkmF1Cs90xy1eJQfhc2QzYT+2++YyPF3C5H/Ym46Rmr4bh37Ry4eUXg27QhZCtPeG9OpESvm6iHQ96tdaLbcchDIKM+Nn9CgWM6wAKSooISBQENjFL1UIxwhAaJCHrG1ymOMmvWLEFIjHYAOOecczXYxVFCuHBM6hYvXiwPP/xwWO2f/OQn5aCDDpJf/vKXRlC9/vrPyiGHHCxvvfWmyZ/E4b64WKNBqXZAI5frIaXTaJEqN4ZFLxuSEBJHN4frkSFpklj8h/O24p51b0m6jn+aOpK9XTHgi0Ynn922WrUUag6nAuj9muT1hoNPMwKSXwmLWKYPtOuBME2TGsOTHDjdQm4aWzr0AN2jFwLcQ4S0SQMl7Dmdsz19Ue4Art05eLvP8fZLPVUyqzLP5Cojql1ZTyhhKmWFao2Obh9tAoc0d3fIqj4tEr9tVPO6Gg1lvWTJEmnoapfXNRT4Yv2eTYobVw6uB0r58eGT5GcaNIGi+o6wZqnHlNyZ1SD/rjir0W/MJhPFuqazR16aOUFeWjhVKvIHgitkq9jYouHTh1q6dI31lp4oZpo8W9/nO+m+N1Q/FrU4DCttypc52aFDkyuUe/m3A35TYFJUTecV3t1n21WD5ObbZm+xpccjnLargJadrWut4u01cXZ52DaZG0r2kQ7lvZFaUvocmvP1YqJfGxZd3XZAd5U92miP+vxdTGMdP74DuvE+jUMTzdmB8wGmpZipoekdqYUDOJfGCBUIsdaXZ6T2h3Mf5lyMU4jVYq/nB3JfEcTfT/3h/MzZnfnDxQ+ay5FW+q8QuNFavXq1TD76aNm2bZvZpCYUlJhDN7fzO1X4+M53vqtajndlu6ppKd/5zs2ayPRM+epXb0yo32zy8WzqRMWwtzaYEFmAuT3AhAwTk/w+M7rRY8aaKBrVKsBgnkThxrF06jSzGCDcMIHyNGQ3B7ok3aAJ341Kk9KsOVBG6QEbevV1taH+qBTsVziIIyghcKF6r3ByLUUDAkGUfkezM92gQt1//Md/GEH0rLM+KI8//s+wKvFDys3NkV//+tdmnEJtb1GH52Jjonec9m3lihUyVf3LMLFDkp8wYYz5s4IcSwOhmd+XQpJJyDuM6ty69hZjTkdiTu/yu3L3DmNy9/LO9bJb/S6qWhtlRsEY2Vg/OAhDw+gsqZ2YJ0U7ovul7NCcMCTanK7hwqOVdk3cuf7oiTL3pTJJ1Uh30Ur5vNBFgy0IO//buVYmdmXLu71qz+30bGNvk/xAze9mduXKmt5Gaeozw+Nd9fyTH3Wu0cAgBbJF/ZUQmCjMrQNJQLL99ApHLga7CnPkB2ccLte8tUZyG/yjziEc7dToa2tUQH7y9ENkx+RwHKmvJYrfTtRB0R//7dW/SVVLg2/S10m71si7LR4+0sPzp/55u+ySWqn5AJm2Bgrnan5TPWossmG/V84oMnmP/JK+ug9uOXScFFS2CJHmopXqqYWaV6lI5j5fJkSwi1Q6stJkzUmlMk1DgBMRL1opW1winZkDt93c6ttSqGaeI9lciEMqc4cLQRsxzYTMHqGF/uTqwYj+WF+Xke4nEro8HmU0SvYwPkKHxzSbPdKYqPX5kI7kvpjLb6cQ9XIkF29kvpHeH9YyPtEszg708erfeTp1UUN7UaOH6fHKeCwMZe+8o5HctphsngRnsIVbZlswv4tU2Ly8avYedaLu6mhRh3h1di8aSKra4BOJi+g4FASZTDWNQ8jZtnVLf3AG1JH4HWFyZu2GEUCamvqEJFWjdOdqYAVdtJubQodTFjpCfbPYYVbnFrRHTLryHQSuiLzBI3xhQkIocBLaRipFBeoP5Nw6dbU3S1625hvRG9DcvPCQzA0q+FEvQtT3vvc90yc0VF4h6c033xhE7u23+8IS6y+MI8JT3XPPmXHM075vV/M9xjE5/JZlJAhJB8T82aRCT62O3ajMHLlk1hGytXG3fGbRyfLgxqX6WdYfoOGPq16RTy84UVpUy7Lbx5l9yyEhbSaJNv3KjvmjpVxzzFAy5xbLhDX+SVubNALYhqMmmKSdG1RQmqmhlP1Kd1qKbD5snNSNG3x7U9XbLnz8ColPl/T6H4ZVfyCYq70fStmYAqnNSpfGWr08cRyX2lSTXNbaLcvGFsmqwybJppnjpWcv3B6/1BA5N9ymhnD/SvBGSF+mQq3kqUSk/pTeYn5L0NquQ4WP1adMMTxEniO/sk1zFNWXqC+nfnq0fnIX+ZWGMdlSdtBYk8R4w9ETTC4kv2L49piJ0qlBHTYpf057u1xzMIUHCLHvbVs0VpMsF0Zlt5GcR4SOeXM8jWTzp/djfyzzjVQTyEiTZyRfLrwf9p9/pT5EcskZCRgkacJXc0GeqQfoAtcuwml9mx6864dwSDjzzDMH5UlK17vXyQVqxleQLhsrOtUeXxNn5ugN9c//pHmSctVs7BBZtGChue2YrKGwMzOzjK02Nzn44eB3ZAumbhPUdA4zOE4QLGIV6odAdCbKuPETjJYH4WpsyTg1L9IY+mNLQolltVBfrQY+cAsmDwg/BEQg0pJXfUu70F6htarSQBD4MrkFf46DFh8kl156qXz/KxdKV8Y4adfADePyOmV0XrJs0svh2rZ0TRg5OE/SypUr5ZxzzpGpqv169NFHjaBmtUXxMlO843jHHXdM/MAHPhBdXREv0b3wnGrdRu3UolXv00x3dR2terMfO9rinnS5paFRKje8LJXlW1Rj2ysl0w6V8VMXSpb6obmlVZ+rr1gn1dtXq9ZSzWEzimT+EWdLRq4aeWlkPVu6VFPaUq+5ZNY9r+ZHtcaUb+FxH5acglGSvpcjS+WnZUimj+/MnuAT77utapZW37knQQpUC/vIfVL/yD3q/5MkLal62VI6S3IOOlyKNIR+cv7AJU68bRqpz/Xg19jSKhUbXpTqXUTF7JJJs4+WktJ5kpEXLmS3qeatrny1VKofXkdHm6Rkjpa5h3/A8KV7096lfpItddWyfdUzRuuOv9Piky7VZNr5kpYZPq1b6xulYv0LUl2xXSM59sr46UdKyRSlrXXaUpCWKVn7iddG6rgG7Q4QCBAIEAgQGBoCnOf7T1oIQm37wLFfwwfIumo1fdPQwlXtIdXo5lr/g04X9usaPRT/HwIPEFghWwWjFjWNo9ioOTjq27+7GiDCJiMc8W6mbsoIR3wqKyJHeMOUr1UPC4QqxOm0UQ+qmKphzoItrzHRU63UDo2kZ0OGR4J/h164ZxaHDr4bq/D5SpKaDv13FJPmysoqE90OIQufqfPPPz+h0d1X45hQo4b28H4xLi5M3wcOxpm50lg2cEgsVq3iFPX9G1T0ue3NalzVd0GRqfw/tcQnEZvOkXY1c6naMMBYk0aXqL9cuLZyaMNw4L7FgXmPD82XXCWV4zUPla59s484VnOYjVwn5j0aKaI05xVJg8OXo/MLI/BlnmpTt0t1H19mKV9Oi8CXLRryu9y5YCtVPs/ICNfgm3Zn5kn91tCcwFPM0FYeDkqAQIBAgECAQIDA/kJgIAS4apHQQkQqFcMoQGnQbOPwa3MIpWg4ZL+CMILwYxMGIiQR9c0KSZjyYWYXivQW6oqbfAvhCaEmQwUk6wNlfZCiAY5P045tZUYogkaaRjajdKj53tbdm43QFU+hn7aY/vbG1lDg7/WNb3zdRNUjp1OiBW1gnOOYoGFOoi0Jng8QGBkIjD3+lJHR0KCVAQIBAgECAQIBAgEC+wyBfiHpIBU0jlKfGBzFCPeNL02FRq0r27pValWNcvswxdJP6aqX2SUaEjAvU5rba2Tb7h6ZNc7/9hatTrGavhFMAYGFf7uFKG6NGqFrdF+IcH4nKIMtRH5D7uN9E0lMxQLMPuIthDPlM9QyZWy6NHVXS31rr8ydoA66+enS0FwtFa1qLpXmc5uKIKZ5Qr72tZtEzSDlJz+5JcwXLJ529I+jmieWqrlihqoLiSKIv9lwjmM8bdnDZ4YkxCE0ExjEhK4nqamaT0ZK9osfGDxigj30ZYf3azOCN89ieonQHMmxmmAnRNtCaIfnCPUeyV+CZ2yJmqxY67S/WzNRvzbiI+fW484D7/M47NJvSo5Gm+HjV2gj/Y6FJXR5jqhW2B6DT6RcFZZ2LCwtbYslDvp+42giXPYFRDE5JkgeHcHEkIsSE/1RLxLiGUf6zThSZ6RxpN/US7/xcYyEpUsbbKjTz07bxdLyZSwsGTv6Aw/HGsdotHk3nC8juy3SThv6O5r/pvsc9WMdoN2P2E5+YEyjzQkXSzCP1G8XSzsfI60Fli9NAAWdD15/Vdtgd05EwxLegTdsqgbaGGkcLf/S72j9YX6FEqd3mrWNOeHHQ9QDbdatWPMxXizpD2ubXQtY2yJhyfpraUfDMt45ES+W9JtxpN54sAQjeCTaOLpYxpqPrKnQj0U7XiypByzxVU5kHME8kr+Ri2W0OeFiyZzw8y+3cwK+tFiy9sLrfnw5lHGEBnMiUn9c2vQn2pyIF0t3HGNhyZyAh2Jh6dKOhqVLOxaW9pzD3kSdfuuLd3+MhiV8xvpCf6LRdvnSuJ/oXsZ65FfoD3XCQ9Fos6bZ/tj5GGm/d7FkHYpEu1mj6vGhvdHGMdY5NUw6KZg/XwoWLZTVao7GBjjq4MUyesECadSoaZQZM2bKhRdeYA4M9913n6xfHwqvHamQZ+WNN8IDDXS1KWCekLy8v7OiRuYvIqBweCEBLDmQAHjrls1hmyf5imwOJYSZSk8QhTx1biaMNloZs/kSriqBQgS7VI2i5y1MdpuQLVp1X/zOHZqUd7AAmKS+D8mp4ScFe2g95ZRThISyL7/8stx441dNmG+3fOlLX9bQ6+PUV2m73HHH70w7PvjBD0qRJvj8/e/vMI/mah6bPA0RvlJdemC+MTquYzXHVdOTTybQ+5H3KBszYa3hXfBk4WARHa3RCN0Jx++71c8NbNjU4C3+zmT3Lsb8boNqsHjwMXla9DLB3QgYB1sniwIbBbSLNEiH99Be3lAu9W2hsPFM4LKWMpnUtHAQberZ3rJdQ3+HBKrGzgbZVLdJpuZPHUR7s35vozpyMfBu/btyROaxg2jXam4ZDhH0gWI1sWwubuEZno2FJXiQdJY/LZbgMEqFdG+/XdoWS5PrLAptMGBcoOEdR+qAFn1gMWRd4u9+eciox24A9C2RcQQrv3G0/YE2myQ8xCdSf6AJbZcvXR5ysaStLOzUB5beDRA+h9/5wEP02yTu80R29BtH+jNGg954aa9rXCcNrQMXUeXN5TJB++YV/Kr1omdny87+tbixs1F21uyUcYWhgD+20KYN9RvC1sr1detlXtrCQf0payyTRo0OaecEtCfqHPYKK8xF+Iy6bQ4O+gNGXtrwDJiAJZjb56JhSR12HL1YsqbYQxG0wcWuL37jaGknMo5WqIxGm/4zJ8CAOeGlbecEz3GAsHMiGpZg484JN5gEeLjrJbRjYWlpx8LSJG5X2hZL+NKlbeeEO46R5gTz0c4J+Ih3mRveS61ExtFiaXkI2oyNF0sObqwDzDfaH0qg3GH40u0P3zF37d4TC0uwAUt4FqxYW7zBsCxti6UdRy9tO47eOcFe5j1o0kYbSIp11Y5jLCxtv/32R+98pM5YtMHOrm1e2uBN3+3eE2lO2L2Z5xhH9qVIWDK/4Q/aFkrMHtrv4x3HaP2xtCNhafvj0rbri8tDtN2LJc/Fi6WJ8uy5ULO0XR6ydfqdcyyWrKvMEb/90WJpLxFt3ZGwhB7tcOeEy5e02/KlO47RaFusI41jPKfc/hN8ri74M2fOlHe3bZDJ43MkVbP69UiTNGswBfIhzdSJ9Oijj+nB/StGM2EPWdGIuAuWfY48QWhJ2OzocKyCedw21WbZUI+uH1DoBpNcSQ0aZa5S88SEm7PVqU8PwMJg8cbPhyFIUEtwhmhJ4xhQQoWb/AkRzBS3bA/PHzV16lTDUMnJgw8eFodduyrkqqs+qRhNMgviL395m9x//339GqUzzjhD/v3f/11OPPEEHYsb5ZZbbpFDDz3MBMhASMrWG2WSfa7ctUVKx2eqcKAmid0tqrXTIBeaqFAbEAvyA+V3NEkJJaSwWo/bbrtNQ9bvNDh8/OMfNwcbFhBb2HSYPM8884zBlU3n05/+tPmZzciOu701JnjG7bffbhZN8D/11FPNZHYXGpOvRX//xS9+YUKvw+PXXXed4XNXWGDerE5eLY0Zmo0+U6Mkaj6ypqwqWashuQ/qPCiM9ns970llpkb64LmUdmlO1XDU6WukqLVIijShqC3bmrbJpoxNkpqh0RE1emRbUpeUZW2TkrYymZ05u/85u+mt0BDxf//7383h6rLLLjM4sem7C5K9BUdI36XBUOaroH355ZcPwhIcqPePf/yjbNiwwdQDlmysbr/BksWSRMn33HOPwV8Dh5jE1H60wZJxhDZJb6+//npf2iy8TzzxhDz//PNm7D7zmc/0j6PV/tgb+K26jvzhD38wB6mzzjpLTjrppEHjyEGL/vz85z83IfMna4JCxtEuyhZM6qA/jz/+uLzwwguG9hVXXGHWUDYOV/MElmhyoU3dJOX+2Mc+1i/I2zrBknp5btOmTebgePXVV5u6ODzaQn947h2NPsplFVhyUXLiiScaLN11ywr4jCPrNkmCGXP4lc3KlurWatmcrqbEGc2GLztSuqUsp0xyOtbI4ozF/f2B9rqudVKVoQKIPkdOp+bMLlmeuVyOaT0mjC8RfLalb5Ne6ksO8eWq3NWS3ZYnszMG+BIcNyRtkKaMFmk3c0IvDnK2SU77almcHk6bubt582bDb2BJoJvjjz9+EJZWiPz9739vsJ+iWnV4AzxcLKENlks1qfIDDzxg+smaMX36dF8seRYs2cfIYffRj37UHNTYqN31hecsbfjhmmuuiTiOb7/9tjz44IPmQEZ/jtP0DX7j6NJmL7n22mt9aTMnCPzzyiuvmDnI3GGPgkftZZE9fG/U3Hl/+tOfzNp13nnnybHHHmvmhHtZZIWPW2+91RzOsDShP5GwtLRZV6+88kqDfVjeJAWKdy1t+JeATZdccskg2ow3/f7d735n0mKw5kIbHneFXfrDc0TbfeSRRwyW9OcYDcAClt75yEGYcYRPDj30UPnwhz88CEvmPFiSp/C1114zhzdo+2EJZlwaw5cIIfgSsyf7YQnPgSVngRkzZpg5Di23P7SPPj300EPy+uuvmz3qc5/7nKHNOu2Oo6X95z//2bTX0qYO94KDvvIdWGLWb2kzFgjbtlja0GUsaRe5GVmH/bCEPljCJ4cffrhcdNFFZnzdyyKrqWUf3aEJRRE07Ti6tOkzH/B+7LHHDJYXXHCBHHnkkYNogxn1sk/QN/JQfupTn/KlDT8wv+EP+gCWdr+3QgD8Q9/Xal7Qu+66y2BpafthSb8ZR/pN7k8wok3uWcPuj/fff7/msXyrf3/kLMacsLStxmfNmjWGNu096qijNA/ph0yb3HGkz9QLlpxzwJm1AL5wadMfsOTCnX0KLC+88EI54ogjTDssD1najNmvfvUrszfAu/AR/XEvbKBN29h3yJfIusc4UsjF6cWS/tx5552Gb6ENf7j9sYIP9YIltOfOnWvWDS+Wli/vvfdeYc0Ek89//vMRaZPS6C9/+Ytp78UXXyyHHXaY2bMjWQlEOvj2H0KZhCyUhplbdVMzKv1k02h+W7hwkZnUHHK+9KUv6QKUWECBPTl5E72O0N9+JkRVGuhgVzm3muGJNqFnhZd4BSTeGadaK2viF63NMCSR8rxx+qO9QztitWWLast+97vbNefRk8bcjj853LmFCGZsgKWlU8x4keTXFsaqWycDkfkam3UcdUzTNeQuE3mEhTCFNw1/ksRvt27O7oeEa/icuYXJzMQKBcUTs9hRvLcmTBIWEyYRhYnDpsF3rsaJv/Mdv4EjhUnPd14tCTSYjAhIFDYCJrX3RpjNumFMgyzJWCNPZi+X5wrela2F5ZJcnDyIdvuYdtmQt02eyHjLPLumqEw6izulNztcI5qWnyYVeZXybN4y89zrY9cY4Sq1MFyLCW3azmLNwYQFlMOht9+0n4WXwx9CCmXVqlXmssEPS/qNgEShz+Dv7bfF0tK24xOJNuuOpQ3+LL5e2vA67zMmFPoDbe8tpu03wq71WYQ3eM57K8tBCGxMTjEtvMPYe28xOaR5aS9btmwQbYsl9diLJYRU+uPlIdoCbQQkChuhH5a2P2z4PE9Zt25dxHHkAGETd7N+MxZejWmqJpCtHFspb2WuNjz0YtEK2Va4y/Cle5PIu/Dl+rwyeSJziXl27ahtvnyZrhFMK/Ir5encpea5N0rWSHVGlaTkh2vnWUuZE2/20X6uUHPxFQ2mbfvNemixtOPoxRL+Y9wQkCi8A596+dKOIxYPVjv17rvv+o4jBwKEIz4UhFTa7tW0sb7QPkubNRpe9lsL4CEOo9Bmb7D98ZorQZsxtLSpOxJtly9tfjzvnLD9Bhe7tlke8sOSNRIBiYKQak1bzRd9xdbJWkGxlyLQ9oY5pz/0Adr0m3WIw7iXNliypiAgUVjfmZuR5iOHa4ul7Y8flowH5xloc+CCrncc+be7T3CIhHak9cXyGHUiMPntE6yr9AfaFARF+NrbH3vgdbG0tF0s7ZwAS9YCl7ZXY2pp2zyX0LYm6e44WtqvvvqqmTO0l8i73n5Di3Fkr2ON4d9WEPAeRMGS9YxnKewt8LO337Y/ljZ1RhtHS5s6wZx1LdI4WizpD/PIq9Gw/At/R8PS9pv+cK6i0EY/k2fGANxc2pw7os0Jy7+sC35muvTPPeewV9If7/5o+4OQZLWq7NORaMMX9If+2UsB7/5o54TtD8+zLkTCkr3MasctbS9fwkP0h35Q2M/pi7c/li/tuQ38Y9G2WEaiXa/t954tvXEL+oUkFlMaQchtFCOdepvX1tZlmLhNF/zt27eZG7ji4tHy7LPPmluIWIX6mCzuB/O1srKtJlQx0d7sJ1aScQbO2sC7dKPZw8dqn/d3Es1G8imIVBeBIQhF7lfc/vH3bRoMAp8o/IS8uNjDOQyMFM+HG2cWknnz5oVVP3lyqbk5Xrt2jWkv48KE4E/GCn+yLM0rRdG9Vyd86HDgESqG5POTKKZ78Hy/kERoQRY/95ONmrfPnMbSYKIefPDBRvNJ4XaH2yX3lpfvwYzbK24QKfAptyt8597C83e+4zc7PrzDd95DJrTRyIzrS27HTdFBavLo3tZDiwViYdZCycsoldrN6juwNVl99A6ScQXjwm47oT03Z65MGDVbo34lmWeL8qbI9Ozpkp8VniOHd+eOWyQ9NUXmud7aQllUerBGCAtPfspBgLYTmp/+sCGhGeM778IFH3K7y+0QBR5ES+I1JQNL+m3XA+rhtsjbb4sl9LxY+tHm1sfS5gaT+r20GQPaTjsp0IA237k3x+442u/tOHrnO+2mr2P7/BzRJKFF8/bHYunStlh6/ZfAEh6y3zOv6Y+XNpsCtLmpp0CD/nj5NxqWXu03tKnDak/QJKEl8WJZmF0oc7PmqnnwOMNDTdvSZM7YxTKlYEoYlswV+HJ08TSp26LpDPTZ0bnTDF8WZ4YncoQvZ4ybK227ss1zSXXFsnDiYhmfH5qfttDPaTnTdPzGmucamRNjDxpE2/abW2XLQ/AJ4+09lNFvxq20tNSQQZvBDaUXSw4Bdk5wmKZ/p59+uvnOa4JEndC2N9+sNWh0vFgyjgvUTB3eoUCDdnppU79Lm2ct/0aibW+K4ZFItKmTttm1zWLkXgBZ2u7aFg1LeNbShn9YV71zgjHw0rZY+s0JdxzpN2PkHUewhDZrAIXfedaLeTQs/eYE+6ttP/XBJ14hFtpufyxtr9kv65fdJ6xAFgtLS5s11W8+Wizt+gINW6eL5VBo2/2RMfTjIUubfcIkBVbap5122qD9kd/gCbSPlrfRfjBWfliy9tj9kbWP/njH0fbH0nbnhN84QtvWwX6PBYdX8OLf7jiy3tj13xWgLW340n5v56PLl7bf9MfSZg+Eh7z98c4JaONS4TWThZ6Xh9Aoc47wzgn6w9nC7lHwKf2JhCUWG1aw9tsfoc04Qs+O2wknnGDOUV4s7ZxAi06xtL39cfnSS9sPS/pjabEH0u9I+72lzbrK/EiE9qCLyT7/PfdsycWNm9qnP0/SCZguaONyZ8/S3EIkU+01QRySklJk/T//KbfpRIFxP/ShC8zm8be//TVmUAG/PElZSU0ydZQGbshNk80Vqg6UHClM1wSqP/vzoDxJyWryl5ubp9Hsmg1NbqbMwcKRqEgO62pI8Dtq7gsRjsBHJDokWVvQ/thB47dax+Rv2vQZQsZwv9LZZ+Ji8n20atS8gnyTyJbS3t4mZX03lm6epB999WLpyRgj3UnpMiqjVQM3pMrmyi5NTJotGlYgjAzqS25rOBiywTGYNTW1ekMfuh2x/l+oNseMGWu0G3/9693GT+yiiy40db333gqpvefvcpYufoUL5klNdaVqBPGLUbt1DZe8Tsfxl3390zxJpTp5tvl29gD4Um8WJugteuRsm9pGbnvYMOx4soiCG7e43KywWCNcc3PkCtjWyZ73wJENi4nL5PCakVIf9VrzHSYvdVqHQAsVBxCrjeX2n8UaXuDywd7222c7cjpkTeYa2Vm9U7IysmRiriaEbZmpoRk9wGtY5g3ZG6RGA5xUNlZqOGYVkjqnS25jbphGEto783ZKRUqFlFWVyYTCCVKcWixTGjW09UB8iP4DG5jRH/rP5sZti43+aFuQKJa8B5YsWODg12++t7TBmUU4Fm2LJe2JNo7cKDKG9CfaONrbP3jD+lu52l07jrTPmk3atcfrhwg9eIk2Wtp+/eF9Ng00CtyWWb708pDlSy+WjI2XtsXS+opw+IiGJePBs/BlpDnRmNcoa1PXyo7KHVJcWCxjVWhZ0Lxg0JxIykqS1dmrpby+XDrV3G5M8RhZ1L5I0prSfPlyc/dm2V6zXUrHlEpJconMaJgxqD/MiRWZK6SiqkIysjKkNKfUl7adj2DJbTT9iTaOFkvwgYf8sLSmJ+DD+LM5M2fdSKlW4GAc48HSHgSYEwiotDsabevXx/ofjTZ1oFGg37SVf/utbbSXOcHeQX/gZ6sxsnPc8hC3uGhJYmFptVI8Fw1L+BjaHKA4dEXrj/UVjLSu2jkBz1InB0PGIBaWYMKzsbDkJhzafjzknY+WdjQsra8Iz/rVac2QLZasBXwXqT+0AR7iAGkuOqOMo/XXi9QfSxssqZPnotGGv9hHrSN9NCytn5elHYkvLW3mY7R11dKGV5k/sWhzmQyW4BUK2DVgbeHlIXA0l/8+e7OdE6wt1MMeZX1J3TotlvTT0uY73nHPm7SftcCeNZiL1loh0vri0o7Gl/zGnIgHS9poBbFYWEKffkejbceR51gLomHp0o40J8Cd/dCe2/ywtMEf7JrOXs8aE21OsN8yRpHG0e+oa9dTe2kWJiQt0I1hrN5wcsNAUkAW43eWL5c0PUQNJbqdn5BEo7ram2QupkQNISGju6NF7vnL7wYJSSXjxptDfmFhkTQb22R1itT/SPhKePAsZT6EnAL1HwIoIuARwAFfJAqBGzCHQ4OC5oo6EJIIIU7/EKJsziQ2sclTpoZhZswPGxuM6Zo96DJQ0BmtGjW0GbZs3hhyUHaFpBs+eb5kjp5jHunpaJSZ6lawqd4/ApUVktjU8P3iVgJ/o1/84ud+4xjxO4RdxnG03jTO1HFMVwaGSZfrOKbq93YcVUiaokJSyIbhACy6eU7Ww2fC7WNysajD4DC7de72dpFxZMx5ngnPWHsPEfYde8g1vNvnMO5nNsnCTp2WNjzpPdxShxHqNB1Tc3oo8go+RtFo12bVmndyOvSCgLzJPj5w0O7KUmEntVXnq+YPaguFx/frt/W7oh7rTOlXp4slCz9Y+mlzoW39HaiHfnsFQ9tvr88Xz8aifSCPo8tD1uHWrz8uD1knUu9mCkYuD0XjS3vDa29Xo/Gl9d+wDuWRxpHfEYCa0kMRugpbQsKCX6E/dVl1JmJoTrvypQr4kfiyPRsfpw7Dl5mtmb6R61zaJAYvaAkdriPRhr516qY/8czHeNeCaOMIltBmjseaE3YtiDUnLA/RV2sGG8+c8B5ELVbetS3SfOR5+mKxjEbbu7ZFw5IDD8/TB1tnrHHcW1h6D6K2HfGOozWLtf2JhaXVisfCEowYp1hrm4vlcNF296hE5oT3AtHFkn7HWl+8a1u0fcI7J6KNYzy0ExlH6rOa3FjzkXYmOo7R5oRL2+7NkfZcd30Bn0j7fbxYumtBtPnoxTISbfjDi2WkcbSXk4limQjtSGeNaMdfMOl3Wlinh8U6IhPpDQMfm8WIJIvtw5xgMUmjzfU62qCkJH//fJLBJutvNlgDzIK9YJJqmMiLhMDEgKWoCV9PS7cxM8vM0uv3kJmoMW0jbDJAEowBIQlGMn46CFQabrt/ontCGCJsEU2PAo0CvQFAq2UY0ydnFLmUBjPpQL9M8AifqH7eATrjjDONs+Tzzz+n+ZK+mbCQ1D+O+OXop38ctQ/tEUIjR2OS/fjbkLJ6MgZ+i4W3H2zgXu1JpL5GE6Dcd1hYuA2JVcwBSCNwZ7eETCJVPIv4CrSNcKRFDekiPgftpCYNs6n/URQF32ehzXyItFi5L8WLpbVbj6ffw017f4/j/uSheLFkU44kcLhjBpa9LRqGuo8v9a2ofJndEeK1WHyZ2piqG01oOmt8yIh8mQjtSJcKQ52P8Y5jvFgmshbESzve+bi/54SN1BprPdgb62q8WMY7jvbmO1ZfzDoe5aLNy5doQmMVq/GN9VyitOPdo4Yby70xJ/bGONrgEbFwZz4O9zjGS3tvYBkv/yYyJxLpz/7CMtY49x9ESRY7nAljIxHubm9Q/4ke9ZfIlOqGSqlUE41po/0Pf7tV1VuimqCQClMZUgWkKaohwcSOyUF4cCOw6Otol6r038VOlBb+3tCoAQzUlKC6qqM/VntjQ73xrWpHSOpzvPM6lqap0ARtkwdF6RPFjkUDrRa0vM6gfj5VU8emSXV7tTR3pKjfSa+UFGRIRW2VNHZr7p40/2Qh0MNulPq9TnOxBpPfExjHxOKhx0N8eJ8ZHHt9eOsPagsQCBAIEAgQCBAIEAgQCBAIEPBFYEi39fFiSXQOoim5JamrUVJ9FEdrN+2UWXMXhD07Wn1vCETQ0dYuGZkZRjjZqpFHStQOEk3SeA2TXY7bitHShBJG4TtkS0dHp9H8jFLfIX5H6EL6L1Jfq7oY0d5M9B414+NjbDhNIspGY55XpfmYMNtDuxStfPunf5WszMFJtjp79buUcCHJRvZAg4S546RJEzXU9/+LF+qhPHegCyEHevuGgnnwToBAgECAQIBAgECAQIBAgMAIQKBfSDpahYuF+sERigStySok4MCFI1Wz/v1uAiYkWNCK8HEL9eGIZ5NXRasS8zgCJBANDqGFd/BTQnOEqRx5ihBgmshFo2Z26ek4dKodU1/BN2kUGiMNrEBdpqj9WYZqcTDDi2WyYR328GFCi4QJHhomNDzeiFx+/Xhn9Zawr3EeA1PsoSNF0Zs5c5b+RhCBTpNDBr8u8qbY0NKxhqBrjhpaTQklnRs9JRStrb6yXsq3aWhq9WfJeLFfOCOxR3gDY1W+b39PKEeSbZo1/eJP+s5YebV+9lk0lPCA1dp5o+fY5+Axa0LCM5Hi7KOGhkehjY2tm4vACx311fTWSFpvmgb1GBUxJxfta+ho0BwzbTIqKRRgwq9YFXhdUp2GQsmR/EzVVvqYhfKuzZ/A3/3C7iaKpaXNBUQsLC1tTEls9Eu//rjjSD+YL7HG0Tp2RhpHm1+I9kaj7Y4jflnWL8CvnZaHrB9IpHXBpR2NL4eCJe2iP5E0zzagA3Xb/vhhac204MtM/a8gvSAqX9Z26PqbpAkhkweHUnd5iAS1zUmaGy4GX/bPCdE5kR59Tlg/pGj9drGMNY6WL62vV6RxjBdLu3fEmhPW/NXuRfGMI3XTHxs4xMuXdhypM5E5QZ8j8ZA7H+OlDY9R557Oib2NZbT5aE3e2ANirW0mKpaeE2LNx6FiydjEs7ZxMeyN4uXORxskItY4MicsD0UbRzsn7J5rAxV4+dI7jjznjXrIO945EW2PYlysbx51sU94rYJsnTZJrA3k4EebZ23OLdoRC0v2e7uuRpuPLm3q9EavtFi5tO1a4Ncf7/5oA074rQV2HGPt9y6W0Wi7c8L6EsXCMhZtaz6YKJaReCiRcYx1rO0XktKUIUZp1JqZmmCRgA0duhBP1rCCGer0v0OTJRJesbGxSQ/rO00oYICigWiKOPwjXBErPlZhwIkuAigIDNFKtgoLTABM3RDciE1esSuUh8YWswkwMTTEdn0t2ZLDfUKaVfsDrSKNYEbwBuKikwsJwQctUaSCRmrL5lC+EhgALdY4FdAy9sCvh37THz+nXNsOwnrz+Z//+Z5897vfUSHpAyZilxWSCP1NoApixb/zznKzIBC6sU21bUuWvCW9qb0ycfREOfSMQ2Vba6fUd2dJfqEmB25Ol52VGtBiamjIH3qn+79vuW/tP/WvOAn09NHHhcmGBrchuNHoEPKPF3m28ysXz/lJrHF+dVX1jNdW7z7pmHnFzx07f3TIuSuxkrAmyZhgalhwF18WJzd5pG0CkaxcR1QWO6LceTd0FhibO8C+yxjacLj2O2jaSGP2O2xsvWHF+W13825Z2bNSatNCznOTmyfLgqwFg2jTvhUtK2R7lvoJainqLJLp9dNlUkEoHK5bttRvkfUZ66Utuc0IXqX1pTI3f+6gTchGQLLv2qS43pwEbI42j4h9NhKWYO76gVEnmHsXTi9tGwnIS9tvHBkHv3GEtnvZQZ2MjXcT4n03eTXP8Z03jDHj6O0PEbji6U8kLG1/3PEabiytcO4NTe83jvCvm8DRtmt73XbZnLq5ny9nNM6Q2bmzfbFc2boyjC8X1S4aFOIaLOHLtVlrjTAFX86tmSulRaWDeKOqqUpW966Oi7Y7jjYBrze8tt842vno5Uv2IddPg+eIQDVULO1aEO+ccGknMo7wr3ccbb9dHzR4zW8dshHJ3PlNnZGwdAONRMKSOe7Fkn3PeynI2mZzBbnraqT+uLSjrS9eLDl0+dG2eX3ioe1iGYm2F8tYfBkPljbKmbtWxzuOnM28IZTBwkZR9O5RfnPC9S1jvOMdR3jIb3/00gYjogB6L/P8+h2Jtncc4atItP3mhLff3st7MEgES/aJWP2JhKXfHhXprOGHZTy06R984b1sTYQ2ig7v2uZNuwF/ebHk38xFb3j4SHwJb3gv82y0OnfN8qMNxq6ChnH0ox3PkbRfSCIKGrHKN5VvlbzsHnNSbmvZpUw8Tjp04DmsL1q00GSfv+OO36t24/eajfhCzcp7nmav/6DJH3H99dfFpMkibpNBxXrY3ESR20XpwyxZCrBX+wOTs+Ak9yYbHyKS4O7QfESUwqJRGqAhZO6GpI2QRD1olciJFC3HErRzVfDDzM5KuTBGSIukNwF9EdRi9cH93Sa99DKJXx1oxDC7I/79ihUDJos33PAFDerwvMlefM8995g+HXHEkRp7/2T59a9/I/dvuk8WnrFQluzIlsqNsyQ7L1t6s1Qwm9wrBR1nSvIhoRDnz5bJB58tK/9gIu23z068/JFbYrzXfcl/v9Yv5Nx858obb75iQax3vFUmrEliUsBf5PEieRh5GPiw6LqYM2FYTEmm98wzz5hFFeGT4maNZvIiIDHhyNbNQnLqqaeavBZ28bSNhjaLMPWREJJY/+RD4IDtHsThoY1dG+Wdqndkw6sbJC0rTQ478zDJa8yTGWkz+hcFaK9vXi9rk9fKO0+8I611rTL7hNnSO0YvM1rCNUqV6tu3RpPTrly1Urat3CYlUzWC4zEtUtRUJBMLJ/bjCm0bApts5gjYZKW3t83u4k67wfLpp582yU3Jp0JOAvrp5k6gPuolsSnJVFmwzj77bPOc2287h8CTwCTgTw4V8r14NW52HJ966ikT+p58N2hV/WizHvAMc4JFkHlBf9wFFtp2HP/xj3+YMNxoaMkRYtYVndO2wCv0x9Im381JenHk7Y/FEtrPPfecuSSyWHq1XtQJD4E5fyeXCLkevLQtlpgpk6iUPsCXkbDkkEl/wAAs6Y/3NtNi+eSTT5rkneSHYZ1nfF3htK6lTtakKw/tWCmbXtskucW50nZim2Q0ZsiMogG+BMtVbauMQLP0oaXS29krs46fJb3FvXJk65FhWMKXK7NWytJXlkpVWZVMmDNBOg9TE+jmTJlQMCGML9f3rJd3yt+R9a+vl4xcDbN9RptkNmbK9KLp/XPCjiNtp99gedZZZ5lIoNzOuuPIGDNGJKXkIg8eIvcH77pCAHMW3Dl0UCfCtTsn3E3aYkn2epIDH3PMMSaHD2PrClR2HEn4TeJg1hTG0Uvb8hCHjn9qegb+Ta4t+hNpHKHNfGQMjz/+eF/a9Im95sUXXzRzlTnBYRJ+srfS0AI/+kS/aRtYktsJHF1NBHMH7GkjPER+GGhHwpL9/aWXXjJr7vnnn9+/vrg34tCFPrTBj4s+xog11qVthUbqI4ElF7K0MxKWRHKlnbSXOW61Bl7arK88RwhlS9tvHMESutC3tJl3XizhN/rz4IMPGs0CtAmV7ocl2EOb5LOsA+T68faHOc0eY2nDsxdccEHEcYQ+WPIOvAZtrxaEcYQ2fAF/wEPwMP12BSpLm4S78Bu8yDhGwpJ9Atpc5MIX5COzB2I7yaHh0iZUuB1HlzbP0AdLm7rJ8+NHG7zBmnWV+cj+xPrmR5txZC4yJ9mXwNI7jjxDneBEf1if2ctoq9d6yGJpaXNOY11nHN3+sM/RH5c2WPKcV+PGdy5t9h3OgNThXt5aLNnzUEwQ+hx+89K2FjCkqGD9p1gsbXRF9/xisURJYmlHGkfWVLBkvaBO1heENDvPLJZ8/9BDD5nveY45BF+6/aHPPA+WhKbnzIY8wRrhxZIxIdk36zpnDTsnvLR5F9qMI2vKueeea0Kle2nHc/7tF5LQlFCqNbdO9sQCycxQc6GcNNm6o8Isdv985WX5whe+oBqlOYZpaCRCUrTCwME4bumu2yCzJoZM91paO2RnTbtMGp0p37/t/kFxjzBva1YG4/BG0tbd1aFM524BXHyE/IoNBc5v+BCF/gxJp5jgRTO3S1Hha7xqnCiEHm9SLRo+SQSBoIwePcb4NkUrt//gszoo2VKvkfdKx2ZpOO5UqW9qlV0t+ZKWE57o8/777zd5kmz56U9/KjfddJM5LMHkbrnvvnuVQV+WK6+8Sq699hpzkJ2t+a0w04OpmgqbpOKtBTJlrubJ6SstozZq7pxCSW0LT0QatQMRfhw/LTwZpPexdUvXhWmBfvvPTTfrM4kKSf3JboluWKMbExpDWxg7tINu4Ts2SQ64FDJnowE10QmVh913+TsLB5nceY7Jy2YFP9kJTH0s0hz+7diw+X7mM58xvOPexrAQssAyFhQWbTYhr/aDCVueUS5rX1prNgLDS5NHy/gF46W0szSM9o7MHbJl+RbZuGqjeS7p5SSZ/JHJUtNd0x/Fju8ruypld/tueeOpN8xz8MvkeZOlMqNSJup/tlgTJRYj2x8OhZdccolZSNwbV/pH+xD6KByOLJaukAReLHIIkfY5NmiwdAvPgSUCks3Wzb/J+8Um4GIJbfqAsGuxtEkvXdp2/j7xxBP9mdxJ0sqa446jpf3222+bsaQwTldffbUZR/dwzSLM4urSJm+Z90bLYunSZgHmQOrShhY0lixZYsLwu1iCt0vban3YVFws2fj9sHzkkUeMQG54QzehT33qUwZLb53wIoKcrZON12jHVbCzpaFbN5XMGlnzwhojMIguOUXjiqRkTolM6ZrSr02ijVXpVbJpySYp2xS6jEp6JUkmXjxRanpqwvitqrtKauprZMVbK8xzzM3p86abfF4T9D9bwJw6V764MkRbC4J+yewSKe0qDaMNz7z11lv9WMKfn/zkJw3mbr8ZH4QPMKJwIOUg473ltVEewZyLFQrjgqDkhyVrxQtqWWGx/I//+A9zCHKFJLsOwev2OQ4TbPzeceTfHKwRfCjw2VVXXeVLm2csbQ4TzAk/2tTD4ZbDDoV5S9/ByA1tDJZcbrDHUOD5K6+80vCrK6iAEXVxuKbATxxkvFhaUzMEALCnMF85tLu0ocu/oc2Bx2J08803D6Jt1yEOOy6WBDfyw5J9lLGmYJr28Y9/3GBp+2NpM9YIPhSe//a3v20Oxd5x5Hf6A1+yBiLAsh5wmLemb1ZD8cYbbxjhw9K+4oorwvpjzchYVy1teyj0ajQslvSbwzy0SViKUOXStnsUtK3/N3Pdj7bN/QZvuOMYiTZpSWgfBSENAd7FkkM1fWcNevnll/uxZBztzb0dI7umW9r0h+TBNqG7+xx/v/fee/vXdHj28ssvN1javRkswQG8OaxTEHiZE2Dn3cv4HSzZq6CNIIew7zeOXFIh1FAQRD72sY+F0abf4AA9lzZzwnumtOPInosgC20uZblsdWlzrgDL1157rZ82ZxM7J1yhAhrMQSv4WCxtAmmLpeXLv//97/1rAfVcdtllYf2BNm1hX+Zcb3nDzgk/LO2FH3OHyzkuE60ZMO9b2vTHWpgxBy+99FJfLOmPpc3ez/yOhKW9IIM2Fyt8XNr2Peqz5xzWzY9+9KNhtGlnpQr2Oc4+iFKkWIU9t/QLSb068KEkrRoEoZf4/Xx6zUIIUzABOTxcddWVesB4yjCbXXBZLCLF0PfaU6YWzZJtunHOnZAsmzRPUkpRhlRqDqGMdE3E5Ym31qMTgU2DhmNq56qow3oR4R+E/cZPCYGH/iVrYlzag0kemqAcnXz9vkpRKiSfEh80WvhCkUw2km2wW01PUoY0pE3VPqZKlUb1m6Hn9I2NYyRdE+lGKtM1oe2pp55ifn733feEg938+QuUgQcEKH5j0bKmBddff71pDwfVlENTJKVbP8maq6ZdTVwyQrSSuwcHkIgHw2F6xj+UX/TK+4Uk+JIohq4ZnZ9PBYc/hEQWfSY9CwIHBA6DbnhJm1gSDFmIKGx+bELWXpvv2DARcuwzFneeYyK6PA9thCRLm/GANrdWrgkI/56cN9m0yQpJo0pGhbLN12f38zi0p+ZP1UuK0IZPycrPMrdGo5tVwA6ZvpuCNqamraafNm0YO2mslGaVijgWrdBGGORjFw8EGvrDQcg1R6A/tJH5z7yzWCLMuP0BS9pKf+379AVhxX3OYsnzVkiiPZFo87ylzTrDczbhnO23TWTHmLNhUaDNs9aUzx1HexDlO0vbbxy5oXJpM44c9rzjCH2Eb0vbYunShhbvo7XsH0e9qec7xsnlIepjQ7I8xPNsQJGwRENhhaRIWELHauoYRzDkOzYstz/UNTl7shlLK6gUlxTL7NLZktWQ1c+X8AR8uXHrQH9yCnIMX45rGheWEBm+rGwKJTFkD4FHxkwaIzNSZ4g4rqocGsbnj4+LNjf4rlk370aaj/CFdxy9/MtYc+lHvVZIQqDxrgXsG+BmcyTRH+riO5vo2I6v1SBY2nYc0UC7mMNT0AV7y5u2P+46ZHnIpc18pI026aKlTV9oD3VbIQke8s4JS9u16gALPyzpI3xuxxHe8eMh1kr6zrNWSLJY0m+b74V6eN+uA3aO8h3FnRM2Kbelbde7SFjSBisk2f64WFIPfTR5uQj4pOcK5hy0GS/XxMzF0s4JeNqLJXOCcbQHa9poadMXe2iz/eZ5S9ti6eUh6mO8GSdrlmhpu1iCNfwTizb0aDfz2zuO0Hb50tKmD1ZIsuuqiyV4USfjavtD/WAZOmcN+IfbpLn2OTBiDOFN9znbH2jbdZUx9WJux5E1zYtlJNrgzrnV0qZOPyztpQHPWdruONp+W00QPGTXVdrl9oexYRyhbYNz2fno0mYe0x57kQZt3gFLzjKuwACWLv/yLHtEJCxZU+xawNh6sbS03XkH30Hb+jfa9cWOI+Ns3WUYx0hYLl26tH/fs7T9sHSFQLuu8qIflrFos+5zzuDsbIsfbX4zsgEpWfqK37myP5nsSSrFflxV3rVZ6VJbvUMQUAo16/oo9W9ZrbdxP+279f3a126Siy++yNwA3XnnnSbAAAvZN7/5TW3Ukn5i/CVSMtnuznaZOapZNjeGNAH8+567fjMomSzJYEkYSwFEtAnN6kuUaBlbMq4/aSx/x3+py+QO6dJEsXWmunwWG4JC9BUYk2h43lJUPEo1V5VGs2W1bzyDiR8DGpZM9lMXSmbxzFAfVRCcoQLqlhjJZFmwGFAYAYkahnIXsb/85e7+Qb355m8bky5uxDksLVu2XH701A/lxE+fKLtSc2T1qhDt3jQNTlBfJGlb9HAyDCWvyD8hrq26sbZxEJUdd503IPTE0QZVHR+s/Q9d+8dZ2HDAig2DzR8zCjY6rwBgnbgR+tEoMKEwE6C4m4U1Q+N7bm34jRsghCvvQdgmC4U2c4MbP25XEBzcnETUWZ9XL0tbl8ryt5ardizbaD4WdC4Q8sm4pSuvS1amrTTaD9p62FGHyeyc2TKpYVLYhQG0V+Wuki1VWwxtFszp06bL/Jb5ktI6oNSDNgcCNjW0bSwImGlR6I+7WFgsuRzhtg58OMRHwpKbIG6NwBvcmT/eXEzwNJsatNlswZLFOBpt6GNGgfliJNocIrg9pS5uO+mH3zjyPTe4HOB4jsU00jiCI2NpaXuFKYulpU1dp5122iAe4gtr2sBNPIetE0880RxsvLQtXyKUc5tpNXLwkLuBWdpgCV+CC7TZVN1+Q9uOIxs/woWl7YflxvyNsrZhrax4c4UUjiuUwxcdLoe0HyLdTQO5jaDdmdspS9KWyLJXl2k00U5ZdOQiWZy5WMboBZB7kQVfvpv3rryz/h2jdZo5b6bMLJ0pi5sWS0+7dYMMacF25++WJU1LZOWSlZJVkCXHHnGsHNKmtJvDaVv+5YaXAw97jOUhl7ZNYsgtK7fs3LL6CQAWS/gVLHkPLL08ZMeRMeIgg0CFSQqHqEh8idYJbQkXMGgDI40j3zMn4DFoM0+842gds1kLWNu4aeUQ4xWmLA+htQMje2vtzW3i8hDPcYDDHAYe8vKlxdLS5raeSxTvnLAmUdDm5paDLvtTJCzB1NLGnJbnvbRZz+FhhEg0iBwEWS8jzUewZBwZT7CEXyJhyQGOemkjOHmxtLS5zKI/CCloA63TvF2rXR5CUwLWrG3RsOQAx55Nffh4R8KSwy20ORPQzmi0wdKaoFoesoIpbbXjCO9CH81HNNqsOfAl/WB8bEAbd4+yfImmHOGUNnJhEwlLzJPBnT3Kagv81jZLG5qMo/dyw52P8AV9AkvqjUQbc0DWYNZe+mMDTviNI1pVLlYxCbQ85GJp11VLG55EWIg0jtBm7+GswboRCUu+Zy+Dtj1ruMIUbbV8yXrOnLRuGa7wwXOWL1mfrHUNWHovG10sWa8QjKHttz9a2pxN6Y+lHQlL5qPVHrrz0Q9LaHOZyFrJXPP2x64vFkvOI+xnkeYEtBlH1hTG0fKQSzvW0dIk2taN2IhRJ+iEmK03Awt004EpWNgAmYNPqm40t+vCzb+Roq3TFv9m8rLA+mmS/IQkBKIZo1pk/KgMWbqxWVqTR8nYjHr5+W/vGiQkuVqoHDYOZRz3IBerg2PVxC5Tb05TdaFFKNq2batMmTrdCDTJmtC2oKhQKvtMnrxCkptM1qUzcdJk2bF9mzH1IkS5LX5C0g9uvEhNo8ZIV1K2TMypV7NC7fPmDulO1cByRms3UFBtc7vPpvujH/3YMOiTTz4hv/zlL2N1M+z3zgWdkjoxVc486UzpntqtCodWKWgtkFWPrZJ1zesk80lNtqvljjvuOEc3xZANQ4JFAz58UV/hRI+aCt8heIhTD53KffTN8m9tr9db69yQr8fu8t0yBCFpkU7EkC1GnAV+8UYi8woptio72e2/7SHCy182opF7w+CdvLYOu3Daf9toPt46mUNVeVWyK2WXqM5PZnTMkDTNF+Z9zh5It6Vtk6bkJpnYNVFKmkv8E4Mq1FWZoTpHd4+Wko4SSWkJ177RLnuIciH1Hkz4zQqIbr+9G0CkfkfCck9oRxpHK5wOZRy9h9tExzGR/nijLu1LLL1zIhJtsNyVvUt2pO6Q3J5cmdQxSdI14IvfnOjI6ZCN6RtNcthx3eNkbNNY/yTOypflmeWyM2WnTOieEJUvK3Mr++fE/Lb5miC8x5e215Z/X46j11doX45jvLQTmRNDxdJegnh5Y2/MCW/krkjrqndNZz7v6dpmBYt41hcvlt7Duq1jqP2JtkcNlXakcfTD0ntYpz+J7I9D7Td09pS2dxwj8ZCf71O84+gVFCKdNZgz8KX3sO5HO9JZww9LV+sSiXY0LL08FIn2gYRltDOW63dlTV2t7BLnkdIoPfqFpAUqRMzrC3PJAZ0Bw/mJTaBR//7EEKK6cTPkjbCS1qumdakDAgKaLuSFt9/bKFNmzDU3t4sWLDTCGIETsrL6NElKv7ZPk1SgN/mNfU57DFjJ+Akm6h0mdfxW1WeLTfhv8ivZskulX3Is9aoZIT5JGWpCV6HR+igIScXqZ+Ta5/pJnOCCwIWazhXi/IQkfK1ysjOwFAyTiVo6U6UnOSSs9LdNhTVuDy6++MMq/T6jdqMf01uhOrnrrrviHU/zXHepHlsmaSCLlGRzo8Nix40rJoJJrUmStsyY37WrkHSGCkkho+xhLp/52ZINr5V1zCgeH/LZUh+loQhJc1VIWj2UpsE7jBMTKNqtAc9YIYBnIwng9nKAP2PVaWlDN5p5aLy06b/lSeqM1h9oW9ODaLRtfwy/ROk3v9s6Y9GOtz/7E0u337H6k8g48iy8M9w8tDfqjMW/jKPtT7QNZW9jGS/tePnXYhlpPdkbcyJeHnLnBP2OdhEYb52JjiNt2Bu098aciIc3EulPvHMi1pqeKA9Zs7dY+0Si8zHeORFrDUy0Pzwfq869tUftTywTpR3PnGCdigfLeGjvjXG068v7ZU5E2hcQkvrte1bqYZqPKaqeM0UFAfMZYsG0xNry2iowdbHaKO9iN8VjDYbDfocKMxT+hLkIw52dGwojWK119eh3bRoJjoSxTRodxBVyEJp6ugfMOtBzWG1UdlaO1NXsDusZwg+Dbn2t/OwTDSwWpxi4vPBGuB8Rmgakc8xDIuVJQrWP4HfSSScaZ+9ES0qZ6ib0Q9EsVf2vp8sgn6S96aTkgJ5oD/qfb4cT9RMuTcZRHXwSj/9arEXIkrJOonGQNnSHkzY04739iIcu9SXan3j6PRKwTLTf8eC5P/v9fuvP3sIyHv5NFMt46ox3LUiU9oHOl3trHOPpd4BlbM6MB8e9tU/sLdrx1Ls/+XJ/0k50TsTmoNgC3IFwdkqk39H6nHCY5XgAjPUMttTYhcYqmSQbS1N1l5rGhXyTetWfoNL4BG1Xu30COsB8HCLRJOFrVNfnmEfdRKOzghMR6kQDUmCraxxgVdNSoBozb6nW+hMx6YvVB/d37De9eVm87xO1jvL9739fhaS3wyJQJUIrxrNWABnGKsOqSsj/KEIjcD4LhXwKSoBAgECAQIBAgECAQIBAgECAwD5EoF9NNEMFjQl9kUJw1EtW1amJx05oQm3Q66rdGK6CQ3QsQQSNEGZx5JEhCWGLOs1jez595iwjCPX09kiJ5nCq1TxBROEjiALhuV1zJEzoioyGqSGkHUrCdSZJtU1pJkqdN4Qp/UPTtFmdxxCg+vO3OEd+VJe875raxYsL0Xy48YiWJ+mcc85Rv6SxxhyQ/EclJWPlr3/9a7wkpHu8mpiNCkWbKdDgEpjb1anZHj4dSV3a9rVmyOkRwzrsRcc16bpb3x4OIYn4bcRCnp9oIxGawRke8htjWx+8Ai5oDHk20pjCqzaMNHhG0jBSr6UN3UhZqHnO0oZmpOzbPJcIbfoM/Vi0bZ3UT3+i8XK8WFraYBMt8mMi/dmfWO5P2nsTy0TmxPthHIcyJ6LNR+YMawHzN961YDjnBLTt2rav15f9SdvOx3iwtJHAYo1PvOOYyHxMlHastdrSHs59It61jbWa/sSivbfmxIGApfFJ8fiPu+cRy0Ox1tW9OY6JzIl4+xNr7gxlTsRLe29gGYt2tDNmv5CEgLRYJ8VCTS5W0JczqVMPXMs0Ekmjam6GIiSRvM8bu727fqNMLA5ZUHXrRrOjokEmjs2XX/z5n2HttA6g/InjXGeXHvL7bF4RICZPnmIOkMakTj88N16j7DXWq5FZQyjuMYsByVb7i8pIaJcKCjXSmx4O/fIumXZ1k5enWj/+0CXpQRCNED5P0cr/fO1yySGJbWObTBqnIVS1/R0dXVLerAlp8waCPlAHEUCI/IIgtWvXs8bkjtwDRA1LpCAgyTSR4046TtJL06UjVXMLNGTIqqdXyfaq7VZIIjxdYSL1JvBsKI58eOlCeNLiCfIetVbaiCapXD/REzP1VQM/eDMyY9ro5r6wFDF7xFfLCtVMIiIceRdE6iSCmRvGleh2bshKW6c3y7Nfpm6eZWHdUr9FdmTskIyeDJnSNEXGF433pb2zdqfsSN4hLSktMrFxopTmDeRSctGD9ub2zbI7fbfkdWli2qQZg/wBLW36Y/vNJm1919z6EsGSJHZ8bAFL/BG9hX67tFncwdx7GIe28aOzZr9akV/GdernGZ61ly6MC/3Zk3H09ifaOMaLJWbHNkQ6bYtkcuulTX+8GeT9xhEs/TKPe7GMRhsstzVtM3yZ3Z0tk3snG770FuqEL8tSyqRdUw1Mappk+NJPuKhurpZXU16VbVnbZHLrZDmi7QgZnzu4TubX1oat/XNiavPUiLRdLOk34+1HG59aN/R/pIzr0CZ6pDsnwNwrhPjxpV/2evCKdxy9tOMdR2hEos1+yTrozgk/HqK/8K/ly0jzEVqJYEmdljYYMj5+WHrnBHPczZdm+c5LG7N1P4sMPywJhOS9KKNtjLcNNmUuFCPQ9mIZibYXy0jraiJY0j7aabEcDtpEv/OmZnBzz0XaHxk/eGhPsIx3HL39hqZNy+Ddo7zjyJxw86XZ520ew3iwhC+tiXu0cUwES3ccI2EJD7m04ctI/fHSjsQb8WIJbdpozznRaO8Jln7rKmPk9gfarNWR+NLFkrF2k4Pb8UaIYx1yxzES7UEbnOeLfiGJA/xBmgCyuTBPynfvNJqa/IJimashAwkBToO/973vaTS7EpMUkPDTJNIjTPedd/65P4mmW79vB4oOl6Se3TJ7XKq8W54uJRruNbmnQQryssPzJGl7qjV5bEFBYX8iuOSkZKMVgtGN+ZwWAM3LzzNap452TfCp4FohiWAF5EkiAARmdDybnaN5QDT5LN8hLLWpmV6iBcFst06k1pZWGachjyNpK8aqRqgzZ7oGi0hT5696mT4mSd4rz5BxxYO1cnaTp41f+cqNJjQn4SrvuON3Yc1zQ4B/5zs3m8WdPEng9OMf/1heanxRjjv5OCmfUCfLm7ZIa6oqjNJUNjlZ/ZRq9eAaivgsH6j+whNy15xEu97//IKCmXWPn3L7/Mk5470AIiAlE9GOT19JnXTFo10TL38kbvPOudc9P+S2hb+YSMj4mjhpOkleor4B7cooT9iEmjy3PspzhfobH2TMgbxJg1+Ar2yd0I1G233bSaYUsz9xQiR7A8t4aINlhNuNQa8P1zgOBcvBYfL9e7c3+hOLtuUhnov2rE2mjQviFt/md8xeJb0Z7ZLUXaKXSirIH/akfKT1TBmfNSAosZ6va1kn76S8I9tWbpOM3AxpnKZ09X7LFdJ4jkMEGzmXSRy6CPTD9xyiXGGbjRwBiQ2VEPaE5yX8LoKAm0SXwwFCNpspYdJZhwndz3feRNBs5AiShGgnhwvJoq1TtHtpwsEEIcnSxrSc0MR859K2Qhe0CSvOn6QOiEabMMvQt7loOHC5AqK9/IEW4fPZH+gPbXEFCy+WPE9iT/Cl365Qw6EaLF3a9MkEV1LzdVvsQYtxcWlH6g9tZRyhTb8pxlHa8YMGb2hz4GEcCfvLWEbCEoEPLGkL40O//cYR2oSHJ5ywpe3F0l7AQIuUAKQ3MDnpPFjawy18SUhm/k2d0bCENheghKUnQrAfluAGz2F5w0GQNAjRaBMdl7GKNI7gyO/4hRM+GvN/CnPCO47QtlgiuEKb77yXXzayMf3BnzoaltC3tElvQDh3vvOjbecEfMo4RqNNqH3mI1hSwNKdE4wj7QRLMLJYUqd7wGbcaB/9BnPWkFhY+tF2/c05rEMH+tTJQZ1Etn79oX3wEM8hnFssWdfcOcFvjCPncC7WyUVGmoFIWNpxBJtIWFrahMQHA3cc3XXVXhpYvrS06Z8bpM1iaecEtO2c8F7mMb/oD7QJLQ4+jLuXLyNhaQU6dx2y+wRYMv7uOLrn9QbF3PVng6bXDadfSEIIYgFfvXWDTC8lKpqaZmkch0pdnFhkFuih/YMfPNvEl29UQYVBJiPv+eefLxdccIGvkBTpSNOWXCwNrXXKzaEQ0e2SM+jR3Nw8s9i0alCGetUGkRiWJLBjdXGu1UWqqGiUMZkjnxOR7nK1/XSw1lH/5Bfkm8lSvmO7Cddt/ZPGavAHhK3k5EQUG4N7Q3vqtC3eDL32yZaebElPDgXDaGhPleZOTYqaGt1skVj/t9zyY80i/ynTX2+BEW+44fPmcHDNNdfKTTd9zQhJP/vZrSbb9HtL35WkqUmyvH6zpBekypiCkNauK71DshqzNans0AJxdHT0yNbNAwLHyvoNhV9e+n1CiB/iaWPSuh1NU73tnn3o7LgFpEh8E3wfIBAgMHIQ6MitkiaEl1ZNeaClfPNOeeLd7XLw4etUNTwgJHEYKUsvk3ceeac/qWr6JelSOLpQRncOCD9suGz4CDN/+9vfTJ0cFD70oQ+ZjdDdzDmo893PfvYzozHgIPaNb3zDHD5cQYVn2CSfeOIJcylF+fCHP2xyyEDPPWzxLgeR22+/3bSDjO5f/vKXzXeukMRzfCxt6rz22mvNodSlTbugjRUBOUcoHDTZU/1oc5iANgdInqc/fOdqiaBLuf/++41QYWlzuOc9e9iCtj2I3nPPPeY5DhbnnXfeIIygQb2WNhYOX//6180h0j3g8gx7NuksbJLjSy+91ByOXNrQ4lkEinvvvdfQJi/Yl770pUG0eQ46YGlvua+77jojdPph+dhjj5m0JRRyDJ177rm+WHLI+93vfmfaRR6tf/u3fzPj6AqSFkvaaBMYs9dyIHX7Q7v4N7mHwN3yJabzXn6DLzkQgiVjDw/ddNNN5jkXSxsiGtochCmf/exnzYE4Fm0EqbPPPtvwv1unPYzeeuuthn8REL72ta9FpP3www+bPF+UK664oj/vn51nocvqNiO42f7w/Be+8AVfLMGXcbS3+5/73OeM0Om2ESzhoYceesjkxaJwaP/gBz9o2uzOcUubcbRY0p9I4wif26Ten//8500eOs699tBs5yN0H3zwQUObwz85dvywtPOR9sJzX/3qVw2vukKSHce///3v/WvbVVddZQQ62mxpWyzBj75TCNwFRl7a8Ap8BJb2gH/DDTcYbFws6Q9te+CBB0xuKgqXDeRDc3kI2tQJzmDJO/Ay/AaWriBp5wQuIAjGFMabywubfJ7vLJbMrUdUyUKBT0gL5PYH2tCw8xHaYMC66u23xTIWbbumu7TBi9yI3nlm0x1V6Lpbopdo3tQ8tLv/xMziiXkd4LUbO1SVxvU8D8Ec/Q2Qb7vtNvn9738vSM9f/eqNJqnb1VdfY4CNt/SqhiovSYWeHPUBqdW8R6m5kpU0+LayS03eMjMyjRYJrVabam0AtEWFptEqtNm8KRkZms1YtSgm8avqMEbpplyutwoUnm83C0WeJj3sML8TJY8cSWkaECJaRBQ2x0mlUyJ2q0Y3FEz50FpFEpLyUlukvUdjJCSrCVBmp+Sq4Cnduon1CYd+lXPTkamhydkEbNZyv+eQuLklhKkuu+wyWbhwoVmgaXdHcodqkLpUQAoJoZSe5D0LONfRPpDU0da5vWXXwX5tW7c91k11vNwSPBcgECAwkhHoSdF1t68UqNBTWb1b0kbpxVHLQK/YqDJyMszGb0tvW69kl2RLWntfxFX9gbWNzdgegnmWzZXvvOaVaDq4qbcmVWzEWDZ4zbT4jg/rqS2su351oolyTcT4u58ZKN/RLjd3IIc/r0aDvQ06Lm0wiESbdtkDJge0SLT5nktMW9grvXVa2m5ulUi0wRItkqXNcxzGvOYwjCNaBw5D8WDp0qZvfqZFfMdB1QpI1DscWKJBsv1B0OYg6DXTgjYftz/QjoSlPUDSRsaH57wFHuL8ZM8e8Imf6S34gmcs2gjn0PEbRz/aCAnWvBJc/cwMLW20M7bA695+M+foD/PM9gfBFKHda44Ojq4pGfXSDq9myvbHpW2x9M5xaMOXljb98WqUoWPHEQHBOydcjBh/5oWLZTTa/GZNdJlv9Ntr9guWfFza4ICywS0WS5c26wJrhtccHV6FZ93zK7zsxdL2h+Swtvj1B9qMLXxp+wNtq+F022kFJpcvoe3ljXixtP1m7CxtsPJqs2mDH5Z+tFmDvAlzI81HUvlQTKyBCFGr+4UkKklRTUzRqNHS0YmwpIKJamrGanCEcs0MjdSNQPKb3/zGmN2RFRcTr7vvvlsl0zNVeLpj0IKAqotJ45b0nnrJyxrQZjS2qBCTnSkbtu6SCZqN3ZaWpmbTntDE0I/+D2ZJUQEHYNJ0w2zQgAT4NfHIKGVQE5lOze5sQRjC7wjfIfstGeLT05OMINis/kmRCsEg8H2iQDNDJw+CFvSYSETSo9AWu9h663rgny/rYL0lbe2dkqf5kii0o6ZZ300N5X+yxS4KjAM3UNyyuRuD+yy5lI444nCDPbeeaNDA+rjjjpWnHnxS8hvzZYqM0s23QTFTBU5aKCljU40KbL1Di9cAP3jLpOxxfgD2HjarqPzt9bVhO0T55sTNGiMOTvBDgECAwAGPQHdWo7R3Nkty2y69HErRNbdFTjyvReYkh5v5cps6M2OmHH/28fLGU29IVn6WLDxyocxLnSdJHUn9Phk8x8GR9ZGNn436ox/9qDlkehPK8tz8+fMFTQa39VzoYd7DWu0eZrkcZFNFQ8BtOGs7t+bcinLjb30YAJtNmn2P21A0C9zWczjwJpTloIeJG21DoEPzQAZ76nZps27TTm5srXaKdyLRPkb9hbkN5SLt+OOPj0gb+pdffrnR6CAUnnLKKYaO2x9LG00LByIOeR/5yEciYsklnKWNr/GkSZN8seRwAn7Q5tD2sY99LGJ/0FpBmwMSf0cY844jmEH7kksuMdomNA/0hz76YcnNu+YANAfIaFiCHzgiNECbA6F3HKHNoRcsuYDEzI/DLfwSCUsrANHeSHy5aNEiOU3dGND0nXjiiWYc/fjSYokmgEMjtO3hz/X5oj30AcEPAdbS9iZBhQfQ6l100UVGS8M4ImhEoo12gktx+DEalrRr9erV5pCNVRHj7ocl/ukXXnih0ZBwCUzfwdcdRzvH0U5Am4Mz/Yk0J+AFcGQ+8ncElUjj+PGPf9xoiOAzaDO+rs8itC2WaHQ5i3G+Yhy9WLIW0B/6jqYP2vTbiyVnVsYM2miIwJv+8L5L264vaJGhDX+BFfPXS5t2Yz7Gs5wT0VAzlrTf9eO1/fniF78of/zjH81+EQ1LeBINMELvxRdfbC4OvAll7ZxgjqMhgjZzifnohyVafurjHB8NSzT3jAnz8fTTTzf99iaQh1egD5bQZt7Eoo0wieAZiTZB4BgzY36sFzXGx1V5yC39yWRPUNXcSbrwTdZNgA2IRYZGMFgb1RThTmUAGgdzY5rAgnXDDV8wzPuHP/xeNmzYENemzY0RddModwPi5SN1I3OTyRKdLhT6O3Tr0KqdHaVCHEEVctUPiRDgaIryNIobSWM7jAlBt0a/C91kYVtItLqsbPV7UkEH+8N0HcxC9UUi+AJ5kixTQQuhb1vZYJ8PEtpO0o2uSn2ZeH6yapgQyDD7o0zVxbNSGZvBYCAPWnyQ2ZytatcCYxN/RXJCtxOF6HapqSlm4iGUugW1Mzcj2HJjdsLfL7roYsWnw2xM9dPqpfSIUll08iJ5K2u1tGqqofzOAmlf3yVbKsokdWNIQFXmfU7H8mn9K/YZSE5IQTbgAn9HdcQHuY6Xsm5+7+f/67blktKz2v/+/9k7D8C6imPvj4olWXKVu41twJhmegm9JiGBEDoJIUAgvYe81JcGyctLfS/ve0kgBV4gBEgCSSAFCBB6DS0U2xhwx71bsizJKv7mt9Jcr1Z77j1XlmwpOUsUS/ees7Pzn9nZnS0zx/6/wWFAhleW1O/35etfuuOJl9dOOWqfUS/rD8fyEOQw/anVH87fjEBE+kOABs5bdgn24JIYe8EAuoCQ8EcsCo9FkQtfiUVQgWaok8XUGYsIE6sT40WAhcaSRtGsVjK0fahUN1dHaW+u1N3IEr3jUKr3GfQ5jh/FnPK2ijapL9MACp3P1WytkYrmim51xqIpUV+4q9pXfIcXuHcU7Rg/FqEn1I1i5Njb/MSi8CTpUG/Thu/V5atzOlS5tTKql9ixhooG95xmBZPBWwcn6uXm2jUyf9wzsqpslRy6yyg5rmZ/OWz9Yd31bXCJvFjzomws2ej6xN6te8vYTXqnU+2+X8AnXKWmj/uX0XmeNoYZ5PkcGx3qOgNvuFobTrR414IJ+e2BNnX6dsMuHocr3zuTduh8wEMMS7DxV7OLxZIJYaiXxWAZyrE/YhlOWsEInQx3EfoCy51JO5ww90afQN62g2D9KqZDaWnHMC9Gh2JyDB2ffH1ie/jBBmGLQvuStk/0Nu2BgmWsT8RsekyOheaVbjzWHSK3yXKkThD30AFpmHrZOEcMMqzwsJ1Zpobz17oK0RsFJ4mLWWyp+ccMqDt0kjC2LjxzpzdOsISJk3ZxDo4Vjr25VTH1zHEUGAxwpig4I4Ora5yHTV6kJa8v1pUG3b7sDOuIg2UR7naEk8SKmG3zJyWTpZPSXhT0aA2k8cADDxQFe+teOuHVMOATaifI2Glj3eC/fvV6WThnobSVtEnlw25Ha4uuth2lZ1M7DqqmLTfttXX6Xvg5uhu2tllOrj6p/dbj/rcjc22KohMJnsXhwhLgKLHbpLH4ZE/94W7TofoziapYlQj1IwUJpws2yTUHKTTCVg8dwM9mnrQjiB5aiHDkYuHAw/YUQ7uE3cxBzW5yhYOUdPST9uEoYegrWypl65b4PTpo4yi1lLVof9Wjsi3Jx0ndjqzWSzF+YtiG/MQm67znPwc/+XZXjTb8QDtpt9ScOVtYsFCrYTupx+qEtoUpjvHjy5E2hhNwewea5qwUo0P5sPRpU2daLPPxQxtpKxjk4yfEMom2m9Tr6bY0egk/OErO+VRdk22n6rpAT/vWVa2TttI2qWqrkqHNHXdNY6WkUvtEeeE+UYwci7EFtLVQnwBLC5u/M+SYhvZA6xNgbv0sXKSK2ZekPmF8FyNH6odmvj5RrH0ppENpx4m+kmOaPhFimc+m+/Yl7fiYz1b7tHvTthUjR1s06Y1xIpRjPiyxbUa7N7G08T4fP2ZXC/XHYvUSfpB3oblGmjG3GNoW8KIQ7XzzShdIxh6YqYysYpBQx8j9WHGDoQ6CvVj8c7H5qmUnaOhQNht0K0x3jyjsBBGAgdUGtxKsd5ekbasbgFs1TLg/8SHHE8fkGjUAQtlWZVXnlx0dhYlFqQpu++7pFAsJ0Ttw4vwLp2EdJ510sm6hPiff/OZ/6rnTlUU7SWWL1CHcUCpr+O+xDszcQKP/lTXn/BkEun1RK6za4kAAcKPLZQPioO+jPwfpD6F2RhRXXfenGWz9uwD56kuaoIfv5DNq/rPF0MbZqdjS0a9YjU8q6HjlZjuqmSwyaJc06YRV/ytUJ30kyUHoCT/F8J2WNnznuzNo7bQJThq9KUaO/rGF/qpDafW3GCxxdtLoJVhWthbOnYdujNi8rVtrwoZEOLc2a5/Q3c9C+luMHHvbFqTFspg+0RdyTFtnMVj29z5RjC1IK8di6iwGyzR6OVBop8UybZ8ohu+0tIupsxg5pukTfUV7Z+lQX/HT21imnWsUmjvknKRNuiK4yQu9WejFNN9zhpezy35p2qAhXr0Aa41NGnWtqkIeffrlblWyc8SPXwi/3UpCPXWWEBbeL5HuuD/EsTsSvdoxON5bqrtHhAVvb+tIsEpHXb6440Li+AkW6jYNN8U/c9pJh0j1YD0GqLmR4NEK0fyqhnDqbFvhTC+7bIMGlev50uPlnnvucb8XW5go85Oi9Ea0uaK8TI7laTFHid2kcfrDzpGGFREOgvbOdmUK5rNHMgQyBDIEMgQyBDIEMgQyBDIEkhDIzcKHE5BAnY6ksrLzeE4xUJLrh4uuftna3ibDyzfI7mM1T9KSUmkvHyqablVWrtnQNU9SAqFmDSYxXC+UcR+JxLA4TWwlsjNEgIWNGszBCveRKNxFssLO03gXdaYkGmI7RpacTAvmz1NHq805Wiv1gmRTZ1CHfHicf/oJ0jx4VxfdbohG9NttTJnmSVLIy7oGbaAOjh/iJN11113uXhYXK/fbb38hJDgXHZOOqIT0i5Bjb+wkFVWHOkh4b+gcP7oF6JaV2VHipzectmLUM3s2QyBDIEMgQyBDIEMgQyBDIEMgikDOSTpAd2eO0MAHozRAA1GAcDyIDLFIY6GvV8fgWi9p3PZgWUIAhfZRsqFhvTpIHKUTadAL6WnLis5QreRNwkFiN4kwmuQUchcnC0zbCQeuey0d5JQv34Hy28C54aTMzdxvgva2Et+5qW/Vy/PqIFHWN1XIaI3UFHOQfLrTd50gG9YsddE9zjrrTMcbCXvvu48YC4WLyZEIHVOnTnWYIEdi2hMU1pNjUbtACZTLFH+2yDgvZvUBBg6P/ev/bneSAAUn6dXO94iWsbv+cORuV/3RrLc9K2yxEuGHf7nf5edBCGvkOS4po+scgQwvTdrzXAwkiAS6hk7EMkHzLFv/3OOzfA48F14ItzpXb1qt6WNfk0r9b0b5jLy0VzWukk0lm2Ry2eS8tNGV5SXLNTJGrYwZ2jUhpM87973scjZ345Lux6XFEr7Bku3/Qlga7UJY+rTBkAAlSUmbLcknCxhgnk+O0Ke9XOpPI0f6D8+Fl9ENT582EYuoN1Ysxw6LHVZnjB+OeqBrHJcyLMNABVa/jyV0k47xGpbuiFxnn7B7G35bkQlyXNq+VDRwrYyrHtctSILfJ5Y1LpPm0mbZpXSXvFiu3LhSx5D1UluiejkkWS/BEtqa+EEmVRNNNX6cz8cyH9/wa7YAHconR79P5JMjWNJOdww2D5ZG2+QI7SR+LA+Ru5+YR47UBT/UjQ5x5zamQyZHcOL7fLR921YIS2yb0U7C0mhzdIb+WKhPmF1NiyX9ED2PYQlt5AhPabEsJEebX8BPPtr0C2yqBRsqBst8crRQ8mDJc0k6ZMmTC/Ht62UhHYIXk6OFd4/ZNkueXAhLaMMP/+azbaEcoe3n//HbEPYJxokk22ZY8n2+PuFjmY+22YI0/dGnDS+xuaXpEDoMBvn6hD8+FuoTZl+oPx8/vhwZQ+ln+bC0PgGWYdASk5HfJ/oCS/pEPtqGZT7ahWaaXc5zDdewpcP0Z86qFW7novagA2SM/l2vR7/opCShmjFjPw15+KpLgMffNTVD9Pe73OQwbaloXathwHW+vF5DbJdX6TSxe9LUpLrIkcSuEUJc3bjSTczsbOYyTRpbqLArRCQ6ColprRA63A8IwbG9ibtM7lYdOZjGjB2ngqmUVSs76kGRYhdOq0sbpKWtRUrKdICubJUazZPU3tqcN6HsGaefKo1qkO975FlncInEV9oZbhxaH/jABzQc6FgXgfC3v/2N4328Jsd9+9tPlwcffFA0FrgM0cAYQzXM6Ex1KOlMYzRb9jgNGrFJoxJ6pUdO0vJlGi+vsU0DYYg8sfl5ecejl2tc8d4vPYlEQivCc62lKzou4Yel27njVRpNIogswzvINTz7619w9Ou1RHi5z1Q9YnW2ae6Y5UMXu6h11ar/J5UeJu/cfJ7UVnc9gon8/6H/ralco+m12mRx5WLZa/1esuvwXbsYL3iZs2mOzKueJ1s2aQLM6goZ1zBODqo8qBt9Qv0yibDBzy5y+tmyaT/P8KxFDsNgwh9hTv2JGQMjeR/4l/YyOUDncPJD3n3a1Ms77s6KDmx+8WkzKcQI084YbXZg+Q5jyESY32PRI2kbP3wP73Y+npCx/kDA99Rp0RWhjfwJh5rEj0+b95L4MdoMkpbrxadtWNI22oph57lisIT3GJbUbYn0TI4h7Vc3vSoLBy2UTZs3aYaCcpnUOElmtM7o5kSvaVgjs9tnu4h1pW0aEGfQEpmxboZMGNER8McK/M5smCkLKxdK86ZmqRpaJdM2TpM9avbohuWiukUye9BsadDFLoKarGlcE6WNPoC3YQlfyAeMQtroJVhaXh97LpxoEkrcBfxRnacO6xPbg2VIGxq0MR9tcLM+EdJmssEYa/2M761PxHTInoOe9YnQgWfiRkQs+qslf4xhyff0Cf61/Ez5sLTJltHmvSR+jLbfJ/yogH6fMDmafQmxxL6YHNNiWahPmG3zacdyCyEbZGThrE0vsS8+P9uDJXXGaCfJMYm29QlseiE5mqNNu9GjcGHJ18t8WPKu3yegTZ2x3EL0FdrlY0mbQ9rorjld2ASwAaMkm26Ledhx2hPLy2VypG3YSd+++HLkO9rJv0abNufjBx2Ctt2VSeKHOnnG7D/h333aNkb5ckzC0sYysLRgSYWwNFtg40SMtmGJHKERGx8NS3TEBZbybHUSlsjUxtwYlsYPWOJogkU+2oZlEm3md4YL13jwAcL5Ys5JGqzC20PDe89ZuUgmTxjsHJHmljpdPRnt4sofqPkJrr76J5pp+wsu1v5LL810WcnJAbHnnnvKN77x9W4TUY6PWeZt+3JURZ3sNnGoLHxdY0pr7p0lr9fJLmOHSn2DrnpVDyk4227RHE4wVa73dUgIm+ayl18pR/LGEb0P/lSprfA7eaAsmla7Hgu0UOL++zhZm1WQlmPJQkk3N3cP77RhwzqNXKaTzXoNGz5+uCxeohHKNGfSq8tb9X501xVnW4H67v/bFvL78MMP1zZVuVj4Vs4++xz52c9+prlCTlNlGio//vGPXcZjYstjhOo1Zv9eKo+565bJHlM6TrJtbtqkyWRVjmQU3pZkMDlaQB4pbKrvDMmr+0CrKlfL/ZuLi75XUMBdhFXU0x0Pp73VxJ5W4XvnHXWmvRq2LXdv3oa3DCdanT7Srkc+N7bK+rY62aNiNzm57eScA0Lnf7ntZVnUskjuvfleNwAf9ZajpHTvUhm7eWyXlbUVDStkXtU8+ce9/3D5stgJPvy8w52jtFsVwQM7CoYUY0mERULLo+vkh8H5YJLi75ZYzgNyVRDenzwM5IXBOIUZuDFA5PIgUzYDFblKLKeB0Tanl4iF11xzjet75GzgaGkSbfKdEOSFfDekH4jRpl4ya5P/gkng5Zdf7khiQG3yyDP0Lwa1q6++2k0MyftBngvw8HfSbJcA2gRaId8NOSHAw3eSML68SyoE8l9YvhtoY+T9iSvvYtxJxg1tQvuTayekbRnFyQxP8m4G8XxYslBCfh3aAj/YZdrhy9HsCgm/yWNitMHSd+bWN62XxYMWy+wXZssTDz7hVhFPuugkGdw0WGYMntEFy/kt82VJ4xL5801/doPUEW87QrZO2yojGkd0wXL5puWyrGKZ3H/r/S5S5dTpU6XpTM2Lt3mI7Fq1a04v0YVFJYtk1vOz5MmHnnSye/Olb5bqpmrZd/C+XWiDJXYOLMGPRNrknWEc8J0AS07429/+Vp5//nn3DDl7eN+fXEObdxcvXuySoqO3YE5BL/0FAcMS/eV5bC75j8xxMIZMjuSxe/HFF51zZHL0adMfoU0EWfSNv2kjUVBD2tYf6bfQRtakmQhpo1/0x0cffVTuuOMOV8+nP/1p1zT01/QSWjzLGA2WtIN8QOh7EpYh7RiW4PnII4/InXfe6XTo4x//uKMdrkrzLiccoM07LLiecMIJTqa+HI2fm2++2dk2Jk75sKTPXn/99U4v6bfYjhhtJkeMo/Qho02b/Imr0X744YfdMXgmq9hLsy820QNLZE5OyKuuusrhD+19dHEy5Mcc3Z/+9KeONvlusIPQ8nUDGYALC5+kXKFd+eQIbbDEFlxyySUugjB1+DsWRvtXv/qVy2vE/I38MUm0sfs33HCDq4OcSbYz6Ns2S6gKbfo4YwS5a0IsLfw99ZHXiLxUYMlzfoJnCxdvtMHS+EGXQ7vKhN9oH3bYYS6/TxJtIgVz15sxCizBw+W8dINxR5Ji2sn4iG7w96WXXurmt0lYMp7wPHM18k+F/CB/5Hj//ffLvffe62gzX4Mmeuk7C7xLXegGOkXuK3KjhbSRF/qNnpOjifl5EpbwwBz8xhtvdAtGxk9IGzmCNfygS9Dmqgyfx/rE3/72Nz3ddJ/L+wRtFij4PcSS/J/wY7TJqxTDEn7oO+SIIqcd+bbg03dYkA38GG3GL+QY0gZvnoU2Nou6L7vsMuH6T0h7mfbBSZMnS72Oh26RWzEYP7FrrILcsh+Da4tWtk6Z3VCnKyJNuvJXVe6MKEYLg0ZSqLe+9VRn+BctWihXXnmlTmLmJ0YTY3LPIOX/fP0HN8i7P/X/3M97PvND+fJ3r9d/fyTPvjQ/N2jm+4Uw3yR13agKzp2kYsvyZUs1P9I6FxDCwn93dBB2pLZo8IeOENcAu1p5Dn/4fOmS13N5OYapoDoGxe4+x2f/85fy0a/8VL6kPF786f91PL/v81fJT3/xm264MPCFhU7wve99100K/DJz5kuugxxwwIFOoVAWDA+lRmWFQq6Gvw2NKkcNjDFYIxcqL8FKYlH3iW5ZdBdR6LqUdo0qWDuqMvspEoMho/ToxFCOywySCRMHy+JNa2TRqEXddiMbhjfI0nlLc0fjFr20SEpq1LHSkOB+aanSQbp5s5tEUDha2VavK+zVXTf5mBgw0GDcMBboLQMHn4V33hg8mNhb/jMmPhjR8Pggk0gGAhwkCk4GRjlc5TXaGDho8/ezzz7raIe7sG6XWO2O5RkjJxjti9Hmfe7vUeCHpIIxfviMiYHlnOCeXzgRpQ6MMs8w2aKQcJL2xo65+LR556GHHkrE0qcN5vAcHpXCuWGgxEGiMIjDTxJtBl0GBOoyfmJYMvDgIFEspUB4fLBtUJs0DG2QV1/iBKy4wXHNgjXSOKLj6JIVfkcv56vdZyDn72UvLkvUy7WN21I9LHptkSaWLZWmwR1Juv3SMKxBXpv5mvsIfVq7YK1sHtE1/5DpEDKx3ERJcgQzHEEcJMpLL73kbHoSlkxEbVUYByOpTzCxxamhLegyk7YQS/6mHzBOUnDOmcwk0eZUhoWgtj4R64+MvzZOUHcSbV8v0Sf6EeN7qBs8h82w42lGO9RL2o0u+rTtOFAoR+o0W4AOPfbYY936OO/Sx6FttgD8LeWHXyefQdtsGzYJfvJhaXoZw9JoI0Pw5O+OIEnb0iIYfWj7/GCTsAtgGcqH59AxaPMdfTic1BtmTOrQIwpzJEs5EMPSbBu6bLRjcoS22QLj25+AG210EVtEoY3IOnbSgrbjGNqxLhaDQr6pEweKdjEh5W/esTQmoRyZx9g8hfkINimJNk62YQk/SbTRBUsVAj9JtOGHxTQKfRPaYZ3mBNK3Qix958x0CH3AqaHQRngJ+bE6/fGRdiTxQ+5LswUscvgLG4any2entLEpFJwa9DmJNvVg+9BLw5Kx3Iod0WSsgR+e451Yvipo+32CsQXaSfYFLI02uh7rE/CIPlAXBZsey3OEDHzalqIopG2YG5ZJ/dHXzyrV49jOFc/knCSUYpAahaqqwarsrDpvVQPW6rzdZnVKME6f/OQnXOLY//mf/+dWIT7/+S9octnd1ev+adi/E/+GAVZY8Dp7UtwuToPeqQiyoaetC4XoWKXpPlCv1QSxo/Uo2zBNKluowMdIXSFkFWStKmyawuqOvwqf5p3YM9Rx9NHHuEHrtNPe5rx36n7jG9/kOjfKhBy5oNXaqjkgWtrcagDJdr1SlJO0S/X4ZfouiWdzpVyPD7KzlP0Uh0FT/VbZ3NiqEz3d4ahrkXFDRspeQ/fqYuQw9nvX7i1777N3bhI2Za8pLv/VqKFdM0JPHj1Z9pq8l0zWFREKq3S77L6LTBzddUUEJ1nzornVb8v3wu98Fh7FIVcauzzWT1mRZUWNuv2Cg853rNJQaDeramH/xuj5tHmWnRw+C89nQ5sVVlbIKPCVRJv3WVWnYMChzWf+gEGb+IzvzNGCNz4LjwHRblbTfdrwF/KDYQ5pG5bhYAU/0LbJNLsarKiFtOnX0N5Nd+0pYBbD0vgxOfIseNGe8EjgRF0Vw1ab3A444AAnq1COo4eNlqkjp8rue3I1sEOOe+yzh+wxeo8uzin1o5d77LtHblV36t5TO/Ky1XTVjSljpsj0XafnbB44TJg6QaaMmtJFhxj4dqvdTXbbs4NvZJRE2+RoWBrf4X0saLEjw71MCrur2EiTqzUA2qaXNlllty0JS+TBzqvpL8nV7W+rEzlCm1MWFPSb90LafA4dMt3bJCyfHAniY7TQEWizu+EXxiPqRM4UdJEVdj7zFxmMNu0ypygJS3QInWUSQYE2/THkBxn4tNEhw9KnzXhFnT5tdJRouOERJPiBtkXJxU7BT6i/xg99IsTSd6iMNljaDga04SmUo2EJfQp9vhCWIW2fH6NNfUYbGcb6I++FWKalDT+8G6ONXoA9BbrQD7E02siuYy5RJSeeeGI3u2r8sONg8xoWbelrMSyx0/RLCv0uJkd/jDInz/jx7WqMNjY1Rhu9BQ+TI/xYnf4Ch98nTI72nG9fjDb82G48tNGhJCyNNjQMS5+2r5dGm10k7Fdo2+AH2tb/+N638WYP/D5hWJoOhViCD3k5bUzid+yXv8tHvSGW6Iph5C+umBzp46EcY1gyFzDa2Gn4DrHke9qJbTW7mpa28Y3e+WUIxwXVeSfGgJ0A6PKA/pFLJnucTqAvVGXfMqpWvey5blVg3LgJev9mvLzw+9/LY8rsL395g5tMsRrwP//zAz02c62rb75GfuPoQZqCBwxItpLtvxMmk01TX28/M0YngSM0pDi5ldyZ086VWqODwPE6a2tHuRxM7EatUwfSCsp3wIEHuKMQthJu36Fwdm8j6bJ8IX5uueVWN8GaPXuWO3Zgd8HYHv7zn/8sG1VWF6is2seP09Wq+R3n1seMU6M1QV7SI1E/7LwzoMc79tZjBq8Uoud/f+WLPzrzypd+fBPjhf6wncFyhB+owY9gYb+H3/N3qhjlxbRtQD07WM8q1qqTrsftRlQNkYv3OFXe23qJVNd3PYK5dchWmVk1U9ZtWqc7g6tl0q6TZI+2PWTcxnFdVjIxtvOGzZPVpatl4YKFMmrSKBk3aJzss2kfKWneBjW6S//FCLP6xr9M/u3ekY8hEwt0GcOBM47hotixCXsWw0id2AvsApMZO+se5mpB54029TBIF6LNatlee+3lBuok2rSF3SuMKPywSmaBKaydRpv+woqV8RNmKQdLBhfe92nbMRAfIwwumPq08/FTiLaPJau9DFLQYOEjxNJos4KLLWWyk482fLJ6DZZJclwxbIW8VvaaLF2wVIZPGC4TqibIGxrekLsbYLyjl89VPedW/7bozv7YXcbKgS0HypC6rjuSTIznDp0rc7fMlVWLV8mE3dSRKh8rB9Uf1IUfMNw0dJO8UPGCLF+4XCqHVcrU2qlR2iZHVuOhb/yEcrTs9eglWIIPOp0PS/DhPSYfMR2y1U12Z8A9H5b0CeRBn2DAp92FaLNyzkSrEG3GFfQXfgr1RyY1TDbsuKuvv4Yl4xyr/Dg+lCQsbVfKaIf8IEcb1+DbaOfjh8VXfpJoW380LMGH/plEmzawQwRNJsz5aDMWs3JutPNhiQ4Z7XxYYivROXPOk7CENjswLBhjZ5P4MbuKM8yPHdGM2SFkSL9gfkCxS+v+3ASdAUv44bl8tMESftBlnJ5CWGJXjXaSXTXa9Ef6U74+YTuX2MF8tNll4/QEWNJ/C9Gmf8NPiKXpL/8yT2XHyRb/QizNvoS088kRzI12Pn4K0bY+QR30M9qIXBkH4MmKzw+7PYy9LDgWwhK7anwXwtJo58PSp51PL8GbZ02OSfyYTWesx8bkow0vyChJjrTH+SLcadZ+aCfJ/D7TxUmaQefWFVYECcD1+uIs3RJvU4W5tvPOAp4zRs3fIrbdmXCiyoQp9AYbNyyTspLuR9P+MXuB7LbHPm71en8NDpEUyWpHTIaJJjdsxHA1xtVdzowabTp6o06iOPLHrpZffCdp/MhBUqN5krqVQUP1cv2ILh+z/YuB296Cs7uvtm+Keuas2rgJCHLUIyqtqjDIkaJO0p7qJHXs1xZR9NgdFrjyHVNP7Tjb1UdFB5HROpH/nFb/+WJIYCzCrPS+4bC60C/bmkd/Gfhsi92nB348h2Hid7sA6G9X2/PQ5Vmeo04mtuHklmfpO68PeV1er3xdyjXJ8T6b95Ehjd2PnTl6VXo3rnKDNJU0yYgWTa7cODSeZFWvn20avEnqyupkSNsQGbpFzztH8mVB2/ihjcZPeHyEdqbFEr7Re+o2LGN3BX3a1A9tC6IQYk59vhyRDTIKC3LhWeQJbbtwGx5J6akcwcV0I6Rtq6xGOwnLkLYFjYjxE2JpF9vz0e5NLOsG18kGTdFQtbVKhjdp3rnm8m7HtEwvCSjSXtIuQ1uGyrDGYXG91JgpdVUddY5oVf3No5ebqlV/B9VJ6VZ13pvGC8llk+ToZ6W3i8YhRj6WYG66sT1yTKuXO1uO9F3rj4X6RBos7SgRss+HJX3BjgiZfbEjdTG7arT7c58IsfTvMhtP1sf7EsskW1Asbdpod6+T+kQ4PpqtLmRX88nR+o6vlzEsfdrga0Fatoc240QxcrTx3mx/bHzsqz5htAthCX2bayTpRl9gmda2uQ0FdYRtx6wvsMw3Pto8x3QIXYvJMd/80mGs21fu2NU4nbCM9cJas/5s57GaldlXe5BolsvJYZ6kNo3uNm5wg0wdUy4vLdGjb1urNW/SJrnmuhs1T9KQfuEk+aCFzhodNR/QvpN0xcfPkMZBu0hbiYb/rtwku4wqk1nLSqS1tMYFxvDL73UHCEcmqXz6o+/V3YSVcuMtd+T1GdLKUZ2k6eokzc1b2U78Up2kKnWS2LU6Zyc2IyOdIZAhkCGQIZAhkCGQIZAh8C+GAPP5XNwuksX2JGFssZiVlVfK6i16+at+o2wp1fDWWsHG1vR5koqlt73Px3YM0ta5oXmwVAzWI0b6wsoGzbeimzhtZeogpa3Ae65Ed99iuxJhVUXIsag7ST1o8va+QgSNQ7a3kuz9DIEMgQyBDIEMgQyBDIEMgQyBYhFIG9y42HrzPl/eulFqKnXbfn1HzqDyrvEAepXWzqysqrRRWttbdWu7XHMktclgRbtd8yaVat6kYssPrvplsa8Uer4nvlqhOnvzezznSb1ZYVZXhkCGQIZAhkCGQIZAhkCGQIZAGgRyTtLhen9iL730xXnRUSSM1H8tWVaTHrf7XUIm+XxEuJxIeEK/cOxsr6l6r0KvF0yprpcVG1plYm2FnhfXe0raGu5DEdErPH+ahpn+8IwfKrKqvE2qSpZK3eZ2mTS6Ura2lsuEQevl1ZUl0tTe9a4S57ZHDKuRL3/u4/KN7/5Q74N1CSSXmrXW6a3SNkmTvar8uA/GmVAuVLrkoVtKpOLxXGLV/u4ksdNVvDepL1kCMf9MagxAO2dt5+iTQLY7dxZGNd99OaNt53aT6rT7K3Zu1yLAhM9D0+5cIMt8tO3MbyHa/h1CP09ErK1psTTavYml3UMqxI+PZVImc3grBsu+kiNHdd0Wfp7jy3ZPwM7Rp9HLWKhY/z3ToUK0DUs7y95btNGP3pYjWBbi2xI3QjsMIe/z5veJfDrEO4ZlLNywX6fJMU2fsMSZhepM2yesPzIOFOoTdmeoEJZG2+6W5LNt1JmGb6NdiO+0fQKdsPuQafhB3wvRNizT9EeTYxra1FsIS57BFjE+pJEj/Ps54vLZ9EK0DctCtK1P0NZCY5TZ1UJYFivHtFiiw8XoZW/KsVjahfSyr7AcCH2iWCwLyTHfBDvnJFXpZGyCBmXYQ0Nj2gWnvfWS/yKNbrK8M/8KhIg0QvQYMwYMPLGL8RB94okn3I9fiNyR9Px4DTQwViO4UP9ALvBI9LBL/u2HUTaIwhWLbjd+9HCp0GhnFeVkOk0uhEHEKFj0FaJrgSlRQV4sfVFGjh8pJxx8grtITfSpww88XObNnSfPze3Iv9JZBoKTVJQagAkRxPxjiUTm8ZNmWoU48H7EGow2YUzDiRS4ElDDLtkzYBBZLAzLSb08Z/2CvxmEoB1OiOua6mRe4zxZXrlcytvLZepGDb1cs3s32vDxVOtT8mLDI9Kyeo1MnXacHLHlCJkwuCOMqhUmeHMb58rTFU/LU4ufkr3G7SVHVh0pB1Qe0M2pIoITemOLEEyi0MdwAIZf+PH7ahKWId/wS9SZ0KELaYNlLOt5MXIkcg0ReIwf5BqTI1iiGyZH3ovJkXp4LpQjdRbiJx+WLDj5gRqSsOQ5P+hFMVjGMo+nlSN8r2hcIY+XP64Rhh6RIaMmycE1J8rBlQd301+wXNCwQOZVznMqOKFugkwvn94lwTGfU+fyuuXyctnL0lzaLEOah8geDRqdcdi4bliua1on95bdK08sekJqh9bKqSNPTaSNvtkxaHSIvhiGdoU2z/lYMulA3wrJkf7Bc2E49WKwDGljV4huGtJGd9FF01/4icmRfohe+v2RMSQMI0891Gd5pJADdo46QzvEOG8JRnmuN7AM+aFPJGFJACj/OHsSP32BpW/T4T2JNrpgeaR4DjmmxZLwyOE4n6SX1OkvsEILLKFvxRKVhjoUyhEbSJ9ISzvWJ0I50g7aGOanCvWS55KwxLb5gRrAknEixrffJ/g+iXYoR+xAGEYezGmXH/E0qT+GWEI7CcuQH+wFWBaSI/LjuRiW1On3iSR+BgKW2F5Lzo4OgwuyCdON4BAjR183krCkD6AbVpLkCG1LKJ6PdpeJVMIfOSepQhX2QA0BvkAncENr2tVgakJB2SQTNEdIm0ZF21V3Jf74xz+5JFO1tSNdBub//d//dcll9913ny6DURrCsWdWaDhOy9DN96eddIjsudtEWVenuyxDKuUfs+bLI093JEKj7L37JPfMmo2NMqymwsU6v+pXf819P3niaLng9GNkQ32T5oAq1UhzFfKD//uzKmG7e2b0yKFy2fknS11Ds9vJGjWiWn568z1ddnHeqe/Xjhgmjc0tMlq//9VtD8vKNRtyNN7+xsNkyqSxsmnzFvf9A0/OlOdmpkuMG2KwYs1G+dTnvpoXvmOPPU4xf6vLg/HjH/9Ivvvd78nll1+uoUyXybe//R05++tnyZuOe5M0LFwrg0o3S5WG32je3Cj7Td1P1jSvkZX6X2fpGjmip0Lru/cIgYigUreTDskEjmSpJEElhj7x8Rn8/ckExpKBhFC6JITEUJMpHOPETqYZOTovYVXpmLdp+HQGS3KakM/DwjUb+zaYUh9OKw4rOTv43PKL8CwTrTlNc+TJtU/KvMfnSbmewTzslMOkdGOpTKudlqNNWx5reUyevveHMvb3r0ip8jB/wn2y+jsfk3c2vVOGVXUkPaYsa1gmN6y9QW658hYZWT1S7tp0l5zwuRPk8t0vl32r9809Z441BvYvf/mLo0VmbQYRixDn88MASMJSQtWS74A8Kmbo7DkGU3AhQR7J4ghTC5ZMyPwcC/ADFkyMsCEYRMMyRhs5Qpsw3OQpIrdEjDayIQkemekZUM4++2wXWIVdVJMjtKGLzKGN8SSoDCF9LZyq8WMOEgkm0SGjTdt9fgxLZG20DUuLouTXySBAgkTqJ5gNeS54zndOwRLjzsISifDgIR+W6Cb8gJWlYOAdfxJlE2uSdRIm12jzjO/o46TcVnObNH3+5zJxhTrIKvtHz3tatpzyKTmq+qguWL60+SV5rf01+fuf/y5bt2yVfY7dR+pG18kbGt/QhZ9V9avk+UHPy1OPPyWrF6+WCXtOkPWHrZfDNx0uE4dvy+Hl9EwdpG9/5dtStanKTQ5nnjFTPhWhjRwZJOGbfzX4jAu3DD8+lvANliQzJdEmcjz++OPdO36uOpvksbCFfNDFM844ozMFxjZbgCxt0YCEmSzkkceE/CchliZHo02o2lNPPdXpmk/bdMho8/eb3/xmpza+HeJvkyO0iYQK3eOOO87JxZcjtPkhNDDJjbF71ifom9YnoIUdoF74pm/QRkIEh1iak8Jz6BBjz7HHHhvFkn5CqOOHH37Y0TYswcDfLadO6CNH+vAxxxzjcoTRJ3zn1OwLCX4JbETE1nxYcnIFjOjz6EYhLAn7Di/oB3z7zja0GStIZg0/Rtvsi/FjWMLT7bff7uwP9oXovuGuhS0ogSXhjskPQ04ac0LMZtCn+QyeSeSN3vi2zadNnzA50mbwidG2BRh4QUbIEdphnzDanEAh0TH96swzz8xh6cvRFiWRI+HU0UlCxKPrvpOGjOmP6CS6yUIv8mGS6y9iWp+gLmgzNvlyDGnTf6FNuHAiI9MnwTykjRyxA/RJ7HgMS+oCS2REnYxrb3vb21xeqVCOhiXjKLaAsRHbCpY+P4xzyNGnDZbwZVGkTebQNZsO7RNOOMGFp6dP+A6VYUlicMY+ZB3DEn6gzYI99p/C3NH6RNgfkTv80IeMdhKWJIl9/PHHnb1A1+EH+2J1QhuM+PnjH/+Yo03fCE8pGJaksCG1AnM28pjFsOQzo828CjkisxhtPqefIQPkGKOdmxzl+SXnJFl88NVrVsngScOlqlIH0ZpBsmjpytxKM8Z406Z6+d73vudWtH7+8587J6mvyjGHavK/3Q6U1rLhUtrWIO0qCN9JmrrLGDno8GM1Yc9wjYjQJLsNXdfFSRo3eoQcf8wbZMnmkbJV7wLtP65B/t91d+ScpOFDa+TNJx0pc9cN1XtC5TK2cp06QQ91cZKOOlTzGIw5QO9OVcioio1yxwPPdXGS3nDQnjJ69yOkpKxShpZulOWr1/fYSUqD46OPPqKPbdWEWjNcnhCUGmegvf0gZwBs52LFiqWy2+Raqamu0LxO1TJ30RI9RjnKd5L6+05SzklqY1dDO9tonQCu0g48tjPJaIgXnRxMcFQoK8pMuQAA+CBJREFUDOjkMrEVfn8A4ncmwhhXnsMQMmCg12aQLPM1k3+LPEhH+9CHPuQmpv6KiO2S4KBRGHyZCIfJHhkollctl1cfeTWXYXrM5DEyYYYm2WyZkqNNO14Y9oJU/HW27Dt0hKtz/ooGmffYfbL8sONFg9Tn2F+4daE8+dCTMnHURDeQM8A8dM1Dcvr3T5d99T8rdrQFw8HAT2FSeP7557sBzB9Y4I9B8v777++Gpb9SZzttTA4oDPyWmM6XD89hSBl8jDZ/f+ADH3BGzMcS2hh2o80gZIknfdq2Y4gcMa4U8m+Q0NCXo9Em2/jzzz/vnkNO73//+50c/ck1OGC0GYAo0GbwDVcHDUufNpO7c845pwtt6oC+TxuMyCcC3j5t2oJh/9Of/pTDkgEwjBBq/DCo4KRRGJze9773deOHOuEBR87kw8DLJMafXK/eulpWqW7trQ7S7tquTdrnXrznBZl99mw5vOXwXHJe6ltTsUZefeZVeX1+x45/6eMasvvc8bKufZ1eItx2jXB1q9a5eZXMfLojWwB9c9q+0zRA0EqZqP9ZActHlz7qHCQWIPj7hQTa6MzTTz/tnEgKOnLZZZc5jEM54nxgHyn0c+xkuApvO01gjlNMYaKMw4te+nVCAweFSWY+LM0OGW3kzWSCgd8vtitE32EhgkL7Lr300i60LbQ9zxht7Av1hXK0PsEE0466I28mcXYkCTqmQ2DJpMOwfM973hPFkrqYrFOgHcPSdl9xUsCeQn/F0YeeJbA0fp566ik3eTQsr7zySqe/vpPE39DGZtlznGZhIhXDksUs8KZA7+KLL+5Sp9FG1sYPunHFFVe4SbHvJBmW8MPklXpxyHFs7PiojyX8WH+E9kUXXdSNNvqGXcXpo2C3wDLc5fOxxCZAG+eDMcWnbW1kkcqwpK/HaKPP5nxAG7sAjkm0ibiLrCk4Fjjw1GHysVDw8MzcgwKWyJHxMBxP/Mm6YYle+sX4gbbZdMbjd7/73Q5LG5tNjjhcRpv66RNgF9KGBnLEEbFcPCw0hHLkuSeffDI33oPlhRde6PTX5xscaB+OAgXajFH+KRY+NznaAhm0mdyzQOjTxqnnbxbIbK6BfKxP+E6S2XQWEa1PkBMMvYz1iVtuuSVnC+DhXe96VxcsjTbjsp38Qu7WJ2JYwo/lNYI2CxzUY7pkOFAfjhwFW0r+UF+O6JDxA+4UdBS9TMLSFsjAEroscCTRtrkGdvOd73xnF9qOlspwgjrsdepMDtZTR7Ej2TkniV0Yto+cJ7iVXAj8bHVG2xKAnXvuOXLuuec5pTzjjLd3EUjaPywhX5rnl65tklF7dEwG2zUq3Mam8i6TqaZWzQHUToJKfaCsShasKXVGzkJ0t20tk0UbNDBEZamUaICIRRvanNFubNREnlq2lpTJ/DXlUjqoA4Z1TTVSXTNUqhu25Jq3vK5cdpvQcY9n9WZ1OKr1e+9+1oq6EhmjDhJlw5YqvVc1pNt2YshrvvsIaXBxx1hUkZjY/+Y3v5YvfvHf3arz17/+dWkf1LFL1pGLQHFTGfKvyTFN/f3kGZykXAQ+ZOpy1qih5F/0NLzHw8TTnEQMDoaFCUKHc78tnxWrmrZN6yesw6HCqNmxKHQJJ8eeARcGC57DaPpHeaDNKgeyNePHczzv0+bvyUMnuzYxWLo6x9W6wbd6Y3Vuqx3au4zaRTqGqG1lePXwjp2phm2fMWmoHlQtdfofxRlzzSm3y/hdVKm3PQdtnCh+ZnYeocWhoZ1h4jb4oY3GD3WCJbrPaqUVsKSt/rFbeMFZ8Z8zLKFthgs+kmjzPDqL8WPCwXPQ9rGkLluJtAEV2jzrJ4Y02jYR9eWIIfa3+eGbRIMhbbDw+TEs0TejzUQ4pA0t6rQJOH8zWPAc2Pq04YcByTDnWQagJCzB3iZlSViazIwfo03f8PkZPWa0JjYekZPrEO5MqSnZddyuMnjt4JxegsOuw3aVeYs6jtpRakbUuNXM8ZvGa2a+bfrGTt3qTatzOVmQ1Rhd2JpWPk2TJ217jraPqled7iw2GYnRxs7ZoMvjxndMjnZE0nQopr/IGjvKqq7JiP4U2gJsja3qWo4Z9JHP0E8fS/oUOBvmtBMscAD95xiL4Afappu0J4m25SKzu1imQ/4xImijP9RtThI6FOql0WaSacVoh1jyLrtCxrfZAv71+cFWQp9nzUmK9UfqATd2M6zQRy2pq98nqM92Zm1cz4cleJqTFMMS2rZwZjlm6HPQRl5JWOIkUZBhEpZ+Co8YlqZD9CGjbViGOgQffIaccJKSaIM1+mP2nOeQA2305Qg9PgNnk6PZgpBvo0095iSZDvnjI+9RJ/MR48fkyN8+ltgHy/9jR0vBknr954wf8DO7SntCzE2O9G2jDT/IMYk2uFsuSpOjnyzVaNsCjI8lOmmTduOb/l+INrIxObLrZrYAfnzaYMNntojHc8gefuxemvUVsLT5j2HJGJEPS7MFMSyNtu+UQNtkG5MjcrajoNAO+WFcZHx67rltVzyMdgxL3wk0uwq/Pm2btyFHO3KXjzYLk1ZitPkO/Ny8Uudz6BKyDRdEc06SI6ovjB07UZqa6/SnTY+QleiEaneZq6t2rKZ+7WtXuNUXlJGGnnPOua4NbKnjraYpsbscSe+ta8Q52bbhUTNyYtetTA1+QOS4XKneloGXz9pKcJA6kqdSNrVVq0EZ77amXcG50cSuVlr1+drR46Rpy7Zktw0t2+ovLR8sw2vHaRu2nRPe3JoLhCCEN68aPiF6BwYa5WWl0tp51C8NVrFnPvKRj6iMxunkYLQzhnj0EyaM15+J8swzT0vT3k2uU02aNFXFuVEaGluloalZ75LtLrNeTM7D1NP29OF7eHvOScIg4JTg9VP4Fx2sVUPqF5SczvDRj37UbeuzYkJnD1ckeI4JGzsJ11xzjcvGfNJJJ7mq/PPA9jvH5piYoTfvfe973XP+/RL7GyOLfNjJYguaCVzsuV3bdpXjzz1eym7XI0IjBsvBh2kC59ZxXfJvQfvIliPlRtSz0ydpGCMyoqFaJmyZoD7Qtsza0xuny+CKwVJX3TnzxGdXFZ66ZWoXfMxxhG/ber7kkkui/ECfSTu7ZiyKsJqGYYxhyWSUVadbb73VGXWONYW5xAzLD37wg84wYW+SsORZJq4f/vCH3U4Bx0eYyCTJkTZed911TvbQpvj0jTYroexmMIky2r68TY44QNTJbhK0kWtMjhh2+Ln++uvdRAWMQtr2N/oAbVYHWeVlIPDvPZnuoTNf+9rX5He/+51bIeMoUEjb2oyuYdBxHNlNieklz+K80U5W6qBN3wmxrG2pldENwwQd0615V5pU9w7ecnA3LCe3T5b9j95fNr6+0TnXbzjzDTKlTXdBWyulVf+zMnrLaBk2cpi87Zy3ycxnZ8qBxx3ojoMObxiuHXtbBgL4m7x5ss7uPHVNoM0THBlhEs4kil2XsN8aDtjHr3zlK+6oLMdR0N/wPqztcHDM244IsbMa1mmDKRMRdj/ZNaDvMMkNsYQfdNFos2LNbmBMh6DD0XUmUmDJTg60Qr1En3EO6LuMwex0oX+xPgEf6MYvf/lLJ3uOIIV1WlvY5QFLFmygnYQlExR2KtkBYbxHf0MsbacK2jfccIO7v8xxmJC2YWm0mcAhRzCI9Qlof+lLX3LHdpiH2E6xb9wML46e/+xnP3O4sIsUo82zLFzAD5M4ox0mNrXVacYTsGTXg92CJCxPP/10Z1vAAdoxLM22YX/YhTjrrLOcDiVh+bGPfcxhid6xuh7SNr6hjSOHLOnjSXLE6fzCF77gdljRITBPov2Zz3xGfvrTn7pxjPqh7euwtYUdLuwPzgX/hos/1hYm99BmJwAc2UELaRs/n/3sZ50c0Xt2kUxnTOZGGxuJ/LBt7OJDO0xkbnIEyxtvvNEtOiHLsE6jzXE4ThPgnEI7ZguczdK+RZ9hF+/cc891tPPJEdrMNRhTkvgx2tBHP5m0x/SSxYfPfe5zbneM/sAuUswW0HYwB0toMkYl9UfsFPzg7EObsSUJS2zWTTfd5Gizu5mEJf0fO80czsZH37ZZW9Bv7OkzzzzjsITvkB+wZd6Grb755ptdH+bIqC2gm25Y/dBmzsYPc8FYn0BmNq/E9pTp38RG8Esumexx6ikfppOdqXrkyC4q4tBwvKBejxv9SjsKk0WcjBdeeN4BaedUUSY7ZtSl9u38gwkPdxGs4GXbURQ+wwjbIGnPfPvb384pKqsRGDi//PCHP8w5SRinz3/+812+v/baa93WqRU63n777Zf7+ze/+U2XlUwGXxTFCoMnRx3C8uYTjpAPf+h9cu6FH9wuVJjAHXPMsdpxmtwEks7KwFFePkiPoTwlLTNaZNS+up174BtzK0lMYrl/88TiJ6Ty7o5dL00mu6+2fdtS3na1qvdf1jPyY1QOnOfpGgYwDymL5OSvBIBPOPBSRbijSWfluXByYufz/V2rcBeJ+vieOv1dQjovdXZLPqx+9dKapbKibIVeuNK7SFumyciGkd1oU9f/vWmaTDh8uGyp2CqbXm2Ug07+qOx9WVedhvblX79cnmt4TkbPGC31r9fLor8tktceeq0bbYxMeCE93EWCn2KwZNLt8w2WrACFfDMgh5dVt5d2KEeLihTKkfbxrC/HcMW8WDmm5SemQ0l6GWKZpEPF0A4j+yTRnnP9T+TZh6+S4btpfjeNhLn86Y3y3nvnRvVyVY06m4MW6WZTu0xunSxjm8Z22UUyLJurm2V+1XxZV7pOxraNdY575ebKbrpxz4P3yFd//1XZ5XBdJdUTAi/d8pLMTaCdVo62m2Mmoy+wTLIFO4J2WtvWG30i5If+Rd8t1MexBTwXOojF2NUdgWUxNh1+tse+pMUSW2lHFNHhJP3FpvNsGtuWlnZoX/pKjn6AEeunId+9QTvt2BzD0t/5sDaCdQxLP8hHX/IT6xP9HUvkyJgbOj/bg2XaPpFEu9DMtUsy2XXqNb6uKxFLdYVhOBE6VAm4zAlD9erVYRjsXLBVnHb3qFBD/hW+f+zv/5D5C6/YblZZYfjznzvuLFjhzoyV0vpSWbN0jdy64lZ31ItOv35dR5Sn0sbUMRC2u529UEHRyW7pMGxh25YpA1k3B6WzYeCBbvOsrWbY1rXfduqwOunMSXWak2W0oRsOpLl69TQnE8tdy3bN0W7bum330p5jYlG7QOSo+o5I6LPqNa/YER3HKf3iVnHWajjkOVUyesNo2bpaoVM/P8Y7kwHqtbsZtDHGt48lfIerNT59twKjOPqXiWPyB2/oF0PbjoYkYRnKMZyM+ViaHPksie9i5Ag/hmVv6BDtAkt4Nr1M4sfHEtx5Lo3+5pNj6aY2mfZMqcx4pWN3/EE9YRTDHVqj6kbJ2LKxTuZJtGlPhSbRntE0I3fEx/UfF4+la2lvapdB/xgk7D65onqfRDutHJk0mF6Gq6c+9bR6GdqCJCxtkaCvaO+MPmFYFqLdkz6BLHYWlvlsm9kCeO44vt59h68n9iUtlkzOzV6Guzi+/qa16dujl0l2iD7BTrbpem/I0ZySQuOETxv5FBqb09jVnmCZjzZyCuWYNPb49qW3+kRPsOytPtHXWOabY6WlHZunhJ/lzpLN0sk0P67oBNIVzqXnyeeRhkD2TAcCm5u26Dn+5X0OR9niMuGHYndU+L1C/wtK0U5Inze+K4Eetw9jk+igeDTyTRj9puQboEJMept2X2BeLD9p2pAGb+oplnaaegeCHIvhu6/4SSPHtM8Uw0/aPtFXtNPUWyw/aepMo7tZn9h2PDMfpn2FZRo59lV/TMNTX9FOw3fWJwqjlNa2/bPJsa/42Vl9Ip+kvQs9hRViRz/B+UT/MmR4NpPgBVdddVWXZvkrHlzSC7/3Y6xTX/i9n5eAiokgwv0WK+yu+YUz2rTTSniGc3swq6ocpHfDtt092Z66Bui7/T0C3wCFNWt2hkCGQIZAhkCGQIZAhkCGQConaZweD6ohwl1Cmb8TdpTYlvajW4RNY0vNIr/Emo1Xmu97VkryfU+doVMU0rG8FMWoGduzQ6orpW5TY+Jrp73xCPnkJy+Xt597kbS0dj+KlfTi1hF6JboyeROmdOWAOnKXOUnFKFb2bIZAhkCGQIZAhkCGQIZAhkCvIJDbSdpTHY5D1KmYomEIXZIrncgTO/w1zSfAv/M1MlBWegeBd5z1Fvn0Zz4vZ2n0jeWrNkQrnf3KAvmtRgwsNhpe6yS9mzBtqxyw9wEuLC93knAEZ82cJWvXrZWqezQ89MAomYM0MOSUtTJDIEMgQyBDIEMgQyBD4J8Ogdy2ArsbMzRbctme0+S11jqZoxnYG8aNkL00RCihU/n5/vf/y4X5/cEPfuAm34T0u/XW37nwmISlzko6BP50531y0bvfleggUcvCJavkuptui17GNirIjHCIv//9H/Tn9y4ZKpfuTjnqFNln6B5SP2uZrHh6rgyrq5Czjzi7S7Z3raO/OyE9vpOUTgrZUxkCGQIZAhkCGQIZAhkCGQIZAnEEcjtJwzTcNyG/X140V3afQlS0EikftFVW6S4E+Sb21/juxC8/+uijclm+L7/805oP5s1uYm5JunY20LuMHyVHH3mo3HL7PTu7KYn0CeLw2sKORKLbU8i98alPXS7HHXesy5GA0zTiDSNcXoP5T74k03er1RCi6geXaCx4vb/FztJr+l9n6ddOkib3qt60cWO/vjO3PbLr6btbNKiK4tLtdZKhhSX2XE/pZu/98yOAbu0sHWrSo9U7i/Y/v2QzDjMEMgQyBDIEikWgXDeDcpNQlwhLQ7sS+KBZQ9uWlJRJRWWVCx1do9+Ro+iXv7xefvOb38qLL76oyQ5vzSXYLJbwkYcfIgcfeIB77RVN0vngo08mhmr2637/e9/jktixxcDuybLlK7uRnrzLJHnzG0/q105SsXglPT9x4iRN1LXEYXLDDb9yeZJ++cIvHZbNW5qlYXOzvloug/X+E3e7Bg3pjF7YWw3ow3r0vlip/vRrR64P2U+sGt2PhXqOvZD2uZ3BR0az/yEQ27rdUToUo7OjaPc/SWQtyhDIEMgQyBDY2QgwBuWO25GfY5A6Q0OHDtNZWIlOsjV55aYtblfCknHed9/9upt0jsu+PGzYcNlL7y/xPdly/WSShRgjOesFF1/mfkjE6if/zPcud3jOPf8COfe8d+jxvs58GsELTzzzonzgE/+eWA0JaEnERZmgmXVJtEoh2RhZjK2QGbm/l9dee1UT6k512d1/+9vfuLtk5CwAz+HDR5DhVOWo4ccbW3Lf9XeevPZlDtIAElbW1AyBDIEMgQyBDIEMgQyBfyYEcjtJDbrTsGjRIpm4156yYsUy2dq+VZORDtOLK22ycuVKmbDPvvLud7/bJShlR+lvf7vXHc+76qqr3cT8W9/6T5k/f34qbF595PfywLoHZFBljcx8Jf2xs7WLn5RKPU63tb1V1qzuvouUl7g6DDh03KWCB3bMcIz4m6y6JC7jdxwNCo4GzgfH2NiZefMJR7ggCg88+nQqHnfEQy+88IJGwPukXHrpZa79N910k0t8Stj0g6YeIKtXL5fmTc0yevQIDcRRIosXL/ab1d/v/GRO0o5QooxGhkCGQIZAhkCGQIZAhkCGQDcEck5SizoRM2fOlKGrV8tE3WEhut2Kl+c4x6lMo97Nnz9PPvKRD3ep4Ne/vln46Ulpb90izfqzdWty2PHu9eq8fmv6cNjh+4QE9/Mk4dxZwRHycyRxx4rP7MjHPntPly2a9y6fk/SH3/1G2ptwTLo7cCMmHSlXXHmlPPPs8z2BK/Gdv/zlz8KPlZK9SgTnaeXrK3WXaYo6ooPkhQWzNErha9JW0iaV+l9n6e9OUq/ilFWWIZAhkCGQIZAhkCGQIZAhkCGQFoGckzRTd1FWqWMkGzZ0/FjRI3gNutPyr15++LMbC0JQUzNEBlWPlrYq7gJtKyUlpTJo2MiijiTmnB51Xilpz+eXLSqT0g2lspb/Hluba0Spnqwsay7zm5U5SQUlmj2QIZAhkCGQIZAhkCGQIZAh8K+IQM5J2qST8U07IWHsjgad3SSO0hGRr7eLq1NdD5yiwEvCzSmaHC286Zr/kpdenivf/u+fpHq/pKlE+ElRim9QikqzRzIEMgQyBDIEMgQyBDIEMgQyBAY6Av9SIZabNDiFOUlpgkWwe5N2BwdFeI/eDWrRUMzcdwoLwSLWrltflL7gxfzghz+RTQ1dd6aKqmTgPpw5cQNXdlnLMwQyBDIEMgQyBDIEMgQGNAI5J+lIDfu9n/4QjIGABdxJ4o7OGr2jxM2dX9fU9Bqjo3fbX6affLyUDaqUFY8+JTL7vlR1V4/QKHpDx+hdoS1SM2SovrMm1XvuIXV4uINEJL5Vq1ZJfX29TJw40YU4X7dunQviQLS7BQsWuMf33HNPF+K8mKh9y1esSmzPho316dvqPfnMi3OLes/kOETlOGb0aNf+jXV1slp57m05FtWw4h/mshqOUqptseKrz97IEMgQyBDIEMgQyBDIEMgQyBCII5BzkgapE7HrPvvIyBkzZNXqFS5owdh995aRLRq04Z6OxKzHH3+8EL4b5+H++++X/fffXwiVfd999+k1pg2pMd6wZZDMWc38t0lW6Mw97W7NU/94VXP+LHUOT3Nz9+SZhRqAw7BkyRL3GL/jLNnv7P68/vrrOaeISH2+g1RWVionHnOYPPrkcxpWu/tOUSHavfX9BRe8y0Xpgw8CNtSo8/rWt77VVU/gjUH/+IdMVgdvpMpp2bJlbmdrrMqoVqPfzbv7br8ZA8H5wFHqcpGqt3DM6skQyBDIEMgQyBDIEMgQyBDIEEhCIOckcRxs2rRpMmflItllwmAp1WSyzS316iiMcmGx99dIaddf/0v59re/Jaec8hb5h07Gf/CD/5Ennnhcjj76GPnMZ/4tNcr3P/SI8FNs+f5//U+xr/Ta87uMGyn/9T8/kndfcK7Mfq3D0Uoq06ZOlBn7TJc//fUh9wjhuadoDqbFGimQ437bUy655BJNpPs7ede7LnDO0rPPPiMf+tCH5c4773BOXlVlpdsFm7d+uUyfSsCNQbK5aZO0l46WcePHi2jUvoFQFLMtFVVVgJU5SZ7AytS5V1y6ibBUdSwssecGguyzNu4cBNCtnaVDZDbfWbR3DtoZ1QyBDIEMgQyB/owAaYFyo2JNdbW06G7KOp1ED63ZqpPtMqnWaG0Ll6wWvmOnaLUevTvwwIPkj3+83SWSffrpp+XrX/+6/PWvXXYo+i3POCs4Cqs075N/b2jEsGq58iv/Lr+/7TZ55Innou1ftGytnH3G24R/C5U995wmxx17dM5JYqeM/EWxHbMD9p0uH/zA++Q/v/1dWb4qnQPz4IMPyiuvvCIXX3yxzJ49y+367b777vLQQw9JtcqKv1dpfqeKiuFSXVWuyXOrZcHrq2S4fuc5Sf36zo9O+lsqq6rYsstCK3oKx+6m4tLdSSIyZVBizxXS3ez7f10EYkeLd5QODYpEUN1RtP91JZ5xniGQIZAhkCGQhAA5VHMzq1bd4RikEzAcCU2lKm3tmka2batLtMp37FIcc8zRbufiZz/7uTpLB2oUt4EHLhHoQmelTZPE1lSVapLa/Ls8C5euSXU08K57H5HPfeXbOXCc06KOGf+Gpa21RWqHD45+lw/d4cOHS2Njkzz55JNy2mmn6s7e83LJJe9xsiIoRXmnHNu3Kl/qDnHnKtjF6tdOUifvA1DDBl6fyFqcIZAhkCGQIZAhkCGQIZAh0BWB3E4SSVbZ7dhll91k7eql0q4z6xEjKzWIw3h5+e9/l7333lv++79/4O4jsaP0wAMPyHe+8135/vf/y91PGggFJ2Fp550kv731DU3ygU9+eaewMOvVhXLhez9VFG1270aMGCFf+9rX5N3vfrc6r8fI9Ol7yi9+8QvZpAEpCEqxy+TdZMO65Rq0oVGGDRukRyYnySvPPOPT6e9OUuYgFaUV2cMZAhkCGQIZAhkCGQIZAhkCvYVAzklil+OZRx6RKQcfLNPHTXXR7erVcXpGgza066R7zpw5cv7558lojZj22c9+xu1KXHjhtiACvdWg/lIPZxG5p5V0TC5sZ3Nzs9tlYuctqfAduDZrRL2eljPPPMO9SkAGynPPPafHH//o5NGoIc6P0zY8++ijMuWgg2TXCbu4fFBE9Xvub3+TVo1WKEOGGOntuxzVUwaKey9zlIrDK3s6QyBDIEMgQyBDIEMgQyBDoBcQyDlJS/V4VqXeSZqrARnC0tA58d+8ebMsXrw49zV/89PXZcrE0XLqKSfJz3/5u1TH3dK2h3DgBDmIFXbW2DHDUYodkwvfWdQZlMGcJC5Bj9bACmv0bpAdcxujodU59jZvbnFhvX1a5hz5n+EEWXFyVEdp3gsviPDjFZNj50fdz/6lBS57LkMgQyBDIEMgQyBDIEMgQyBD4J8YgZyTNF8n9fz0xzJpwlg5Wo+U/eLGP2hwifgGSO3wGvnmN66Q3/z2t/Lw48+mYoPocDM05HmsEGIbJ4kyfFiNJnRtdPe1KisH6XG2wo4h97uqNTx3uQa8MCdpxYoVfZ70pwg59vfjdrSvv7cxlZ5lD2UIZAhkCGQIZAhkCGQIZAgMLAR2mFd08Zn7SnlJh3MxcmStnHrqqd2Quv/++wRHgjJ/ySZ56JmOZLFPPDtbnvjA5XmR3dy0RY+ePSP5Err2VDQlpSUyftwoDWbRnspBgg5JahdoriW/tOlOXT8q/d0ByZykfqQsWVMyBDIEMgQyBDIEMgQyBP6VEMg5SYdv2SJ76T0XIqNx74i8K+vWrZMtetemSe+1/I7w0dtRPvmew2R4RcfOTEfpHmr7stNH6uf8iPzx/iU5JykN2SZNLnvtL29J82juGXaLCKcdK9wxsrJhwyYNgb7tSNv48aOktaVV1q6r69Xjf0U1PuFhX44jR450d6SQI/wEcuzv93167CRtUV3mWGKl5oyKhTU26Njhw5nt2CGsdPe3YoW7ZjzHvzzXEQEyXow2d9ry3U+DNjKBJkcwk2j3hk6EdRg/fF6INm0kXH4hLMEb3sGGOpMKtLk7RymEpdFOgyXywXbl48f45vgsz+1IOUIbfpD7zsSyEO20+tYXciyGtvVH5Ijck4rpJX0RPSqkl/RDjljnKyZH6sxnX3rSJwrxk7ZP0Gd5Fmzy8eP3CZ7Lh2Vf0i6kl2ZXC9kX+ja6YbYtDT+FaBuWhWj7fSKtHAvpZV/I0bAsRNuwTNsnaGtau+pSWehYmlSKkSPyxq4W4qcvsOxL2jsDS+vjhWgbloXkWEyfKBbLNP0x7TiRz97nnKQqHcQnaMS0PY44omNCqMZmb73kzx2kZTNnujrKysplwoTxbrcHpSQMNfmTyM2DMfLvxqQd8Hbmcys1LDc/scKAMXHiRPfVmNEjZM3ajTmHaMWKtTJ1ynhN5jpCVq9Zr05I3Q5jY7zmeWKw566TTTZRVGSBM4Qcx+nv09/wBpf3qlUnr3tpEAccwqUvveS3cyA4SUXdm6Ljoo8MAlaQI85iWIgAiL5aOHgw5LlwIsVEZ73mDrO8WgwYQ7RfDB06tEuV1ANtkwlfYrSJQhhOpLjHt1GDaBSi7fNhxGJ30qgnlqSYz0JHIKQNP7QxnEjBL3z79JKw5Dmfb/jlKGtv0sbG0E6/wDdy9IOrJMkRLJGPyZE7h0lyhB+baJkc0Y1C/GADaWPoJEJz7dq1XWSUxE9Ie0dimaRvYZ/gOdppOocO0R/AM5RPyA8TIzAKsfTz1lkdfBb2nb6gHfYJ+maSHMM+UaNHqrG9hfgGw9ra2m58o7vootkCsETXQh2iH6K/fn9Mok198GR10kegXQhL3tteOYb8JGEJH4xXvt3akVj6Nh3ZJdGm/f69a+SIfEIsmVwiH79PDBs2zNVbSDeS+kSIJeNVGtrIMYm2LZham6BNnaEzGZMjz4WOTTg+glcSliHttH2CtqWhXYwcwTLWH5EjumH30IvBkj6L3YhhCS5W+D2JH8YJo81z2FRkGepQDEvG3JA2fNL/zRakxTIf7VifiGHJGEqfMH6gjX0J+wTfg7m/MZGEJfwgEytJOhSjDY6Mu8WW3BIcg9YB6iDVlbRKS1WjtFY3y7q2ehclDQAYCAj7TeLYRx551CnDHXfc6SaVt912uwsR/s9aVq/Z0GXHaKIGkmAwW7R4+Q51kMD3F7+4Tm655VZ5/PEnNKHv3op/hdx++x9VNg/KJz/5KddJDkSOZVtlzZa1smFrnSzZtEYm7b+/1GonGkCFnaSinCSMAZOol19+WX7zm9/IqlWr3OQ9dN7pQDxLB+a5RzUaIMYeA+Xn0OJ3PuO7v/71r3Lrrbe6d3jXn0SDKYMKtGbPni2/+tWvXDRI2sKzoYHDyGAUqO/uu+92E/cYbQxhWKAb0oa/mPOURBujdNddd8k9GrkSHn2HzejxLnXOmjVLfqv3/LifF8OSz/hZvny5w/Lxxx93/CTRZhIB7d/97neObow2RtBogyWJk5mogLFfwAHewemWW26Re++919EOcYNHPqNOEi7DDzRicrTPZurCkNGOyREMaTv1Ut/fNHokn6EfYYEW7TLayBp+/EGBd0y2y5Ytk1//+tcuB1ohLO+88075/e9/7/jxB2Jrg2H5ki6Q0E6jHQbcgXbYHupAT2MDNFjecccdjjaYQSd837CENli+9tpr7plQN8At/AyatDWkbf2RsQh+kmjTHnhicQgs89EGN3D+y1/+Ivfdd19eOcL3CxoQB31D9uhkiCX9AdrkFoQ2Sdd5L7RD8G26Ae0//OEP7pkkHTLaYDlXg/8k0eZzFtHoj6TniPUJaBuW8Aw/NgEJnWXDEr5vvPFGmTdvnpNjEj/YCmgjI+snsT4BP0Ybnml3SNuwZLEWLJ/RNBb5sOS7P//5zzonuS0vlmDy/PPPO76Ntr/QQ3v5G9nCD7SfffZZRzu0L/DoTt2ovTfa8IJeJWH5Dw2QBZbz9Uh+DEvsJLiziAttTrwUoo39Y0xJok17oLVw4UJX54IFC6L9EWygTdv/9Kc/ObuVZNus78APtC2VTDhGmb2DJrR5Hn5Cm258G20i9/JMrE8YbSL8giV88WyMNvSZD0D74YcfjmIJbRsnGBsZo2wBJRxfDUt0wmjbeOTrOljyrE87H5bwzZwA2raQG9I2LOmHN998s7NHsT5hWCJzcOSHd/NhSf/yaSdhyUYJtF988cVELBk74Ae66FEhLKENlgRBS8IS/TLaNm8Lxyj4NtrM20yO4SJT2rlwbidpmHp4TLCXLFksu02plcpBpVJRVSHLdPIzQlcQdpswQXMo7SKf+MTHhUEPA8JK+c9+9jM36YHBf9YyZEi1CphjWYpJxSA1vo3qkYpM3mWcrFy1Tg1Dx+QNfA455JAcDOFKGV8w4YtNaIvB7qKL3q10DpX3v/99Ohl/xQ2Y3//+99zE/HCVI6tcK5bOkym7jJDKilIpK6+UpUuXykhW4jvufPX3+0gGh2tnuyo9A/JQXQkgLP0wddjJBzUk2M2hY2GQMIRgDNaf//zn3eqtv8ptHf/22293mGFkWN04WMPf06lttYzfMWgYdAYKGzgvueQS14n91V7ahxFgcgBtJmWf+9znuq3s2AovtGkfZdy4cXKQLkb4tDFsSVEVQ9rhQGPgxQwcDgMTMpwZK6eccorrz/4qC+9iaOAHQ5+EpQ3wP/3pT137fSx9nbYQ+UwimPxT+Iw8X9Dyd7JsNc9oo99f+tKX3ADor0IZf0yIwNuwPOCAA1xb7LijYYmNwmhS4AnafOfLEfkwODEB5xlof+ELX+gmR/ACSya2PENh4eSNb3xjF9rGJxNlo02uOeqk/f7KrDnvYIkOMQDBL4m7Y1iiQ9RrNC688MJuegl/TJjhh8EDnOgTYBnKO2aDwCCG5VNPPeUWFyh8/653vasbP2DJoGa0GdS/+MUvRnfkwgTf1Et7Q9o893fN28ckhsLfF1xwgZOjj6UNyIxP8ADmMdq2C4kcmWxRsJ8nnHBCFEsmO0wG82FJW7BDP//5zx1tk+P+ulDl7zpZn8DRxMZQkPs73/nOLrThERyYMBttJpv//u//nihHJgZMGikTdOzeZ599olg+8cQTzsG38o53vMPR9o8K28QKhwKbxMTesPT5MSyhzUSHQj3k8YMv25E0frBBRhvdwF6GtM0OgSWYgyW2nIBLMSxpI/MT05/zzjuvi27YsVcWIsDS+IE27fftkNkXnsPhNdp77bVXF35MjvBjdpV6zz333C78QBssmReAEc+YHMMFBsMS2jj60OZkC9F4fSyN9mOPPZbLV8k8LkYbm4VjfO211zosrT+GtG2Mwv6y6EfBRh6hi69+PzM50j7jB90AS8ZD367yntGGb8MSvfR3SowfxnAWO02O55xzThf9NdrIBdr8jb7bOOHTNjlih5C7YbnHHntEsXxEU+Hg4FOYO5x99tlOjr7+ghF2lb4LbfSdPsFzPj82NoMlC4nQxu4edthhzjbYjiSY0MehbVdA0I3PfOYzXWjTJmjguJMXk/fQd3Zo0I0QS56/6aabnP2zcuaZZ3bB0miDH3bQsIQ27U/CEmcF2vTH3XffvQs/JkccUhvvoX/GGWd04Qfa6CV21WizIIJti/UJ6kCORnvSpEmy2267daENPvDAnM3mbdihkDZ1rdf+MFI3DzbqIs1wnR/H5pU5J4kB3mbOrS1tUlqyVQYpIf2fi8jGqsvFF1/kOt9//ue3dFC8wB2pKSkpdQZ4R5ZdJw2VYTWlqmiH627KXo70008/5RRhxZomWbVu232i3mhXRYUeZxs2ymFRX9+gHatVJ00lami6bnSwm8YAZwUDEx4rQRG310mi/rVr12hnq5EpUyY7Jd1//wOEAe6vqtgUp/gqxzJtZ/kgle1Wbeu2OzeIeiAct3Mq6c7Na0eqUT4b1PjiHHFXTi1DF/FOnz7dGS6/TJs2zeHjr3rakUW/84/V8OzoEh3Wjv4wQeV+HobYCoOoDZK+E4LB9Y/N8Dydl11Ynzbb7NAvRJs2jxkzRsI4jfQ53g9ph8f/oE+bYrRtAOAZjCr8UJ+vl2AZHkWlPssdZnjQlvCYFU5fSNv48Z81LGO0LYCL0UGOIW0mfwxc/uQY2vDDIGZHX4w2g44VBqokOeIc+sefGADAKYalT5tJW0gbemDJhCTUSwZIfyCAnxBL8IV33xE2fnyHkd+T5BgeMUA2tNuvE9obVbc6wuZsK0lYmmPIk0abQd7nBzrhbhC80B6fNn3EjjanoW0OcT7aMVuAHEPa9G9o+xhxSiK0BYyP1Mlg6+sGPPJZiCW66jt+yBH6/nP0WeyOPzFHtkm00XW/TtrDZ36d8BLe4YN2KEejzSKRFaMdyhE6TGL8EtMhw9J3sAxLvz8yiadOm4BTr+HL774OMQkKj3ihqyGW9M80WEIbLMJxGX74zN8VhDZ91OcH2iGWRptd93xYwiMTWSbLoQ6FcsT2Q7+3aMM3tJFxqEPw6OuQ0fZxp4+GemlYUp/PD7KF1xiWvg6hq4yRPm1sKDbcp42uhpgbbX8h0XQopM3iNTz6x4ahTZ3QtjqMNo6MFaPt9wmj7dsMo40O+fzAC3R92vSTkDbv8RmLjFZMZrZQZZ/DD9/5coQfUtr4mKfF0mj7u56mq+bY+7TB0j9uip4mYWmLP7xvWNK/jZbRZj7kHwlEhyg+P4alTzsmR2wONs8WvajH5jk+bT5nvjdc58o4RyzC8324+J5zktw5P+6zjJskTc0b9UdX7zc36irU7jJXBbfffvvJBz/4IbdVedZZZ7tBhYnMZZddqh7gbS5aHTtKO6J89rID5JQj7ZxmRwS5sw8drf8/Wr5/3Ry55vfbJkO90Z7wztGoUcN1lb1OMaiSzQ09Twzb07ZdfPElctxxx8kPf/i/bkXh05/+NzfpZpJbp8JmcjheE8mKHrVrbGqRxi2lanCnyoLOVaFOugNlN8kZXAzFSh1cKCt0NagqcrkavjHwH/vYx9wKAivMdMzwyAPPYbQ+8IEPuFU1BsgTTzzR1e2fkbffTz75ZLdbwOT5sssu6/YcH4A9RgnaHHt4y1ve4hYRwrsW/M0AAO3rr7/ePcOqdRLtmI6E949i9znC+vjbaL///e93BgkDdfHFFzsSYR1Oh9TQfPSjH3U7BuxSMBmOYYnjd+WVV7qjKxhLdDNso/0N3xTszXvf+95E2kxGPvKRj7jjONiWJNrI8UMf+pDDkkkStOHNHzyN9pvf/GbXX1j1S6INDkwIoM1RpdNOO83JNUmO0P7lL3/pBnZ2UyjhDiD0jTarZBdddJGzn+HxHp6D9te+9jW3Qrnvvvu6VfgkLD/84Q87GeK8mV6G7aQtDKo8y64B8mZSHpNjTNeSsES/cToZxJL6BG1hQgBGrI6efvrpbpIWLhIl6W8S7be+9a1uMYTd8UsvvTTaH80WfPWrX3UrlLwTo01bmIjSb9Elnjn//PO71WltYSICP+yksaOM3Q1XPI02cmSXkx2ko446qhvfJtdPfOITziagD+95z3uc/oYyR45MKD/4wQ+61ea3v/3t7p2Qtuke+nvDDTc42R955JHd6rT60W8cWSbu8BOzGzyLftN3oc2KLDoUytGwhDZHAidPnuxW4UN+DMu3ve1tjjaLMdBGDrE+gR368pe/7I7tsNv/Bu7bdiZTN501Hbr88svd6Ra+R9djtOEHm48dZCIF5tCOyZEJGTYQLDklcvjhh3er02ij3yyoGe0kG4xtgza7TqzqI8cYP7QJ2hxBQu/YfQj58WmzQ4UzG7PpvMezTCrZbWFHn/ZCI4k2Owns4DFG8WwSliwOv+9973MTfPpjuPhjODCZZoeAkwzwAp4hbdPLz372s06O6DP2MrQF1hYW6LHl7Faga0m0+Zw+zq4KCzXoUZJ9Qb8Z69FNThuE46NhiX5j+7AF0MZ+xPoEn3/84x93tNE7bGcSP+gDx8KgDV/Y95heTpkyxZ1GYM7NDh+nDZJsOicHkCOFcTypP2KnkB/OPrRxxMLTKMgHLLFZHLfDtnByIwnLs846y+3eMYeDdtgnrC1Tp051tDntwUYMfIf82A4qWLLTiNMPbXQkNt4jEzvSb2NzaFeRDfNJ2se/sWBOJaq4brJ8nHpQx+hkYHc1Au5CuxJmcsBAtEQ965t1AsJkBYOFd8iRh7PPPke3rG9xW9977rmXDgh/iI2z7rOn/3BJEN0u8VH3BdHtPveDLoEGci/8+CvHeE5S13p6y0mywA1gEU56Jk8e547YDSrviHJGUAcmXieddFJuwsDnsZ2ka665ZrsCXLz5zaeoXIa5LXjbxoQuHZYOs7d+fpQ6BnvoQNLI7oCu7iJHBqJFKrdrOi+S6lbtrtpZO85E9MOiR56GaeeifSPSNs8iOfmXFxkYwoGX+pjc+Ks7dFaeCzsRnQZd8KPPhSut1j6e81c5bCs51B8GJn+lLB/t23HgdKJJmaUO8BidgEzTH7/QNiYH6BuDKY4Aho4V95A2PIeXwsOdHOouBsu0fPcF7VCO8As/oRyRSxj5LiZHizbYEzmCWxKWOEW+DiXpZVosQx1Kom0RgNL0iXk/+Yms1p8ZnTu0D6ojcpYuDmwPlvDjDzxJfYLjc9/4xjdyeetwqliY2B7ayLsncqQ/MjEJJzzFYLk9cvR3s62fx2jTvnASg45hW3zbloR5MX0irRxjti0Jy9CuJvHTU9pgl4RlGtqxcaIvsETHkWOhcSItbfQX2xZOMi1Knd8foW1Hh/0xBR3yd7GokzaGCxqx8bEYOfoBRox+zLZtjxyLsel2MsFsNXzDT+ioDBQsQzlub5/YXix7Wy+T+kRMjjHaheaWLoKpPUR46CWsKOn55HHqEBECfI5Oqt3FSf2OLUTOfvoFB8lN3nRC5m81FyLcX75HgZLCUOYLF9vY2KzbdzW6arRSV7jzh4vtbV7vvbfjLL5f/ONTu6qslukqyEqV42jdVUHIr+oKD8YIOXqlv+8kFX0ckA4Dnwz+TAoZAJJWqW0yy7NmCP3ta8OJOtB99AEDgcEMBzN7lr7Cc4Vo01ltRaYQ7VDW4aSR78NVHHsn1k7ab7R5jr9jfPtYwjd/J2EJ3+DIgGnPxeoMaVNfrI18ZpgXwjKtHKFldcJ3Em1zWHtTjj4/tisak6MNYGmwRIfsTHs+vfT1txCWsTbFPvOxzEcbLOmPabCM6UEh2mnkaFjmswU+lvn6BHX49gUcdqQc09g2m8zS1wrZtr6QYzG2ze+P4Jhk24zvQval2D4BPuhvEm10wbcv+WzbzsSyGNvmY5mvT5hja4sMSeMEdbCQbOPjzpJjPttmNh39KdQn4BM8C433xdg2sDRbXWi87+0+EcoxadyzcaJQnwixLDTeG5aFbHXacSItlr4c89FOMz/POUlP62SaH1csXCH5J4IQlmkqHSjPcITw+OOPjzaXnRo70ziqdrgL2uAmMZq0trW1zTlIlZWDpE1/70+lixwtshrO0cCUY9GOkhmhNDLJNzj679vKXJo60943S0s7Dc1in8GwhauMsTqKwRJjmORE+XWnpW2T1TS8pcVyZ8qxGNo7E8s0ePNMMfyk7RN9Qbu3sdyZfaIY2lmfyK9NGZaFE9v3ha3emf0x6xNZn0g7xvjPJWfh06eGD62Wg2ZM26GJLnvCRJ+/o05GkzpHWzRgA/4Gd5LGjxul0eKGSYU6SlnJEMgQyBDIEMgQyBDIEMgQyBDIEPjnQSC3k7R1hEYoqex6AuvEtx8pn/y3L8nFF54ny57fUJBrnKqN9ZsLPtdfHmBlITxram3zVz+JaFc7cqgeDdK8OZo4trFxhYtw5yICEvKuH5VxuktQoz9JZb4eMegsRe/S9CM2s6ZkCGQIZAhkCGQIZAhkCGQIZAj0GQK5GXPrJN1+3UPkwH0OdEEAOONZt3mTfPwXH5AF4/Romf6Xr5x45H7yH//5HTnltLOlsbmlzxrcmxUT1pyfWLHADXzHUbuOS64VUq85kiZM0LjqGzfpcTsi4mzRSCTbsin3Zvt6Uteeeqb2YD36NEUjzhDtq1zP4RJJjBDERGyZr9Gb/lmdJBxWzvRauFlkRrQqP8SuMe8iAXYmzLMgBUTC8y/X8yx1kjfHLphyx4twkrE7a9zN4Vmcb84/E5EtvLBPnRw5sESD0OOZJNqhDiQ55WmddWjTRlsc4HI7tMOoLiGWFvkrDPpA+yzJLHXnw9KnTf3cBySoSCHafA/mMdocG7TEt7QlH5aWFJNjJNCG70JyRIeoM8wSHpNjPix92sVgafyEehDKEb0shCV8W5+IYZlWh3gOfiwgCrS3F8tiaVsuDOuPfoAGw8rXy0JytD5hgQ+2t09gL7BFfp/wc5hYG/ne7BCf5ZMjdz8suAz8UF/sTq31Cf6lPybpkC9H64/UGcMSfqBv9xmT+kRoV62fxfo4NtDkSJ8A8xg/IZZJ/EDbEooXg2U+2thJ+C6EJX3L+rjRTouljRNhH4cfMOJf9JLnYqkefNpp5Gh6iZzz0TYsrU/Ajx8AxsZHyxFIOwrJ0XTIAj7E+InJkbDOSbTT9AnkaONEvj4RYomdhO9Y1DPLqefb1aS5hskR2jZOxPjx+wS2gPlLUp/oCZY25sZogw9Ywo/ZdD94h+knfdYS2IML/TFMXcGzYZ+AdhKW6KQFSSs0b/OxRH8L0aZP5JNjoXl2zkniwRMOPUEmDZogrzw92xnDyVN2lUMmHi1zXluoOZS2avjISRrK8GMKYKVcffVVLqmclUf0nQ9+6IOJDtKGep3MtDQWak/u+/qG/uNojRtbqzl6Bmsi0wbNH0WYaI2rvolBY7MOgsm7NqmZLeJBEpYRxpNIZkTKI3z0gQce5GogJO/a3/5GpmmEQo35LY/pMxh3wkVO18iEL2ooXK/kPWpZRJP66tFuO13kRoKfyiAynTWAjsZAhe4SDpVw4ITTpNP5k2G+J4QwnYdIcBhgu8RKCGa/4Fhakk+MN9/zLg6obzj5zjI6E4aVkLlMgKARdmLq5HnCfGI4MCbQJ5R2SDsEFx7NCbPvYtF3+A6jk0Qbg+gHZCBUs18MS3igvWBp//qTKPued8ESHmgfRjgfbd7jWXgPadNu2sczhmUSbTAEY/7FEFIfP8g0Jkf0Bx2BJgNnKEe+h5ZP23aVQ0fJ5Ig+MDiaHAmZ6xf4AU+fNu+GtKGJDsEPfKNrhmVIG/02R8mw5L0YbcOSuuE7CUs/D5S1n3dCLKENduBoWOfDEvzQDSKjJmEZo81g6CcMpU1G2yY98AOuYOkP/HxvmdjBkueSaBuW8GOLG+CehKVNXpOwNFtAe6FNPb5z4euGTxv5wW9MjsjQJiaGJe/G7JD1CZ5Db6CNnEIsec4iPFJ/PizNtvlytAWesJ+hjz7tGJa28GQTLmjDD3bTl2MSljY5i9FGbyhpsETmyCcfltRFdFjaCC/IJ3R4wdL0wmjH9BJ+wZLvsBt+nwjzmfl2CGcCGeajTd3YGfjJR9v00u8TIW3wgFewZKJsOhSOj75e+liGcqQ98G1YMp5YMIPQsTC+oY2OgTXvhrShZ3YV/KEZ0yFoW742+iNYFpIjzgJOEFiabfP1ku9NjtSNHM3ehPwYlj5t6Mf4gSZ188P36BR8hdF102Lpy5H2wzs6lA9L7IzRDu0qWFJnKEfqDB1e6xO0lf5q6Vio0+cHXm3ROB+W0DB+6I/ohckxibYLWKb9An6sT4QL4egheThdRDydQ4Ql5yRhUCaMnyCLn3tF9t1zhO5A6FGyko4JBZPstl3aNL79HfKTn1ytBmNVl+R7VIrj8PLcZd0I2AdLV2yW9avXJ34ffrFSk8L2l7J23UbZ3EhYYRK0tqqgNmrHaXGBGzqSyu64lh5//AmaE+Y6zbtxtOZy+ajmWnhM49Av1TwF79d8IL+XRvXqUcJZKxfJQfuOVuXUHEPqx6GEdDa1FtbYgXDcLneWca0O+CXayVHkjTrBHMzq/rZdMccTBhOjcvXVV7scXiQkIwcGvPsTcctmTj4jcuEwuSbPAzlFeN8cKn6ng5HbhnxK/P2mN71J3vjGNzpa/kAJDTrbVVdd5WiTC4McF3RS31mwaEmEPCYqoeX5IYcEz4W0Q83CUFCnbxRsUhA+m0SbLNlkcsdYkD+APBcYEH/VyAYfsMQgkf+IXCbQ8ieP0IDv6667zi2aMECApa0GWZuoH/zIpUGUTN455ZRTXNj8kDZ18hlYMrCADViGtE2OhL4nfxvtJ4cNiwhgac4cdYE7iZzJp8SgZ7RjWNLOH//4x11o85zvqJgcfdrk1CB3gw3+xjvvsoABbdpC/iOeDWkb5mRSp61MXMingk74tC2KF6kYyAEEPfIAsWDi66/1CdqKHJm4kq4B2th1f6D0EyD6emQ65GMJfvBDO6FNaggC4DDY+bpuE+sf/ehHjjYnFMjXFGLJe7HgDrQJvkPa6Bm5qcDBaPNs2Cf4/v/+7/9c/4U2+XtitOGB/Bzk4bHcYeRSiWFJW8GSCS55Reg/IZamv0YbHsgxhBz9yahFaoL27bff7gZ88haR6yukbZMn+gQTCcZksIS2v7hifYI8OOThwbbBN2OCj6UlVSTMOjmAoEfeomOPPbabzUKOPI8coU1OE/oZtHx+zBb86U9/cjm5oI39JS1BuLDDs6QoIJ8StA866CCXDB18fV2HBrSxvwRTQr/IFZWEJWkxyMODQwE/5BmLYUm9yJFJF7RJAh/Dkr6AXlCv0eYz2miLZBZBjGT2YAlt8godffTR3bDEhvH8D3/4Q0fbcl+BRwxL9IJ0K2BJnp8k2q+88orLp4Quk+eHvFwhlrZLweIquWtIyItexmgjL/TnzjvvdHaVfED0oZhtY1INljgJhx56qJx33nkOS39xxSar5OshJxd9FR2ibt+psDDjjz32mEtpApbwQz6ekLad3PiJpi2ANn0WexmjDW7knqOvQQ8sbXfO5Gg2nQTL5DQCA/IWkYcohiWfIUf6B/mPGPfQK58fW9T0afMcYxq8mePFuE59L7/8sqPNd+TkItdPaLPstAxyZK7B3J0+wYJriCU8kNvsr3/9q3OOyFtEnjG/PxptcEOO/MszPBtiaeME8wcCm0EbORqWxo9hyWI+/EADXuDJ54fP0Us+A0t+ZwxF3/gshqXRpr+QMymJNhG3yacEluecc47LzdUNS9XdzSoz8m7yLzIYESxW53YTIOi2ynVFqWFzkw5AJNkrcwpAQw855FA30aDTkMiOSXoxZZMmXW3e0u5+Wtt163jIiG4/7Vs1cVbnMy2t/eeuT5Uqn9seruKIDk5IrQZuqNXBaViXEOAoHhjaD3+Dmf+T9lhJPmyfffZZ+a3uGJFADEV9/fUlThHoNLTVtjnrN+vOi0uW2CHHwEseCE6Sg6G9Mzxsra7qkBV5tA74zYprWJgIgC+Gg8IgjO6GOxU4N0ykbScU+TD4W7Z6q5eBmM9sRYTPeYfPwpVEaGCkjDYDAQaDNvmFwc6nja4w4UqiHfLI4BKumkA7dnwqifbMmTOdjjKJxChDO9xWx6FGf3GQKAzCTAzC1XVw4F3DEiNjq7J+23kGOhguBjsKE+0k2rQPB4lCrrYk2rxPPRTbBeIzf5fPaDNRt2OGOCE8F2LJCidy92nzN5/nkyO0mSSFtHkHLKHNMxQGjpgcGXBwCGgbBYPO4B/qr/GDsxtiGR4fZIUTnqFPAX9ohyuJ0I4dfYEff+fQ+gT4GG3DMtw5tF0Oo02iTfpjiCWfhbuotDUfbcOS/HQxORptHCRKPtq8/6LmAoQfsMJuhP2ROsAS/aa/UsAf3EIs7ViS0WZigf0N+cZeQIcj3/Q1ivETkyP6YCvi1M0kNMSN9lAnx6sptnMRYmm06d/moBrtUI62km20eY5nQn6YQ0AHx8to83usT4ClT5vFE3AMd0xtoo2DRGFCbjui7oPOEmLJOABGSXKkHlsRhzY4hlhC2+eHd5g0hvwYbWy/rWwb7RiWtiJO0+k76EvYx2NY5qMNltYfTY4hlsgR2jhIFOwmPCbRZm4BP+i82erwKCZyZGJruygs3FBfuPuMXjIvYVyksANlO/q+HG18NNq+HGO00QWjzRiURNvvE3YMl4VMf5ww2rTRToGYHEMs4RtsbEcH2oyNIZa85+sQtM1e+jsa/E6d0DYdYp5HH4v1CZ6xuQb42+5PDEscQ9uFNH58vo02/Zu6wJx3sKGhHOkjPj9GGyz9nTbDEl0Lafv8GG1/FxabAe3QrtKXoI19ptgx3JC29UcfS+M73DHdiF3WfsG8cqTKj7lmWHJOksW6Hz58hCaS1WhuzZyxbXKN5bulS5e43xmgr7vuF0Km42LKx79xj3zxhy+5n//8xUK5d9bYbj/fu3Fp7plf/LH/5DndWKfHZfQuEkljN2yol+XL1siKletUSde6v62wM0AmYvth1Y9VDv8nacW2GCxRrGOPPS43mWLl8b777nOda7N2QpR1mBqlEv1PfV0NW97iOq/dIeikNWCcJDot26GrdBCyHxsQfNzoRKzusjNCYXWblbqwY9g5+ZNPPtk9R6flWSaJfke37Wm+s3PBvMNzoVMBDVay2HGhsFtAHwkNHIae99lBoVAvOwAhbdueDvUCujHasbs1SbRZ/aYODBkrqLH7F7zLCiu7cRT4ZvU6PEpA+3mGlT4KMgCvEHPj54ILLsi137AMz3tDm4zoRhuZxmjb2e4TTzzR0eZv+kLIj8mR58yZTJIjtJEhK4MUMnrzexKWRhtczj///EQsfdrsYrFrGcoRLNFdVrwo8AE/IW3DEjma3JOwRB6s3rFqTGHHiVXMmBxj589DvTT9hR+jjS7H+gTthh/6IAWZsqsQ6gZ1xs7y56NdqD9Cm/4HTcohhxzidkBC2naHgmzwdm/J5Bie2wdLVpXhgcJuAQN02HZ0jP7PIhaFCSJyTOoT7OzZBNDkGKNNH4MHCiv2TKpitMHN9BIc2B3iM39SZjqE7Ezu+foE6TLogxT0E/1NwtJsG7TPPffcbraNOsCS50yHWLFnfhHaMbCENjaAwiQNfpL6BFiaPcmHJTtM7IxQWDGHdrjQFNoXJm28l4Ql9ELaYZ+yMQr8KKzYo0NJWJoceY+dqXxyNOw46cBzIZZG2+Zu6DKOUxLtiy66KHdMCozC/mhyxN5jUyjIG2chxBI9xZba2Mwz8BOzBdAx2tSZT46MnUycKfSPJNrUybMUnFJ22kIszbZBL+yPMSwZH4029THHCvuj3e3xaefD0qfN2IzOhbSh4Y/N6C70k7C8+OKL3byG/m+6ER45AwtoY1MojNP0taQ+YfwY7SQsoRfSjmGJfXYnnbTQv6Ed8hNiiV1F5iFts+nWH32+w/7InNmfVwZzZNeeElVut2XTMkO3vN9ykMwYt686RK+rR9UuY9zZwTK5/enbpfQvpXLppZfqIHuqe5Etr9/97lb3+44uP/7KMXLKkcOiZL9/3Ry55vcdK8vbUyxwAw4ieZKampr1iFelOoyNLmAD+ZHqNOrd6FEj1Hna4FYAATy2Grs97Qjf/da3vqWKPMGtwv3Xf33frSxy7IKVQ46PHacroW/RSd3I/WbIurWrdJVwiyqc3pEoKZfXdPv66s5cWHpUZvpb3vKWjiW/flh0pWmkrkJw6W2E00/dWfBLqXb4sm2R+txXdA46tZ1BZvCx42msZlixi5t0HlY6MET2Xhjt0DJW25ETOjJ1sYrh7wpanbSTFR6MDR3Stp39tqNbGGGe43c6u90N8J+D9u90QnZi532hWbr6Nk6PCeyu8vZpMzBffvnlwg4REzhW7tkxQCdCZ9Joww/8Q5tnQuOwvVjm49vu8mBgC9G2o4vgBeahHOEH7H0s7ShRiCXysLPk6EZMjnahGHnQx3gOLHgvCUufdj5+aD8rb6aXdjQq1Ev+ZhWMAR8diNFmAKGtdn7fzvgnyRFMWDnP1yfm6YLOSl3YmaEDJuVB3TE5T1e6wz5BXwETn3YaLG03I8YPizxXXHGFOw7oaD/4oFu9th0jw8hogyUr0fSzfLR5jz5Ov0WHCmFpQULsqK2vQ+gP8rD7TtDOZ19MjkyeTPdCHTI52ll75FiINnoJlui9XbSO6RB6iTPBpDDWJwxL9JCV/UJYWp/IJ0f4oV3oL5NyaOfjpxBts6smR/BJg6XddcxH23bZjO98WKJD5sTFsDS7ihztTlk+vaQOdmPTYmk7z/nkaHcf7RQA/ITjhE3i4Qe+0fd8fYL5hU1OC2FpR/rzjY8mR8OSfmy7qKbD1ids5xI7WIg2Yx5YMqYljc1GmzEP3cwnR7szlzTe2ziBDtlJED5L4gc9BnOjnY+fQrStTyBb+pnZtkJYgo3dNaLdSeMj9JFPGjka7XxYIkejbTuTvl52BEWrcnOlnmCZb65hwVTgJ0bbdgwNC3YOynVss4Lud3GSWvfSqGi6WjRDJ9gInCMKL734kmyt0+gQ93S/0NQF5e34o3ZEjazb0JCroXa4/r1x299h1T9SJ+nNR3QM5GH57+tf6XUnicANTRrFjtLQ0OiOIg4bNkQdpOHaKZp0V2ntDnOSCsGMk3RE54X0qTphZlBnUJ2vE+a12qmu7bzHo07SHuokdZzJ6Iel00nC2x1eTPPQWzochsSOO/oT61xnUIPBc3RQOqydK4/Rst0bOjrGjWdjxyZ92tC0OwdhndSTlvafdVfDd5Jq9ezxnnoONyyf+tSnhLPUvpPEEbkYbXSCSS482LG7GD9gw7OFsIRvnuPffFhalCTqLYSlTxsswwlMf5RjPix9Hcqnl8Vg6e8q5tPLtHJ8Ve9hrdM7A76T9PaIDoG9OQz8XkyfYEALJ0XUwZn5b37zm12cpJj+Gm03eBXZH5Nom176fSJ0DE3f0mLp24I0faLQXUTo8wx8F+qPxdiXntq2fFj6ts10o5BdLdQnzKanwdK3L+Fk0NqRFkuwxralHSdshzNtn4BvdC3WJ5AjTo3ZVbuvUwjL3qKdVo5pseyrPgHmYFVovC8GS5MjCwP8JI331Gm008rR6kySo9G247+x+UuIZZJu+LbAbHW+PpEGS4vQl1Yv+xLLQn0iDe1880vsYy5wQ/mCcilbUiYrO//LGRPZvmSpFYPK5dMff7/ccusfZMGSjjsGftlt8hi5US87vuOCC2XpyvVy+AG7y//874/l9DPPkw118ZxLM1/VS/JNm6K8rV3fnI/nLt9xQcyORIQv4f2yO0RZv6HOJZOtqBjk8iNR6vQIHj+EB9/R5fijD9EjkSKPPPlcN9Iv6kD6Kjssujqo2wnbvu8etWPHhuXbQSBhKNMcabTLimmalc+o+e/3Be007SvmGXd0sfOeXKH3MNKxY43he+6Yp64IFipGu9BzfJ+W9kCRYzE6lBZLBuWkybyPcVos08jFnimGnzT9cWfS7qs+kYbvYmjbXddCWP0z9olisCyED9+nxdIWaNLU2dt9wnYpdxbt2NGjWFvSYlnM+Jh2jEpLu6+wjEXlDDHqK9pp+0Rvy9F2mHpbL3cWloX4yM3wSzaXSOnG0sSfQhUlfd+xWr1F2hISnC54fbVc8K53OweJ8sxL8/XvixIdpJ62I/YeW9icDY79+BfUa/W43bhxXMobodu01V2qIuJdrOyz51T5w29vkL326DjHvd/eu8tP//fbXc6F45Hvquf1Y3cB8vH5hkMOkIMO7DijHZaNWudKXdFP+ulN/HZAXQPm3tQOwCIjkSGQIZAhkCGQIZAhkCGQIbCDEOiSJ6kvaLbo3Z0f/PgXeat+fUVH3HWK+lSyxPs79uKtd78mVRWlosfF3KVkCsc1iMhRv7ljp6c3C8EZOFZXTNm4sV5enTNL7yB0BHZYv2GjvDLn5S7bti4KXWfo6GLq/q8fX1/M49mzGQIZAhkCGQIZAhkCGQIZAhkCGQJFIJBzkriP1DpVEzzWjpTJu0x25545cuZCb2oO2MqHK4uotm8fXbex40jddTfe7n56Wgg1aJcDwzpwYDjPGbtQH6PH+Uz/7OgyjX73xSu+m3t0qUbC+5+f3NDtVQtD2lMewveO1POz++kPu2Sj9ZIrZ6lxxLgkygHFX+tF3s7S33dpCChSdBx4uzjP1r5FqwojRRkAls/Ezn4n7eihA3YJlmfCqCtWH/K3vAjog11Ajck2Le3e0gu/Ho4y2DEtzuzGwofzfFos7UIkz9t55SQswdHOeOfD0qcNllxAj8nRjhZRJ3IE81ikP/hJK0c7Pmi5JNLKMR+WlqsJHaF9FnAilG+IJc8l8dMTLPPRLkbX+gLLtPSLoW2X0vP1RzvyZkEi6A92lj1sE3ppAUR6Q45G2++PsUh/1h+NdqE+wXMcRSrUJ6CLPaAdYZ4Vn3c7KoX+FsLSp50PS592ISztUjo2IKlP+HIsxE9aOdpRKbDMRxus4MeONvUFlvlsWzFyNCwL6ZCNE3avJalPgI3dGe1NOabpEz7tfOO9L8e+6BPF0N7RfcLGCXQ0n16GckTfwih41BH2CZ4Lw7Ob7fCPTabtE8Vg2Rt9otC4k3OStpZvlV0n7CpvOuhNLi9JW0ubHLT3QbKqdpXc9eJdrh4As0ujRAexS1NMyGMRUgoR39nfE40lKREnfCIsd0yQ7a0CJZ/iF3q3mO+JJoIhwumxQZ3JpkWpGaRtHaERufbU8KpEfGlQwz1RQ9HWKK8LNPqdV3b8ZapiGO1wkAoD79VpOYf8S5boJdGlws5OFBU/chYDRyzkJTpOFC+rk+eoM8wXxPfU6d/h4YwttMNJLhFX/PO31EnUmXAQil2wjN1BsQAMIbzgUYi2JeEMozJahMAQyzA3CjRZaPD5ps60fMciQsZog0US7VCOSVj6CxKW3DDMxQC/IT/ICtrhQBDKMR+WllvHZAT9kJ8YbeqM0cZu+WfSbfIc5mWJYZlEO6ZvvB86vBYh0O8TvBvDEr79S+lJWMb0Oom25UUBS3jh3TDHjfXHNLSRo4+lJYoOsbQIgX6fSMIy5DtJjiFtm8DG5BjqUKxPGN9+NFDqxF6FcuRzy/NiWFLn9mBpiSFNz/NhGS5Qmq327VhMjvn6hH+fLwnLmBzz0faxTLJtfO7PJcy+hFjiZMZ0A3sZ2pcQS+qM2dUdQRsaRGYLQ6+jL+FCb1/IEdzS0KY9Ya4idIi5kD9GFYMl+hLmC4rJ0cb7UI70Mf9eUF9habnh/P4T0rZxIi2WsXlOiGVSf7S8Yv6Yl4QldfqbDDZOhOlBQn5M10LMY7QZT9DhYkvOSaqqrJIjjjxCls2dLyOHsIuiiegalmoowEnuzs7Q3YfKf/zHN13oRMKzDhlSowkmX3VhwO+4407NFH5ql4lfsQ3Zmc9XVpTLeWedJo///RlZsKgj0RoCC8PP7sw2Gu3rrrteow4udjL51re+rRP4dXLllV93E4Xbb79N1mtodoJRLFyxWAaVNklN5Vap37BE8yZNkrHEodcJX2cZCE6SaypGbpOGpSThlxXyJpEl2S9MOHiWUOiEvyaXCMcx+dzvHHRqZMtOIs9iCMjOTsEJtR0LdIAJGR2OjNkYYOL+kw8JY+PvKEEDI0x9ROUiFwXP8rlvaHgG+iREu//++10d5JZIoh3qHO0OaTOYxqIjJdFmUCMrPXySGNpW1nyDRBhQsLznnntcolhwBE/q9BPpwgs8kZHeEgmCJRMyn29biYb2n//8Z6evb37zm13+nnCnxuR49913O5zIOUPOgxht8CCJKznKLC8L/DBgmByhjRzh6Y477nATQ47qkr8HI+uv3PMd/BhtQlKTzwXavhNgckTW0MbJJDM8tMNdL96FNpgjK/KTkL8npI1cqZdM9yS4hIfTTjutG23DkkkmdYIBWFpOMH/HzbAkez2BaMgrQY6NEEtb/Q/1zRID+1iCEXz84Q9/cLsV0CaqYgxL2gpt+iP5bsj7EmJJHbFgFUm0eR850oZTTz3V5Q5ikSqUI7QfffRRl/QVHSK3R4w2OswgTZ3orcnRwlkbJtYnSKhO5Fdyk5D7hc/9RQbbTSbTPWH5sSkxOZoOseBFneCAXlo+J1+OluSR5wiNDl3y08RoUw9Joh966CHXV8k2H2IJbVskRIewcWBJdNsQSwv1Dm0SYUKbvE/Q9p0AkyPJkqHNxJL8R9Yn/IUq5IAegTm0yT+EfmBj/Z1tsy8PP/ywS8JMCHvaGdK2nSEiudJOZA+W8BPKEdrYdmizIGy0aYfvnEIbnpAhsoQ2cjQsjR/DEn7oE9QNbfIwoZM+P2ZfwJwEl4zV5IUJ+TE7b7TBknEipE37kCP1Uidtxv4yPwhpmxyRDVhCG96TaBNemr4LfsjRdtJ8vbQ+AW1CXKMX9LUQS/4GJ+aORGElrxI52/jcd0BMh4w2YxDP+Wk7rD+aHKFNf8SmknspiTYJox977DFnx88+++xELMEY3cCegSVtRYa+HHkGfhjLoE2eH+xByI/tLkIbW8SYaFiGOzXw49Omf5NXKuwT0AAnxh3GH/QMjJBFiCU8oOOMZ5RCWMIPfQhbSb5A9Ml3qEyOjE9gabQZixivrE/QPvjh89tvv919Tr+1vHL+grBh+ac//cm1lXkG41TIDzjAj9HGGTY5spAYo40ceY95DrTDzYw67TfDtG/lm1fmJsocs2PdfvmKpdLS1qw7E20yckSFazSCZaL03e9+xzENANwBokMgyJkzXxowDhLR9saP6epNVg+ulJN08N5takeCt/5evve97wk/JFyz1VYUkt+HqhOLQVm9aoWUlmmi1OpBGqp8sIunH3jR/d1Jcv4R/+dCYQZx/TcTvS8oTHAYLHA+mBAyYIFJuBphiRRxaBiomNyTV4gB0l/N4Hc+Y5LFpIPJyd/+9rdoUj3qxCBCmz7Dc3TycPXW6oQ2Ew4GKwbCJNoxHsNjZ9CObXeHO1NGG8MBP/CMExTShibtpq9jiMHyd7/7nZt4hLQtV8sf//hHhyWZ0uEppM1gBx0GNAZJwzJGm3dZbWVABUuwou0x2kxOGQDAEn6gjVH3V/uNNgMVBhZ+yMsTJqGDb8vHZLTBByMb7sgZlnxPfcgQmcOPT5s64Qe60OfZW265xT0T7m7CH4MSAxVYcscSOYU6xLu0nUEFLLHN8APt0FmGNvlymGRC+7e//a1TqbBPQDt2RDLE0vh+/vnn3QANbXQ+CUsGVWjbQM3YEesTsSOfSbTpr4ZlPtrmTIEl4xV2JEabtjOQww99vWMRsKstMDly/JwJM/r2m9/8xulkTC+hzWQd2k8//bRz5JPkaLTBkv4W0kbe4ANtJlpgCT/IMKlPmFMMP9BO6hP0V3QXfuA7TBgKbXSfiTi0aQN12+e+fUI3eJ/v4RsZMSFP4senffPNN7u+F+sT2HT4pc6///3vbuEk7I/WJ1jMgl+c8pgcDUv6ApM8+IY29cVow09Im8mtP04YbforbYM2fId9wjBjUshCCFiiI7G+F8OSRb2QNvhDB9rYP/hJoo3+QRt7ycSecQDMk/oEuTDhxyal6FDIN3oJv/AD7ZtuusnZuxBLdJXxBHuJHJ944gn3XuwoMfxgI6ENz/ADbd+2gSVOIHVQF1jCj6Ws8PXSxnvrj9gu+lo+LBlHGKOwXTE5QoeFFaPNuAaOSXpJ28Ac2rwT64/wg60w2jfeeKPjMYYltBlvqBPsaWtsDkDbsflgyQ/8xOQIHewfi53U9atf/SqRNnUaPyZ3sAzHXJ576qmnnAyNdnhihXfAkoUi+jZyZPyzvGPh/If3zSlmHEDneDZGm/ps3obNjuUwZY7ml9i8MjdRbtXQ1oDcEfucHDPEne9gwLabMZRLly5xK+TPPfcPt1rOygrGZqCUiy44S/56190yaZw6hZ1lveZkev9H/03uf/ipgcKG65CtrS0ur8jLL892O39k727tnMh2JFotlfatJe60IMYsmEANmDtJlszT9LAlIW8BKwWsRtoEncGZ1RDLIm3CZbWFxHOWJZzP99AEvHzmT9b4nc/4zgrv8Fm4/Q4NQsobbd5FNrTJL7QppD19+vRE2jEjEdK21Znw2ZBvo20Z13meVT/aE96z4jOy3NsAyoo07QzrZCUZjP1V/NhzhqVlXIc2q1BpaNM2ZGAZuY1PaCdh6Q/8RpsdQCtGO8SS+uDHBjtog1caOSJv3g8nHXzm04Ym/IS0DUvfwUSnQsyLxZKVf+MHGtBm1c8vrK7GBpGQH0uyHcMyPMpgWNrgjf4h/5Af6IbHkmhbEm2/P5ocY7SRm8kCGjFbgF5bOw0Pk6NvC5io8Byr78YPmIFDiCWLir4OUW9MjoYlz4Z6WYg2WLILG6NNO/mxQv0hlug1n1FHSNvfKTa+kZs51mAJP2F/NCx92tjjkDZOQdgnWAmmLT5t2gWWyNGffMZoGz98Z4VdpNCmG212U40fMGQXNjz+Cm3e9/t+Piz9PmG0Y1jCj9FGb2P9kc+Loe3LMUbb+PbliP2J6ZDR9rFkLMiHpTnr9G12lWNY+nwjI7AM9TefHH276MvRaMMPtMPjdjE5ggP8+HpltNEFK+zq8pwvR6MNP0Yb+8V7IT821/B1CHtMnb5TY3X6tJlrIMukPuEvkIBl2B+NH8bjkB9/jPKxNIeMnUhoh1jyN233bbj1CZ8fHDGei2HpjzM+lkYbGtAO+YlhaXIsRBu9oD3hGIf87ag1CwAtupAWllwy2fYD2uWUS06RwfV632XFIp1ct0vtqLEyZuwU+f2Tv5fDlh0up5/+NhXYcAfQ2WefJdde+3+6LXaE25K0nELdKPSzD6bsMk4OP/gA+dNd9ysgbf2sdYWbc+edHcdm6LwkX5wyZbKccspb3Mo7wn7gy1+Si9j2HVYjG9Ytc47RsBG1GpBjkszR1Ywf6N8UTSa7rx4JeLkwxZ3zhHr4Q3X7fqFSr6UF7kiDHplqV4+PjoVRKlWH3i+WQZ6VGFYQOEqAroYZmelQTFA4fsBKNM+wTc9qRJh7wLaaWannO44L0VntvLvRp7NBH9qs3jKZogPj2Pl3PezoCaujtnLLokNI247A/UaNlZ9Mdrwmkp32kY90cXgxeJ/85CcdXT+ZLKss/l0Po40xgB9w5BgbBX781RjDktVJVpjAEqOVhCWr26xCMRhw7AB5hXzbahO0occxNoxWPtqscjOhwRAn0WZ1FCwZ3OEnzONgWMInq+H0FTDn+VCOYMlgDF145wgHk4UwgIthCW1WOo12TIcsESaLSdBmB55JREjb9JLVNLBkoOJoXpiQ02jTt8ESXMCSiXMSlugGq3lGO4bl3KuvlhWaUNZPJvtOXan0j8L5OsQOH7jQJxjIk7CENv2CIykM2DEs6Ydf/epXuySTZZU0pG06xMog2HPUz3TIXwQyObJqzWom/TGJNn0cfQVLZA8/MTna6iY7JKyOciSFCVh4H9fkaLQZ8FnAStIho833yJH2hHbIp41t40gKk+sk2ugZekn74CfMZebLkdVl7BFYokPQ9ncMDEt2FNi5NNohP3YkCtrUCW0wSsKS/ogcoc1zOJ0hbcMSW8ZuCfbtsMMOS8SSvoIcwRQs0ZckLFnVZ9XcaCdhySo3/DDhg/ckLPmcnRL+xQ6ZHH0s0S/wtJ1YjjHjqCRhCW0wwl7Qzny0kTc7mKecckpe2uyisItHf4Q2Y4R/tcDkCJa2O86JIQtM5I+5ppe2qo+uMTYnjY9GG7rQD2mbXtIeaKM7yBE6SXKEF2wbfcyOUPv3j2xs5hgZWDKOYQctOJDxY7T5HCzZBadP5JNjSDsJS2gz9jDX4HhlEpbwa7Thm3El7BPGDzYIPcIOMEYWwhI+qZPxKAnLZ5991u1OGe0kOXI6AX6wqdjWJL0ES/qE0bb+GOsT9G92Bjlqx/w2CUujjdPDvCRJjugvWMIDfcJ0KNwN3aDzwNbOIDfDdW43SPunFfpqzklqmdEi5dPL5ZRjT8kdGdmqp52eePwJWbxysQy+d7BbWQZgmIEQyoZhw2hvT5k0tlo+cdEMGVSZ7lLVpvr18t/Xvyh1m1q2h2y/epcOevTB0+XFV1+X+k0aTjCh2OoHimITYBSqpmaI21E6VidMB2lH2187IkfvUKASnQzP0knfap0wXKufUdRJ2kedpDn9CgSvMZ1O0gL9aFTaNoKhZdW2d0InJXRq7G+bWIdHpWyC7a/ahBNMq8MGQPvbIpWFddrAn4b2n3SC7jtJoz70IZn+sY91g+Tyyy93/dB3kjh2Uog2FYWGkM9iWIYDuTXCHKpC/IR89wZtGzAK0S5GjiE/aeWYj5/wXsSOxDIt7deuukrW/uxnXZykMyI6FLubkBS4Jy2WHAH6j//4jy5OUkx/Y3cTtpd2MXqZFsu0fPcFbXNqCvWJvpBjyA/2B/mEx0Bj/TGcFCXZl2L6YzjBNNsWyjGJdlqbHuolfFtgq9BYh0eJbEGpkK1OGqO2p0+EE0xra0yOdunf56cYOYZ8hxPrpLEZXLaX9o6SYyxxazhGJfETk2OSXvY2ljFbsLP7RBosk2wBO7X+UcUkO1RoboktzQVuKF1XKq2v6YXleXfLqNGj3CrzhvUbpKm5Scpby91kixU0v+Ad81OovO00vcSoq6KUO+76q3qqS7u88q7T95bj3v4FaS9L5ySVtSyXTQ3fl+9f91I30gfsP0OOPupI9/ksXb185NEnCjWvX3w/eUKt/L+rrpVvffNKue2O+xPbxOXIsPi7eMvYXdGVrBf1nCqBDjB2nLtkUtaiux1eKSpy3E4Aqej2mfGhg2C8GVT8VQOfB5wnC/HMM7HABzwf1smgEg5mVi9Ghe/pO/nqtAvbHUdbt3aJutNFQJGoikm0Y5/HPoM2K2R23AO+k95lYLJ7DzyXhCWTAbv7lY8fnzbyScLSx7wQlr4cC2Fp/IBxEt98Z04wbaTOJN0wOZoDnQZL6s+nl4al1emviPq6UQyWTBTT9Im0OmSTNaszX58wLAvJsRjaxk9vyjFtn0iLZTE61Nu06Ytmh8AoSYd8ORaDZT79DftEEm2/j6fpExbOvFB/7G0ssekW/jsfbdsZKGRX4ZXJn/WdQvygb4VsQTG0fb0sJEfDMl8bbZcwjX1Jyzd4ozeFsCyGdl/LMc1cAznSZp6N2btQjvnq7G0sfdqF5k79CcuksdmCGxXSoTTz2pyTVLa8TPihrNf/rAySLhPrNHV2e+b4Y4/QrVBN+rq1TZ559uluTlJFlV4IVAcJxanTCf0gndjjfbe3o1BtOmlp7rzz0HGBtb18lAYkiOfB3Wv67vLO889kKiK3/VG381M6SXZGkwHG7mahDCgMqxB2dAjvNObhJgFDRA+OAhV6Z/GytXLCSW+Sxubt2x2bp9jx44oFO+DCkvIQlKKdkB4Jfye8lNRxwqbkM0L+s/km32Gd0E5DPy3tvoBvZ/IzkGinwT6tHIvhuy/qTKOTafi1Z4rhJ22fSEu/WNpp6u2LOtNi3he0d6YO7UzaGZaFtX1n6uXOpL0z9XJn0s76ROE+ke+JuKexfXV2e7tl0+vSuqG6Y96+uS6xdhwSQj1zbnPduvVui5XPOHPO2WEudMWiIPkVNjVozpaNs91HDeu77lglEWbrnUuX0OIcOWepOVfLmU+cNe5DcEeBwh0Fzt+yO5Omw3Nmk7Obacrmpi1pHsueyRDIEMgQyBDIEMgQyBDIEMgQyBDoQwRyTtI03d6cSGQ0nBI9psW/9Z2x7dnbeLL7TkSvNwuno66uXnePiMbWEUbSts3YqkzjlPSkUdCxY4PsKOEA+eGb/fCtXObu2OXSRvbDYnKEJy7hsitmcfV3lBx3Nix2BAs5haGO/bYhQ3YO0a1YCFh7lpUYu9jKc/79pJBXow3uSVmoeQfaFq3PXQ5kt28HFZ+fQrTTYsnxCDvi09tYIsNYqFiDy7AEw0K04Yfn4bs35IhNcvf+UtIGe9upThI39VFvmjqL0Uv4LkQ7rQr2RZ8ohjZypA2F+qNhmRQmP+zjYB4Lhe63zXSoEJZ+n8hXZ19gif7YMbFCtPuiTxjttP2xkK3uSywL0TYsC9mh/iDHtH0CPAuNUcZPITtE3yi2T/R3LIuxq+hHISyL6Y9GO619KYSlP9coZC9NjoWe+2frE/nGnpyThIN0lO7YTNMIISTqJIoYF//ZWVmmuyh/12NuvrFFkABpdxGYcNikL+1gFz6HsPfZZ+/cGWoXway0RCNxbNadnRHdMi73lE74HsYgdkY0qf58z4YTrx9rtCiK/3mx9Px24PhQl11W3hYdrCPM98R1a+UIjY40XaNibeFsr/7wDNHHluidMs/Z3XGz8t4SVIF6MPxESvIj9XA8MhZe2DLdmywxSDwXTsapiyh45qBbBJwwLCf1hNmg6S9EwgudJXZILTkkLOWjHXPCYvobW0CwO1f+8yFt+KGNfghvngdL+Pb7dAzLGN/wQ0CXQnxvL23auT1ypC/F8jbE5IhuhA53iCX9kmhEMSzJEeLLiN3rMAQ4WIK5HxUQDNnZDmlzV8ESxYJDMVgm0fb7jemMTaZ8HYr1CXD0E3HyfIwf+kQMy9jYsaNoh1giR2QTnlqgjeiG39a+kCP4xGhbMlCTRRJt9MKPcohNo86wP3KcHH5824Zd85NHmhyJJOhHyuQIOhjF9BLbZiUfltTZkz4BP9iXNH0iLZbwHIaRd8f/FUs/ElgxWCb1iZ5imY82umELt9iC3pCjb18somyY/46+EOplEpYh30lyZFHXktSabUPe20MbnfQjZSZhie2lTxTCku/hO+wTHXPWriko4Qcs/T7BczF+GCf8BfhisGSciNH2sSxGjtjz2DwnhmWsP4ZYQps+EdqXGJbYP+xLISyTdCgt7TRT05w0MTj7q4O0saRVWgY3S1v1FlnXXi9TNLQgAHDk7OWX5+R+iOE+c+YsF6b24osvkf/93/9NQy/VMwsWLNRkXwtcAlSO3Q0dSmjb5IhvqSrdAQ+h9ChqoZ9wElVM0+64405NHvaEy1NFtMGbb/61XHrpZfLRj35Evva1rzmlOkAdpA0lbbK2Za1slDpZsmmNTNR8FbXatoFaGLDaOmPYN6jRiTmqFqCC3b5f//rXbncQZxIj5Rf7DCNHIkHCgmLsMVB+vfxu2aBJREeCOwwo9fkTWermM+qF9i9/+UsXaY7JZJisjDoxMtAmyRuJCvPRDuUF3Rjt2CTTN8zUgzGCNhMT+IG2fRbiybvUyTFTsCQUbQxLy4JNQBGwJMy1BRXw2258Q5tEdGBJW3xn0Z73aYMlYYehHYYttfYgNxJ7EiEN2sgsSY4k64Qf6CKbEEs+o17CVhvtmBwNN6NNmFP7LJSZ8WO0CZHMgO0PsLxjsmVBAyxJ1Ac/MR2iTrAksR5JH/k7H5YE3YFvox1iCe2wPbQJLEM5WkJxaJNkGNr8hO8bvoSOBkt25JOwDPsoNKGTRJswz8gcGvloE84WLI12SAeZ8T44k8SQsMN8Rj9PkiNhd6ENNsjRn3zxDvoDniwwQpukhjE5Gm36GbRJhAo/SbSpA9o33HCDC3mcRBvZkmwSecMP9YdyhDaf8R2h3A1LdCiUo+ELbeTIMXSeCbHsOAlS52jDNzLKhyW6AG3sIPYQfkJH3bC0RKUk26TNSXLkO5IsgyXP5MOSY/PQ5hkwC+8N0x7DkiSpRPXNhyVtJ6k2ScxtYhzyY/gSOho5EvI4H5bYXbDEdsRog7nJERsEP9CGThJtri7AD+G489E2fqCdJEfooJeEjoY2fydhCS1oQpvnY3KEHxvHSbIMltQXk6PRRi5gSd08G9p06yfMB6DNHXFz7vw+Dm30EL4ZGxmjbCEsCUujDaYxLMGGPkE0YmgTkjoflj5tc9BD2jZ20A+pk36ZhKX13dtuu80lzC6EJf0LvpFBbJ5jWBo/Rju0Lz6WPm1kFs5VrE9AGzkSiAwZhn2c9wxLEu0Slr+QHElszfhockxajHN2W/t7e2eKHF8vcjtJeIxMsJcuWSy7TVGvfZBmYK+qkGXqqIxQr9fKe9/7Xlm2bKlzWlDcH/zgf9zkpDcLSsQqGSAx2Vm0qKFbYqnepEddBl6+I1K9TbOn9R177DHOMT3mmGPl05++XB3UH7okZhde+C7ZUz11eFixVHMp7TJCKitKpay80u0kjVTPXHtrT8nu6PdyO13owDLNHVOlu0Ikkq3WVb8NOsCPDJw+OhYdDmONPJkYfe5zn3Mrjv4qt00CLNM9E2K+574ZBslWePgdXWRAw5Gyiewll1ziOrG/2msDKpMNDCODH7TDlRBb4cVw0D4KofSTaMdAp/0+7XDCa++Ekx0mAWDJ5Jas31be+ta3ugmCn1CWd82Rgx/a+oUvfCGKJf30Zxo6Grx8LP22Ux+0mcAwaaTw/EUXXeSw9BcOeBajixyhzeD37//+706v/VUoGwzBkgGDQp4mkvUhf9v5pj7kiBG2nA38/e53v9sNbKEc4QfaGHpof/7zn0+UI4M4sqYg6ze96U2OL3/XHRo+bdpKnbTfX03kbwYnsKT9YMnKGzkwYljCN4O02a8LL7wwiiWTVgY++IE2ckQPY1iG+gb+Pj8mR3IPWRJx2vqud72rGz82MDFIQZuJhOmQT8ff9fA/550YbfSHyb+VCy64oBtt+gS24Oc//7nTIfT3i1/8otNff8fAaDOpZtJMQc/I9xL2cdrCRAvHkLYhd+QIrbDvQPuaa65xtE2OLGrF5AhtJhsUnn/nO98Zpc3EBCzRXbD80pe+FKVNPbTRop6yoEniS+RkO+UmR+wAOapMf9/xjne4PmF6SZ8FI2yB0abefFhCGwcRvqmHvDA+beqEhk+bfoa9BHO/7/A3tK+99lqHOYs29AkS/vpyNH7ot3Z/GJzOP//8bvzwLIs6tJNnjDZyDO0QuMA3zrbRZsE4hiX9gfxmFOo977zzuvAD39hZnH9kzjOGZWiraQvPQ5u8aWCJHMnZlkQbZ8b099xzz02kDZbGN3Y1iTZOtqV3ARfy14S6QZ8AG/ihvTizn/3sZ51ehljC9//93/852mDJnNNPbE7bTY44hiyOWTnnnHOitNEzbDC0+d36hG/TjT9sIHKHNov75BeKYckdcpwZCv3l7LPPdrRNL02O2FWfNliir/7uiy2gQJtFf2hjd8n15e+UgwlYMs8w2ujGZz7zmS60aRM0cJ6vu+66HJaWLNunbXzjULCoYuWss87qYleNNjaFMaVjzr0oJ0cfSxtz6WfYI5Mjea98fkyOODKMFRR2OM8880zXfrND0KZPYFeNNvqOfQn10rBkjsXzLEiTTJzcWDHa4Ah9CnbojDPO6EKbz1drPYwJzCsrVccZ+8cEida3hQD3whM6gi6McofRrvC2DzFkGIKrNKfG/PlMDkpcEq+2tu6Zak0og4buKhWjD9fgdltkcM2InLCSftlzz44MwQjLBXPQhvtbkPkqqBoyWipGHabvtsrQWtLsFC4YYZQLWig+CscPHQoA6VA24BDggcGRSfWOvEfic/Hww4842uecc7ab9NBGeKAj7KOCprgJRkuHHAdVEG65JUy+OmCi2yF7lJydsJVqaIbpkab1wQo3PBMkAzmZw0tnpBOxs+evShAYJLxXhuFi8PNzrvAZwUJ8Y01bbJD0V6wwuBgu+guFNkCHgc2nzTY7n/v6jC4l0X42UF94saSu9hV8h8fG+I42+bTZEYa2tdH6GLQxSP6KFYMxem7PwitJMdkCj2HpvwtuIW14JCFiWtrosj1L3eQCY1Lk08YhQo7+kZ0YlkbbJk8+38jJlyNY0u+tTmgjQxYhfNrIAfo+bexVKEf6KVj66RMw9uSzYhLh0yYHmjPY2iYrtB2b49M2fvznjHZMjrTR2mm0qcOvE9obladwCQV+eMfeN9rsDvkl1ifAkgHP3qVt6BB9INRL6IclibY5FPY8zyEnf1AFcyZNvg7F9NfkGK7WhsmLTY7Iy/hhIsgAHSa6hBfk4es6/TOUI2MOehVOBmKJk+EH22R2g3eYmISJIaGNkxfSDrE02qzoW4HHEEvjmwmU0QYD+iM8+XLEVkI/XK0NabOYwGfm4EOfeuAH/ffxoO9B1+9n0OVZf3EohqXxQ3utTUbbn1PwO7JhEuzXCW2w9PmBThKWNhmEH6Pj6yWfIUd49LGM6RC2EvqFaGMTGQ982jE5Gm0LxU8bwQUcGVt9vtFJaPs7a8aPjyV8gAWL5bZzzyIPth/cQixt0dH0DSzh3X/O+PFpGz/+2GztYd5jtGkbtPnO3901Ofp9HDq03c+jZbT9BcQkOfKujSOGJTrEeBTD0qdtdfp2Fbyok9MDVsASG4qu+H2C+Si8+nMI2p6EpY+F0faxNNrMX3w5Qpviv898KuyjzAmSsPSDlpm++H3CPqN/G23aBm3a6mOJntsVH8MoJkfaw7O2sM2zRiccH7GTY/TZ5bqJwGZQbF6Zc5KIKocy1taOluYtLTrotGo46iY14hNlGR69CoHCsbr6+jpnUKqqBsunPvVJXZH5va6UdniLsfLSrFe0rjb31YYN9d0eaW/TUNtb9SJuSUe4cXM+7N9wAljSvlla2+Jz/KXLV8kDD3V4j/MWvJ7YJv8LjITtIEGLvy2qnhkVawOgxiak1MezaXai8gUTSNPgM888Q66++ieuk7CzN2vWTLcTgadcrysBfD561BjZ2t4ijU1bpaWtxSnNys4V704aA8ZJYkuJwWKtOrB0pjXamcMdGniCbyafrJQwiXvjG9/onJxw0KYOOhurpqxYMdklAzfFH4ztd7KNMzGjw/JO+Bx/oxcMLsiAFWlWijBmfn32HPpFPazGoEsx2vkWBWJ1xvQm9hz99j3veY8zuughuw/WLr8O3sXov/3tb3crNuyQMLkNsaSdOF6XXnqpWwFjkgQ/Yfvtb56jDgwhq7xJtDGS0Ab3I/T4KIYvRpv3WXlnxZVBlwzc7mimt21utNkdYFGBhRCjHcMIHk4//XSnQ9Cm7/iTTmszWLKLwSoh7eP3UDesLWQwhzbH3di5o63hsRDawoB+8cUXu4iY/A4/YRuNH/o+q8LUw6p1EpZ77723vO1tb3OrwqQkQOdifSKmQ7Tfl6X9fvLJJzu98GnHsISH0047za2EH3300e7odohl+J61I4k2/ZrVf3YbWTG3vh/qLwM6+s3Eg1Vw9DdJju9///vdKjdOB30zdHKsLewGgSE7U/DFgkDoYMEPDpnRxqE46qijusnR+P7ABz5Acm9XD/yEtE2noI3ugDt6we5VjDZjEDt7rO7jBMJ7iKXRpl/jADHRZbU+Ztt4FrtqtOnf6G+SHOGbFXZsr/Hj65C15c1vfrPbeYA2fT2WXsNo08fZQaQd9MnQvhg/H9Jk26yw0zb4SZIj4+Upp5ziFoKw2cg9CUvjh0koC8JJWFIfekFb2H1IsgXUw7P0xxNOOMHpUD4sWWFnbDn8cF1oDvqj8W1YchwpH22cImwFDipyBPPQFtAWxsePfvSjcv311zt7wQ5AiCUy4IexDj1CljyHXQwdf55jPDHa/A4/SXKENkc7+R5+QptuOFAHtF955RXBxtLuGG1kwckBjkMyXtHmJPvylre8xe2O4aQwl0iSI2MUtgiZYw8Z15OwhDanKKCNrsfGKHg12jju6C99OTwGynPQBhfmGvx+6KGHJo4TH//4x90xNgr8JNHGRjHmwTu0Q2fIcOBzToBwRBjahxxySCKW2AxsNQXdiGFpC89gyBgJpuHihI1tyNdoM2+L0bY+gZ3mBBVOntEO9Y15JPNJPrd/w3GwRAcxN1k+TidNx6gjtLsqHXc+CNwwXA2hXfj/gxr9d76zYxJAueWW3+qRhJPUQbrVKSlMcY6zJ2Xa5KFy4Rn7S1kld2YKxxNoalgl1//+BVmxprh7ShWDyuX4ow+VR554Vh3B5J2vnvDAOwwcGFy2vfHKw8IqLJMVjoqwVdmTwmDBMbE999zLDfp77DHN4c6Auc8++8oGlQcBOPYgAEdnks/hOoGD3mLtUNeoQabooLyHdsiOc0L9sKiBGqYr+mwF1qZtHgqP0fcdKAx+LEcVg6IfpMG20MMJGwbBz9xMW8JVa2tfmAWbjuev/tpz0PW3sHnOX6G256B9u66MnaiTDcosNdqjP/xh2UMHEL/g0F9++eUyW5MnM4nACWAixW5MaBQYwMILo/7qoNVbDJY95Rta20s7lGM+LNPIESyp01/sSJJjWixjOpSkl2mxTEu7GDnO+8lPZLX+zFD7QXlQHbqzdNAK+wTYgJG/kx7rE8VgyTHIb3zjG+4YlaOt9wZi+lsMbbD0F6R6Q47w7duXcCfS+g/2eGfRjvWJmB3aHizRCTu+69uiUC+xq/Tx0AmI9YnexjIf7TRyRH+xlf44kaRDOwLLYmiHK+bICH7CPtEbckyLZU/74/bqUDF2CFnbIrnp9fZiSX3+EdLe4CeGZezYcl/QTjs+hljCN+NEuBhRjF6G/OSbY/lyTKJdaG6J3HI7SU3agZbomdHlepFyrK6clumEc47+7S5O6necJ7366qu61ImDRPHPhxciGvt+3uv18h9Xbdtm7Ekdad7Zc7fx8t//7yp5z4XnyPMvL07zSlHPIGy2yfk3dkEMQfH99uwksftAeemlF92/Dz/ccXaWghd+uNJeplvQK9URYyUPIb+iq/EmR4+hjq29/lvwlruGiSnQVjoMuz0WOpOBOWmV2hxIO3bHs7bd65Phfeq0ULbINWmXB4yNNu+FEwOr1+owPeDvJNohyzHa4YqYvRN7FgPln99Nos27GF34YVKYjx+fb9qSVCefUw91Wh+JtdFogw8/+Wibk0Wd+WinlaM5yxYCNR9tsDR+iqHdG1j6ciyEpekvcszXJ2J9JfYZdaTpE8VgmaQHof77tPmOv5P6hOlvIR1K2ydCHeLvJPvi06Z9SfYlpJ3Ej0+7UH9M2yeKxbIv+0Q+vewLLK1O+k6SHG0yi93CvuSTY19j2Zu004xRvl7aDlLSGJUWS388yVdnsX2i0Bhldgg7UEiOyNp20tLYlzR9AifLxtx8cvT7OLTz6WVaLKFt+puPH6NtY3M+2oz3Njbnk2NPscxnC9JimZZ2mulvzkl6WifT/LhiITy5i9S585Cmsv74zNAhg2Vs7XCZt1gvmb26RM5421tl0TKN9jauVo+i6eX0jQ15m40RZQcojDAVe4kOwNGBpMlxoe97A78ucrSobnE59s9ET11BKMpJslfBP0kGfvXII9yaj8nAViHSyCct7XwTrDR0tucZ+A5Xc5L4jjn7sWfT8l0M7bR1psWyGDmm5bsvaKflOy2WyCstP2n1qi+w7AvaOxPLnUm7L/QyrQ71Be3extIWNdLoXF/w86+KZZpxGZmktW3/6nJMo78ZlmlQSn6mR5PQ7SO5Y9/+0GXvkl9e/4scURwkytev+Ip86H2XFGwMW3aT9G5J7A5M+DKOFOehk47ScV6Y7y1xbUHifftAf7+TVPROUt/CldWeIZAhkCGQIZAhkCGQIZAh8K+CQG4nabiuLlfpUZmkslK3KgdiueHm38m993cEcqjWkOZHHLq/PPTEP+R7//UDqd+0uRtL++8zzW1zzn51ofuOowuv6cW8pCNW/Q2TIuRY+PLXzmWO9vX3Nu5chDLqGQIZAhkCGQIZAhkCGQIZAn2CQM5JOkDPYh6izsFUjYTEnaRSPWa2UXc+uOeyUY+QXatHzgZiWbW2TvihTJs6Tj7xiY/JzJc/Ja/NXxJl55wz36bOVLl84cof5L5POne+s/A48rD95LBDDpYf//xX3ZqAHA/W42ZOjhoRp0zPUrODNU/l6PJNbJPjQHBAimojW+/clbDQmpyv5ahkLHkvxx3AhWNndrmdKD5hWHfq5Dm7pMwdLwJ0+Jd5TQg8w24i+sKZXS5vE7korJMjB5bsj+94Lol2KODYuXCeiX3OZzHatNGOGbJTCj/hPbkYlrTRDzjh8000HvgyLMNM3TzL90ab+sGSqHCFaPM99cVoIz9LPlgIS1+O8A0/aeSIDMMs4caPL0faR50xfqBtYVuhiV72JpbwQzjUQljmo52kWzEdNCz5zvpELLJn2CeSsEyrv9YfDct8crTcZXYfwPpjyA/fmy3gu3xy9O1LPix92vn6BHbI9Bfe8smRPka9LNiBdVJ/pG9TJ3Vbn4j1R+ihv2BptHkuJkfoUqfRTsISmpYw0i7MJ/UJnzZYWmTZUD4hlmYvw+eKxRLdxFbno+1jiRyTaIOL9fFisaRP+Hm2jK8QS56LRdYtljY6bH0iH23frto4EZ6ogVdfLwvJkWdtfGRcjvHjy9HsC+NEjLYl/za9RH/DwETU0Z/kaHzH+CmmTxiW+fQyxNLsSyEssenIxg84YXqJvYA2dVsAlkJ6ybtJcw2+QyctLH+heZvZl2L6IzY9Ns9JM4fPOUk8PF1Da26dOEGem98RFWvCBE1eNv1UeVHDeRJwgPC9bDaRf+K22/7gImm95z2XupCBRLsjjKoVsm2ThLM/lZde0dCGF7w3b5O+/p0f9qcmd2sL4ZvPOO0U2XOvvaWuqcSFr/7LX+5gmiwHHniQvH7dL2QaYUr188fmvOycgMmTp8h0DYeIHAdQybuThH6GHZ2OxkDFAEB4YJxE7ojR6fzJMEaaUMwYeKIQYoDt3DkRA/2CY4lRsAGDkLq86xxQb3cVnKGF4eA4pR822k9kS93UyXPUg+GAF+jHaIfygkcbZOy7pGh7PJtEG37svh31EeTDLxgsnvGxpN0852PJ93xOgW9CPFv7QsfC+DYZ8azVGaMNRsiHsKlJtAkogxyJ6Mfgkw9L5MhgCX3sGb8nyRFMjbado0/ix6fNszEskQX0MPDQhB90JIzEuD1YwnuSHMES/YRvaPCvPxmm3WGGc2TCO/QPv9C3DEfT2xiWfGYyL4RljDZYJdG2PmlyDLGENm03vbRUAOY0hPzYwoVd7IYv+rpfLAt9iGWoQ/a90aYeC/ARTobBx2gjP2wA+pyPNlhi93kvlCO0kY/ZNnSWevkJsaTvoOc26QEj/g6DC/E9WPIdug5t3wEL7SXtwhZge6w/xvjB+cFRcQkcVR9pdyhHH0uOsfOcvwgVo21yh998WMIPtgC+bbwIbToYUXza8OQnsuV7njOnBprQpn50w+/jSVhSR5JugCWTUOhSd+jwGm2wxM6YHJNoGz98b3ejkmiDJRNlMIc+Ntsv4AfNNFiaXAxLc9TCRUzrEzxPfwVrfs9H2/QypkO0zeRoWMLP9mAJ1rQJO8M47veJkB/aBD34RnbWJ2L80CesX9BnkvjxsUSO2CZsVxJtH0v4TsISfuiP0EY3Qh0CS9rk65CNj6GjZHqJPG2hk/rp4/7iLVhi6/mOd8DSxkGfH9rtY4legKvNY3y9NNo+ltYfw4Vj/73YvDLnJGHQAOaFJfNkj11ZWdY5akmLA4ydJb77yEc+Kl/+8pdcPhCETS4RnKH29ja3+rZgwUK58sor3Q+dJyu9j8D8+Qtk2SqdZG99zeV4aG/fqrmqPuWU+Tp1kDB2Y3UgmbVqsRy4z2jdSdJEshrHDiVEOVULe79RfVNjNyepVTst+oiyV+uEeIjqoF/oEHTsq6++2hkkEsvh2MO7P3m0bOaEHSZcO7pLzhnyqtAPzAmgLgY1FgXIR8PfxPAn5D11+IOVrW78+Mc/dhMEOjq5HmiT76hYtJm7777bhTmG1gc/+EGXUylGO4QWQ0GdvkGCdqyEtC3qFYlNySvE4E1fJus57fJX4HgXnEkazaSMZHGXXHKJ69f+hIfnMJLctSMfAliyWILB9p0K6gI/8jCQ6Z53yO1BbgS+81esqJP2IEdok7foYx/7WDfaJse77rrLZdamDvKk8LyPpU0EyeNBO/mbPCXk1Yhhyfc/+tGP3ISQPD8f+chHnLx9fgzLO++80yWtgza5MEgWaYO/yQQa5KIh5wh1gze5HqjTlyN/gxE5c2grAwQ5dNCRGJbkyCAfDfTIr0EeqBiWtBU5Mpjvu+++rp3I0R8o/aR9YZ8CS3OozCFH1paPhlwY5HthsPN13XbZwBLa9K8Pawh78PD54b3YRXbT3xhtsOQdcmGQxyzE0mjTb1nEM9o8508ILakieWNIrQAtZIPtoH5/QcAGXLBkEN5vv/1cLiRo+Vha3zHa8EqfoC6ftkVqevrpp13+FgZ8ci+RvyZGm3rpE9AmDxNYhnLkGWwEOVlIikmfRn+x/f6OjoU15qQIOVSgR3qKY489NipHnkeO0CbvE/0sxNJsAbyQcB5bgM0gL1C4sMOzhHiHNvp74IEHunxnoc2yxYVrrrnGpSMBS+wl/S2GJXT/8pe/OHrMT8gnFcOSesGSSRe0sYNg6S9U0RYKekGOJnQb2hR+N4fKbDq5en71q1+5STC0yQsW8mM7BT/84Q/dRBBsqJPnfH4MS3IkkSgWLBlPKGAQo33jjTc6LMnDA2102+9nRvvnP/+5LNek7IVoP/bYY4J9A+vLLrvM6Vxo28zJpU8wESdvDTnomLT7Trn1HeQIbXTR5OhPhC1cvNFGl0mrQq6vGG3oIEdokwMKe4kcQ9rgRt4w+jn0GE9CLM2mk7/qpptucjpEfh1ox7DkM+QIbfI+0cfRK58fW9RkzCNxM98x12C89yfkNq77tMkBRb6ikLbtZiNH5hrMQ+iP9PUQS3hgbGS+AQ3yJJHry++PfG6Oyk80BQT4QZs8TODrLwjYOMH8gU0Qo43jga7ZgoBhSVoSsPRp+/bfdrP5DCzRUcZQ9C0JS/ISMvbRX8gBZQtfIW3SoPz617/O5dqCp3DsQQfaFaPNKjcXpVdt9MhgISAXuMGSqTkBNHaEDRw0qNQpwGDtoFZoWEdSyS3uKB6Getiw4U5YhARnEOVfvvtXKwjBCopohYRbDNIUJnCWybgn+DzyyMOaD2eWLFq0SDAkN974K1c3ykpyL2TV1rn1X7+5WeXRokauzBnkKu2gXunvgRu4BOf0E2NCRmSyIaOnGO3QQeI5OjNOlAXOQAdjq0XoMBN9ksBR6NCak8l95q8k8juf8Z1N4hjY+SxceYM27bSgHAwEdLpwxZFJmE+bevPRDnUEuuFqEbKPbYuHK8dM0qCNcWPAoa/itPBZeMSGdzGWlu+LCYAlWPbbRHswuJYwDizhPaRtfDNQ2MqTYVmINvhgAMOVqlCO8APtkB+jvWTJklxUP6Mdw5L24SBRmJhRbyhHw9J0yMcyPPIGFj5tBsLYqh/8oA84SBT0B36SdIgBPw2W9H2cFAqDlh1nCOUYO/IDlv5KuPUJ+Alph8cHabftmEILZwVdiWEZO66RRJt6wv4YyhEayIRnjXZsB4B+Ax0cFdrGhJfBNbQF1MG4B462Kj1z5swOWxQcRQdH6jHajKn0oyQ5Mgm2I93YrDS0WbhJos379FcK7YA2n/krqNYnqMewNNq+HG1XhH5tfDP22Aq/r0OGpdHmHcMyXL0FS2ibDmGHoBvqEBMv6qEfUgzLcDfF+MGZyYcl/EAbO20r4kY7lCO0fSwZWwxLv0+YLYAf26GIYUn7sQX0a1spZ/GEtof8xLDEJoV9wpejYcniKc+Fx86gzSQRm0KBth2VjckRh5M+A/7YrJC29Qnqs50Nxhb0P7QlYOnTZvJNXwr5Nixx8G3nzLAMT44gR8YGo80YhAzDHX+T45w5c3J2FdphnwjlyMOGZaiX0EYfjDbPYYNCfpABdHza9I+QNrRYaKFvmf5ik2JHUOER2jbXYJyGn9CGxrA0fmL9EZuOk0IfwSbBSyhH20xBHyjQxi7Qdr9Oo81YZnJEPjG9BEv0wRZ7GVPhJcQSGfhYok/wnY+29cck2mu0T61SW8C1FH5CBwkec05Ss3YEOgyC5khdSwtJ4FqcYaeTWGElkkaxWvTd737Hec+sIl566WV+P/uX+h2FwPlhcs6//GA47HdL5MffKBJ/h0eregoY8rAjEqykICtyXA1WQ0XR+Z5+3+aMsy9H/WogOEnuTpLbTtVOU6pOizsCphPJWEEvyaTO6j8FbNgBCSfsGE12lsyppfORxT08SoZc+QyH1ybyZOrms9AQI8+99R4YMqbguB5wwAHdtrUxmrxPPRRo5KMd8kn/DGnDd+wcdqhj8AltVv7tCCI7EHwWvo8xYlXQ+Nl///2dcx/DEr5Z/aFAA7xC2oal0eZZ8LdcXj6f0CaDOLtxFFYwWdkPaWOwfSyxX9DmM99RMdrgbM6k0Y5hyU4PR/worJqzYxAeTzAsTY7Ua1iGThL8QNt2JQ466CC36hnShh90Fl4pyLoQlkYrH5Z853aRtdA/WPUMsWRQit3dA0vfiYVPPoMfo22YhwMqmMGP0WblGmxD3Ui6m5CPtmGZRBvMSUwLTQp4o6f5+gT80A/Y4QxtAXWYHNm1pyB7jpzHsPRpI2dkENI2LNkNC+UY3pUz2hw3oyBDeAsdL+RI2+k/FPgx3YjJkVVy+zyGJbYX2vQBo41+xmwB8vdp00fYsQ3laFj6tNEn+lqoQ/ADbb6j0EfgJ8Tc7Co7cTaZNn58LI2fo446Kne6gHZgY8JJmWGJHfRph/bF5Eg9Ie2QH7DElvIvBbuJbob8GJZGGyxt7PHti/Gdpj8abXYxKIyNMf012oYl/ZPTE0lyZNfK7CM7d4x9Mb1kPLSxGazR0TRyjI2PpkPQM9rYFupPkqP1CfhJi6XRDm0jWLIDaX0aO4cOJcnRaIOtYek7fehlaFeZVzP+xvoEtG18BGv4ScIS+xLqpW8L+A5+2ME2fjhlQf2h4wW2fh832nzm8+PrpTlP1h99LK0/wo+1n/4B34X6BLiYHGO0/f6YJMcatSf0X3aStuiC0lZdFAhLiSqVmywfpw+cpp1mqP6sWLlMH9Zzi64jl8rcv/5V/qoDzNVX/0SPF7xLrrjiSrf9DGM2Mf/qV7/ivOBbbrlV3vGO87sR+mf+AKMVTqIK8Wvb1IWei33PdjZKxNboVVdd7XaTJk6cpAZvqjyqRx3fooNY7X4zZN3aVbJFHYqRI/UccUm5vKbHkq7uzIWlR3p20Uldx/JcPyzqDE3SVaJF2rRuYRUbOVan3l9sFYrBhJVRVjeY6No2th+d0LaG+RdnFsNgO6lh3iTL8GxnZpkgUZcdazHo7BKh3UmCNoOzbTv7EGMkMFKsBEHXVr1jtH+nk7ATO+8LzVIHcaweuZimx2f8i+7o3+WXXy6sbDPoseLICi6rRra6aPSNtn9GmWfQR7/QdsOEFdckLI1vw9IcNjvGFOMb2uDEpKsQbTCCNniBuS9HnzbP2Upe7I4WvMCTHSugzpgc7SJqKMd8/Pi08/Hj00Z+dlww1KE0WDJA0FawtHtQhbAsJMd5ak9W6rGZGToxpTyoq3Tn6mozePrFsPRpp8GSQRc5xrDk2PYVV1zhHBtHW4+isgoZ9gmjjS6wYIIDlo82ddHH6bdJtA1LVvctIIIdtfX5ZjDFHth9J2jH7IvppdG2hYAY3z5t+GCyEqNt/dF2hsASOkl2yHQIp4KJjh2vi8kxLZZ2Ty+fHOGHdrFgaLTzYWkXtpPkGGKJzbB+HNq2tFjG5Aj2tpgZ9keTo9HOh6XtTmEH8+mlYck4Tj9GBmGAKB9LZAie+cYTsOQHXacuCzZk/JhtM37AnM/y6SX82I5lPjnSLnYVCo2PIZaFaPM8WBaizZhni9BJfcJoM28ohKUFoyiEpX8nqZAcsUNGOx8/Pu18cw1sD/3MbFuSDtEu5kP0pY5TYB3XCGK2rVg5Gu1Yn7C5hk87ppfYXOx6sVgyb7Kd5vC4ttFmjIAnu8sY9gkfA+gztxzh3UtH97s4SUd0XqpihYpVe7ah2KbimtZAjW7XRRP66I8d7STlYwNnFzmivFN1woyQOSJAdDtfjuokTVInaVkfQbLd1apyT+l0koqqiw7HRAaDQIe0KFhhJUwieI4BF2Nj58pjxHiGZ3mHzsizvpPiD6p0TmjbMYVw4OPZYmj/WRctfCepVs+v76nncMPCvTS29H0nyY69+M8abVtJgh8G7Bg/abG0FXj+zYelT9uwDI21tdWnHZvA2HPUg4Hl+UJypC84o1dAjvBBnWnk6NPOh6VPO59ebg+WSXqZVo6v6n26dXrO3XeS3t55bCvUt97G8q+6EPfNb36zi5MU01/aUQxt+i2Y2lG6fP3R7xOhcxbTy/4qx/7WJ5KwLKZPWH+kj9u9lXw2ne9iiyX2DjYd+vRxnC3a6C/AxOwL39vdytg4Yc4X3+UbJ3z7UkgvGU8K2VXrE3YaoLdo+7YNvsPFkmKxDG1bITnSH9HltHLM1x+RM/gUO04Y37HxsRg5psXS7xP59DIco+x+Y6xPGO3e6hNgSZ20gT6RRNvXS/AzvYz1nRDLfPM2v08k6VA4TuTToXwTTOSRC9zwohqNV1Up9bCjyEsvbXuv6z2Woias/2oPhxdEi+Ef79UCExTzXvhsTo66oqTbCfnk2N+P23WJvJgWEwxLuMIYe9cG26RJuv8Ocg1XKmJ1YjCSLsD7zxdDOy3faZ8z2mmeT4slg5Ndcs5Xb1/QtkunafjJN9D778NPWjmGO3BJ7SiG9s7CMg2G9kwx/KTBsq9o7ywssz5RWKK9rUPF2NW0Nn1n25c0+muT3yQnpq9tW1os+6JPpKVtC22FtbLDud5ZWO5M2sVguTP1srdpF9KJ3ER0o3qH8RhZhaoo/nu2Otnq5TKmP0nl6B7bY3ZpmprZQsVrtYvhfMaWIVuw/vs8w3lUtoftUiTPUqddgLaWsvXG9rVfp70ftikNd3RALpCFEXzyvcs7/kU3tg0t/KK9x/exFYx89RYhx6JyEKXBoZef6ZGT1MttyKrLEMgQyBDIEMgQyBDIEMgQ+BdEIBe4YUfyzsVBwjqGF7MIXcmlLb9wwZLQpH7hsiPv+xdhOcvNZ2HkOOqkDr9wl4oQnX7B6QrrTIsJjgxODxch+ZcfLrfa79x/oH38Dc92Kdyvf6lGFiHShl+m6GVVwq/3Udkpsi+Cl8xJKgKs7NEMgQyBDIEMgQyBDIEMgQyB3kMgNxFt3UuPKU1tdTs0ODFlpWWyZu0aF7pW9E535cOV203VtsP9aDrkqmE3iVwXnHXkPhQXQ9nlIYqNJbYjMgrBItgtsuhPODuEWeU8I99T+I48MOwmEd2C3RjqsDqJCsS9DWhZnfDsh+xm54mdpTBMYj4AeJawwvaO/7uF3OQ72+VKUzfYx6Jt5GuHyREHcvTUjsSfdavrZNkiDcbRqBndt8mxW0CE7RZw71YwqHery2rLEMgQyBDIEMgQyBDIEMgQyBBIh0DOSdpavlV2nbCrvOmgNznHqE3DRh+494GyqnaV3PXiXbnaOBbGBD+WIb0QSZwkIiIRSID49pYcjGNqOCWWkwQaOBPsuPCs5RHgM8I8ujDQevcERwcHyxwa6nQJofRuFc8SScToWJ38y9E4IrHwPc8R5ICzoDzLd7RxfGf44UI89db38BDeAWkjfneKYlHe4Ak5Th47WQ5640HyyupXZOXalVIzqEZGrhopS5Zqnpj6jkhVmnjuek36+xf9FSI4TJaXyJK48q99zr/+51RBrER+NFWtlGpysdM1otpBXnPtOF+7fj5Vo1YVG0lv+73yFNhlj2QIZAhkCGQIZAhkCGQIZAhkCIQI5Jykqsoqt/OydO48qR261TlCzQ1L1YGY5HaWNlZslP/8z2+5uP4NDZvk2mv/T+6//76iEKVOHBLCFpIJ1wqfE93ILzhI7DKFn7HD5N8lshjyZNkOn33ooYe6fUbEJD9qEnQI7+y/j4NU2oP7QEWBETw8BkdNI+xYgrA0deFYfe9733d5CbjM9tOf/kQe3fSo7PumfeXB+x+UlY90hJhePWy1tJe3S/XKaimp7PBdFO8T9R9+eqUQjtHC9xJ+2itlGkXvQf17epGEKop8Pnt8JyKA7lp0NaIIVXoJqHdis3pEmsUcuw9I/gQXCUt5GsiFxaMWXQhiYYkcamEup4HEm8nHRX/SRbLqzoW7gcSD31aX8b0zvL1LMqzySXPSoL/z6yJUKW8DnR8utBMaGJlgB2I56fq7LKx9oW0jetegzrQgA4WHsJ0uJYjKiDnbYLUF/xS2rTNMt4vkRkC1AVpcCHMdQ/l3oNq2HPoja0c6MaxYsUyGDK6VwZWaBXpotczTY1ouMd/RM4T7PYceekiqyE8xmVqc9jBRXn+TP4PvRnZl1MCHZeouY+XiC86TH//setlQv7nXmv66ZusutnBEkaRfhx9+WC4AxsiTNHvx8HpZ+ORCOXTfjoSClM1TN8uotlFSXr/jO5zuTE4rljd9fmDPSnvA8EB9pUF3dpmEk5iNiUS99h3KQHWU1mvwF3LErdFdbCYQdbqIMkpzVQ1UR2mt7o6bc8SkdTW5pzqTHg9EnTP5rNU7nCySrdATABM6E0gPNH6Qx3JtP9FNXQ4mdWQ3qP6N7Ew2OtD4YbGECSuT7w16SoNJ3hY9meHnHhlIPDEXWKf9Z5jeJaZs5ISKLghWDdCov9Z34KOEYF0qG+49l+tC0EAs2DIXel3lQV/CZo/bwaeAehO3nG1TnWM8JcdQH95L782mR+tCHkM0SJrljKzXDZKBJp/c5X3LH8FgunVribTpQar2tq25HBNDhgzVI3b1LtvuH/5wm/z3f/+gzwHeUQTg3ZJOhTQnBBmPx+mOz2FHHKVH9Wp2VPMS6SATdsG4p/XHP/5JvvOd73R47G3lMmhwRyJTK6UtfRungaN+RCX0IxNuJ0DZTtJ2ArijXidh8VA9usqKMZOHGjWKaUKm76j29YSOTfaY3I3WPp+U66Unde/od+CFaJ7sKiOjgTohMtyYDHE8msnRUJ2wDuTSqrzgfLMbxqICx8HbdSdzIBf6PmHfCVI0XH+KjdDan3in72DTcPb4YeLKZwO50P42nScgGxaDBrJtQ9cYb8y2DeRdJHSKuSg7/tgEnIuKAeq85uadnScXsG1EtU57haQ/9a/ctsLaNWtlkx6j2333vWXlioVusj1q1GCdgE+RJ598UtY8tkYnwGvk85//Qu7uUH9iZHvagmLCbyy/Dqvifsz8p56bKWedf/H2kOu1dzlO+OEPf0g+/el/c0cYcYoIgV6+uFwOPetQef4vz0tTvTpKg5XkM/rzXBfSdp/IPkwKCZ4qVLhGELxbg2Is18omquN2qgv4oYVBv4d5Uqp6Daisoj5FAEeCfrJJd5QoGHicpoFaaDvHuFgxpjDJY4I0UAsrd+yGuXucutM3kGWDDJg8MNHjaI39PVBl4xw97sbqijF6RhJ3P2rrQOMLB5xVY8ZTO8Y1UHddwB7ntUFzR7JrabbNdpUGmmxoL7pG32HX0o7e4WAM1IJtq1fb5hb51baZzR6o/OBI4LTaNRJ2yAZyQR7rOm1budq2gXiCIecktbW3yT2P3COnHHuKTDp4bycXDN09T9zjghtUra/SUNynybHHHus62COPPNKrsuOYztDqSmna0ipVetSvpbVdI+yVSKtuaQ0qJ2N6u37WJjWDK2VTY7PUVFXosy1SWaE7Js0tUj24Quo3NbkVkmILRh1HKHbWuCcBKoqlz/OTp0xxEzMCVaQtazX64Fvf+lYNcX60Dkzl8vjjj0v79HZ55MFH5LiTjpNJ/z5JmkuaZcSmETLngTmy4MAFUnWPM4iv/uIXvzhG7wqtSUur0HNPPPFE7pHzzz//8aeffvoooghSHnzwwUKvx74f2NYhD8cMThh1zuhylIPV5IG8pU7fHeiDky8u7IF/JJiJ7EAudr8FZxadw6EdyPcqcCRaiUDaOYEY6Cv7rK7iUCATJhTt6gTC40AsnETBttF/uIvAwgn3bQdqMWcP+bDCzzyBz+BzIBbabc4rKUfYTRqougb+7CSN0OjE2AD4weEbqMei4cfu7dBv4AfeBnTRuQG7lSt1EZ/5bRWnTQaYbcs5SaXr1LjNVUdp/j3uDhKdaf2G9c6rLW/teAzj8PDDDxeU2f57TZZvf+vb8r4PfUxWrkmXonbksGrZ0tLqfnCKKnXSz784QJubtkh1ZYV26MGydmODjBk5VNasr1cHqdw9jzO1tV0nns54lWg7O44rlCkPPEM99Zub3CoqTleHMupAq04XhUkEHnzacsShM/QOxhZ5cfZraV8p+Jyt9BZ8MHgAmTz22KO5T5GjZmqSRxY8IrUja91g9eL6FxXHppwcgQYIiqVVxPPbzvkV8VLwaI+2IjhjjeH0t79GaQj4/lRc5nGdQGDQGaCGEc2RewgD1CDCCz/+ZXNWLAfqYMXOp7uo7SkNx7oGqrO0Sgco5EHfYCI+0I9C1ikf7CbxbzUrr96x4v7Uz9O0hYk3+oYtwEEarbaKo8tMLAZigR/sG44fo/AYve/CSv9AvWMFH/QfjtmRjqNF/2ZHdqDaAuwau5ZD1B5YQIpS5c3Ssgw0nWORcaIGFuOYP0G4uAeHrAZq4doHfb9JF4G4Z4msOI0zUAu7sMxBccaxcQPx/mhuoly2vEz4oazX/6zommrR8lnw+moNMf1L58ikLSWdUxKbaOHwVJSoI6NOzdhaPY5Q1yAN6izh9DSow8OOUo3uHq1Zv0lGDK+R1es6aOFArVzbcXF80rgR0qDOTFPzFtlntwmurlcWrnDf7Tl1nMyetyxt87o8d+VXviAvv7pA/u0LV3T5HGUgEiB5kfz7QDks83zP3aLeKL4cN8q2OgM54oD09z32jkgiRRYmT0wG+/skg5UiF5lLDTp6Y0fVimS3XzyO8WNwYrD6Zyjws0VlM1AndqEMmKyy68LRIeS0aQBPwuGNC+fwww8Xg2PHpAeSHjJBxYllEs5xtYEc2Q5dw55xXIgx0E2+dRFyoBZ2XbBruQvo3CEbwDvLjI/cS2SXgvsuTF4HcmGRGEdJzw66KHADeVcMOeAc4RjBBxsVA3XH0nQK+bDL10oEQl1AGYjOeJ/sJmxSJ+Y3t91bVN/buGmzOzrHUSR2gnCScGr4d2NnFLlGdZIqdIepWY/kDRpU5naYcJpWravT43cdx/D8wi7U2g2b3Ed8x85SeZnutLiLsT2/HPvuyz7qdtXCwr2FKXpsjkE7dg+HVVy+TwoSURRg2/cwDlJfjly9UfeknrDIxc3+viODoWCF1R3l0IEKnR+o0Z+QEQZ9IJ41TtIvdGjAH3PwmGN3wgp6NpAnefDhH+1kl3ig7ljCC5Nwxg0co+EqGwqT2IFaTLewCTjljp8Bfq+CiSpHBsmfONB5QR7YN/hhMj7QC7st7FyyM0YZyLtItH+s7oYRmMacPYJSDORCVFh2Ly0n6kA8lp9zkqbpxH4iwum82IthYHWb7eUWldKTfZwnZNSIITJCQ45TNm5qlOFDNXSoOkM4StxFogwfMlhdm626QtUiW/SzCnWUmOtPHDNCWgi+sIZY7KUyemTHduuQ6ip1oDp2mDhat06PNYzUqHRVlYPUeWrose6t63S8wgqI8jV79mz3cSzKCorC9zEHiueJUkfIxx4GOnB02yYoDrV67LCkVFeJhrtJ+MYNG9WxbJaS1hIpf8WJvMNz7LuyXU6SOg2lehdsQk+bNxBWYruFwR9g53RD2Qz0Fa+Qn4GgQ2n7R7h6Z5PXtO/3t+f8vvPPcB8udIoG8kV6dCV0wgdy4AbTfXYv+/viWzH9FHvd346hF9N+e5Z5kz/XGugLQM5We3mRBjo/yGkgL/rQ/pyThIN0kK5o73/00bn7OXjoz7/wgmzU42N97SSxI89ROHaKatWRWbh0jfuXO0YWvGHu4lVuF2hYTZVzpEaoI7VRgzWwEl+rR+44WodjxBE8Cg6f35lwtqp0t2pHJ4pN0/nhASfKQrGneSf2DA5Sye4lcsyJx4hMFdlStkWGbRwms++bLYtXLjYnCQekP+chYllock8xyN7LEMgQyBDIEMgQyBDIEMgQyBDYHgS2BW7QlYX9jzpKGtQxWbZhuQuEMHRYrex54ony8p//LO985zs1iMMWuf322+TjH/+EzJnzshx33PFyxRVfky9+8YvyzDPPyMyZM+XMM8+Sn/3sp0W3qU6dnWqNWMcROnZ6mte2OoeooYGY/ltls/4+fsxwWbZqgzsyN1QdpWo9YrehvtHRwpHic7+U6d+jdYeK7wZrnZyyI9CDOVhFN7IPX+Do1TJNKlio7L333nLhhRfqLluL3vv6lfzbv31Gvvvd77iLi1/5ylfly7d8yTlIFfXLZPC3/yGVGgK8RePEnahXsSZ5IcBfestbXv4vDQ6j9Pxzh3iVWyceddRfhuyyywL93bLpAiy6Uvrqrbd+VP8t2fP882848Qc/+PiwyZNjGXV7fpaxA4Dx+vPPccGlkECz7zMEMgQyBDIEMgQyBDIEMgT6HQI5J2m4Rm+q0bPQsxa+JrtNqdUdHY0MpzdXlunFWMITv1JXL1/60pc0nPMD8slPflLOOedsedOb3uScpKOPPkZOO+00/f0KecMb3tAjJ4l7RgRj4Njd6g317l/uJrloderdNHLETh0cnsHpqW/QaHX6HUfuuMtENLw63V2yoA0gvXz1Rt2KLXV3kSxgQ7M6FxQL9NCbEmnV43bcNypUtie6FMfxbrzxRrn88stlv/32kwkTxsuJ6shCd5iey63VCGntu7ZLzTeelSM2V2q4RRWiXtVaenC7HFI3SIZt6HISLhqVo+7ll89pVofXL3W6y/W6Xiq0os7SZThL+sO/YTHnqhAUSd8foE7jeC76ZaUrApZsLsQldkcuwy/TnmIQiO1i7ygdigVf2FG0i8EoezZDIEMgQyBD4F8DASa4XXaSOoImdCRVJfETp9VcuEt1Mh5//DGZOHGinHHGmfL664tl7ty5OZQ4R3nNNdeK5sfpMXIEaNjU2CTtDR2bEA2bu2e1Dh2bjZ27SG1tW53TFCvkV+InLNu71RGjhfPjJ55NAoNz9OGdhzEawY+ofeyk5SvsGH3mM59xjuk3v/lNPf9dKcccc4wLE3nffX/TCC8aEbBEA1vo0cOqsm0XgLdUpOd4WHAuNqk96ihdpN/FnKTik1V1ElEdHKG/nqhYlhClLitdESAiXgwXHPSwZPhl2lMMArFQ2jtKhwghn+lvMdLKns0QyBDIEMgQ6EsECLaWc5II0sDEvbZ2jDtWR9CERs2tM3bsRFk6Z45s1EHs/vvvk/e85z3y61//ulu7/vrXu+TUU0/V/EHbdhuKbbzlNyr2vZ4kkC2WRprnY85Pmvd45gff/0+Z9+psufK7P8n7yr777ivXXXed7hxtkrPPPkd//4V88IMfdKHHv/GNb8iG8RtkWN0w2XDkrnoP6XWpUge3WW/4tM8TWbBCc161FI6pMFydpMogWV5zJJqfHrm7WW69Ndbe9B5Z97f30Y+ORTlHD+AkhGnlXuxzXLqP4RKL8JXhVyy6/9rPr1PdCpeadpQOxaIe7Sja/9pSz7jPEMgQyBDIEIghQOCMnJPUrEebuFO0q+5KcDeGoxfja8cL+XtW65E73apwk/PPfvaz8rvf3eqCJcyePcvV+8orc9wOyrXXXitH6b2mrGxD4OSTT9ZduMejeZN8nD7/xa8m7ob5zxEBDxk0NGzWY4+fkM0aXpH6OWq3bNlSaRnZIi/f/7IccPKJMmvGHCnX43kjGjQXz5ON8ufpGrhhXofIzzzzzP+eNm3aI511W0x0/i175dZbP7121qxjAzlyLyn0sJKSxvbISSKqndI4Xn/2znQoQyBDIEMgQyBDIEMgQyBDIENgZyGQc5JadBdp9eLFskWdorG6gk/IyxV6pG7lypW5eNFMxs8555xcWz/wgQ+43z/96U+7f9lp4icr2xDg3tDTTz9d0ElavnpDKtjuvfde4ccv3/jG13N/EuZ70YpFUv/Xehmz6xgZVDlRFmjyyCVj1srWmmqpXOWC2q35wEUX/ffRb3nL8gSif4x9roEe2k4cPbqU+0nrOu4LJd09KtpJUgepQus7TH9O159BK1eWyz33DNzM2amE2YOH5s2rkIURXMArLBl+PQD4X/iVNtWtMIPzjtKhF17ontt6R9H+FxZ5xnqGQIZAhkCGQAICw4eXbdtJelK3lfjRLSSNeODNnTsTwvUGisTmH6EZntn14If7T+xUsWs1UhPpEe+eHSp2R+p0Yo+zxjscY+O+zxrNrDxUk2tx/4bPeJ/PeIaABfzL+yR9I9v3aE1kZck6rU7okg3cr5MEcXzO++vWrdO7QZulftMml9Rrewvt2ZGFPEj8bNb/Ful/VioEHyRXus9I0jXSMcOdpU4nKYm5VEwrNgSOmKI/e+rPwfrzRv1xO1g1Ne0ydWr3ezbpmvnP89SrASsjRrRJbQSX6up2Wb++68MZfv88erAjOFmnuhWWHaVDS5a07jTaOwLbjEaGQIZAhkCGwMBCoKZm6zYnaUc03ZyYcRotjx0WymOPPeaSpx5++OG5pGCvvvqqc1b22WcfIeoehb8ffPBBGTVqlBxwwAHuM4JK3H333c65OfTQQzUHV8dqOnVqMlL3Ps4XxerkuNr06dO71InTdcQRR7jP2C2jPYVv7qRD7Ec/+lG6B3fsU2zR9MRRCmFJgimvk6TOEVmAcYzO05+j9YfjdZrVaRvsQ4a0y157dQ/esWNh2vnUQidp1Kg22TOCy9Ch3WNlZPjtfPkNpBa8qrq1LmjwjtKhBQu6O0k7ivZAklHW1gyBDIEMgQyBHYNAhQY8635Gpw9psxu0aNEil6wWJ+lPf/qTzJunEQW0LFiwwAUgIGrenXfe6XaErr/+epefacyYMS5YBPeeeJ96cIr+rPmbFi5c6N5n50jv2bh8TU899ZT77Oabb5aPfvSjsmLFilydi/VI4emnny677757lzpxwvh8yZIlsnTp0j5EIV71R953oRx28P7ywU99ORqNrw8aFA3/XSQdnJ1YSdyCU7mic+weXaE/p+nP0CJpZo9nCGQIZAhkCGQIZAhkCGQIZAj0KQJRJ4ldHRyTZ5991h17i5XjjjtOAza84pyWYovl42DHxgrH4eyonR1R4zgdjhF/+6G1m5s7dhjsX/93/zP/XauTf4nAF9ZpbYnlmymWv548/8xz/5BVKwmY0ePo2cWSTXJwiqknqY7oOTnFnJ0nfibqz4kDxUFCX55vf97pzNSSqTKxemK3EO6Ahl6/vul12dS2SYaUDZFJ1ZPccc9YWV2/Wla1rNK7fyWyW+VuwpHP7S1t1W2yZdQWaW3qvirfk7pZjFi6eak0tDXIiPIRMq56XG631q+PHd0VDStkY9tGKdW8ZLtW7JrID/m8Xm973SWrHjtorIwZOibaNGgvaVgiDe0NDsvJQybndpr9F5DJmk1rZFWrYqlHcHsDS1+OtSW1MmaI3u0rIMcq3ZgdVzHOLQDFCjq0cMtCPcLbLhNLJrrjvRwvDouP5RAZImMHj82PZatiqf/tUrpLbte9J7Iu9h34WdC0oCBt+KFPIMda/Q95J2HZXqn2XvW3UGGsWNSyyGE5uXyyw3J7i+llZXuljK8c7450xwpjCn1ic/tmmaD/cdJhe+SI/nLq4fUUcjTahuW44eOitIvBwmG5RbHUsTYfll3kqH1i7NCxUVsAP6vqV8ma1jXaI6ryYunTTtMnNrRt0BW1oc4OVVX15CDENmR8Oeajbfysbl1dkDb8LGgmB7vI5LJkvewplown28s3dnXl5pUClti2fHKkTyxpWyKVW/P3CeZcyxqXuT4BlvQJTveEBdpunGjf6LAcXzNeiGIbFjC3/lgIy7S6HurlLjW7RGlTH3NB7AtjVL4+4Y9Ro0pGOdtmp5nCMWpVnfaJto4+MaFqgrvyESvQXtyy2PXHSaWTctdA0vKZD0tNPOP44cpKrPhyzEebtjF/Wd22WoaVDHP9MSZHw5JxD9q7lO2SaKvBknFi89bNApZjh43dbtvWU8zC96JOEsEZSApLctglmhPJQmyTmJXQ4JSPf/zj8vOf/7xHThJH39hBChMIXn311U45/PLHP/6x24SUQAjPPfdcl/eJyPfjH//YTVT9Qp3hvaAHHnhAHnrooS7PLdd7WLwfS2rYW2Dnq+fpf7ws/PTzEh6jSzput4V8TnT4zslGiebQevgd73gHZx9H6884/cl7ohE5bE84+V7DUcfiNXuskfWD1kt7SbscfuLhctro0+QNVW/o0onRu5frXpa5FXPdnbrqYdWyYvMKObDiwG6T3OV1y+X58uelvkkTD+tYwoTi4PqDuxmvWGJiMIGWPzEDq827bJaW8S1SN6lOmsZo0EGda9Y318vQyp5t1EHnhS0vyIryFW4xoqq6SqbVT5O9h+7dZSCgv86pnyPzBs+Tpo1NUl5ZLkwoDm88vBvfy+qWyezS2Xqka52UtJXI4qrFclDdQTJh2IQu4qLds5pmyYpBK2RzXQeWm+r0+Oywfbph/mr9q7KwYqHDsmRQSSKWafUBLGc2zJSF5Qtzchy/eXxUjovrF8usslk52iM17MGMuhnd+KlrqpPnW5+X1WWrpbW5VeYOm+uw3HfYvl0mE8gV2osqF3VgOaRcxrSOkTc0vaHb5AjaM8tmyqbWTR1YVsaxTMs3tDc0bej2OBP40PHDKX1B/1ur/xntvdbvJbsO37ULP2D5/Obn5fVBr0tjXaNUD68WsDyo8qBu/KwvXy9tR7VJ3Z51QvAZOUaPWG9eJ7XVtV3aZLTXl+nzzW1Oh/baoLSHdaWdlm+eW1S3SGaVz+rAUhctRm5VOdarHId21Usnx5bnZW35WmnZ3OLkuEf9Hq5P+P0RLOF7aeVSadzYKBVDKmR06+hEORrt0rZSJ8fD6w6X0cMwk9tKXWOHDkG7UfMDguU+dfvIHsP26PFkgonOiyUvCli2b2l3WB6w9gCZMHJCFzkygXm+8XlZUr4kR3uPjXvIHjV7RPXyhUEvaPL3RimrLJMx7WNcn+jGj2L5dPvTHbRb2mXu0Lmy38b9ZLcRu3XrE//Y/A9ZVrmsA8uhFbJL0y5ygP7XU4cBLP/R+g9ZV75OWhpVjnlov1L/isytVJveuDlHe0bbjG5OtGFJnyhtL5WlFUtlxjrVoRFxLJeXLZeGxgYZPHywgOX0IdO7TTTRy9mDZjv7ApZrm9ZKjHZaXccxfKHpBVk9aLWgy4OHDpZpddNkek0y7cZWXVAu25oox42NG51ebizbKE0tTR1YbuguR7MFqyuUdn2dVA6tlEmNk+RA/S+cYBvfjS0d6WTA8tC6Q2XUsFFpWe3yHLTdOFGp40SjYlmlWDaulf3a9uvmrODgv1TyktSX1MuWNl0Q0T6837r9XJ/wc1s6LBtfcH2iqb7J9cd8WL5Y8aIby8qryp3juV/9fjJqaFd+Nm7eKH/X/zaXbHa051Z3YLn7yN2ji7JpwADLFypfkJaGFlfHktIlcmi9YhnQ3rB5g7zQpjZd7Utro45RSnv/jftHbTp9Yl7VPMePyTGG5cq6lfJC2QtS1642HdplynceLBknmuubO7DcGNfLNDz39jMFj9tVDa50uxttqmiD9feaGg2i0Oko9bQxTKxiOzYY47DEnJbY+zhCsfdjnzGIhc5U0vvWnvPOPVvOPvNU2bD8xW5tHDZmb5m/aJlc8fVv9RQSnXhqEtjW7Q8UUUQDemPLKnr3SI8sjsJB4gdniTJ79uzjimhbv3m0YS/d7dyovswGDSCi/93+yO0i3xO3cj958ORcO1+vf905SHfddJes1bDrBBI56aKTZOiWoTJj8IzcczgcL5eqQ/zk0/Li3190DsfJ550s5bXlcnjL4blVdvT2pfaXuuGwsnSlTNDBcmzN2Nx3rzS9IismrJDS50ulUpMLb16/WZcyRZ5tf1a3607sEZbzt8yXhYMWygM3PuD4IQ/X1nO2Ss2mGjeRsbKmcY3MHTRXHrz1QXdUlbwCJ517kowaOaoL3/Azp3SOzJ4/Wx6/+3G3GHHAEQdI5Rsqpba5tstAubhpsSwoX+BocwyWe4invvtUGVI/RHYdsWuONpOGBRUL5KnHn5KZT890WL7xHW+U8hFdsSwGAOS4YNACufNXd2ogjPUu+MuJF50oI5tHyl6D98pVxfHeuSVz5e+P/z1H+9jTjpWKyTohbukIGGMFfl5e97I8+IcHnY2aMmWKbD1rq5skjKzZFk/O8VOmfP/2AZeGASxPPv9kGTdsnOxVtY02AzS0WWx64p4nnC076MiDpObQGhm1ZZR7r9iypmmNbCjRHGvBi6+0vCIHth6Yc4yh/Wrbq/Lamtfkgd8/0EH7qINk6xu2yshGdRM9fnDkXi9/PYclpxNOfPeJTt57VnElsaOA5exxs6VkU4lUru5cWdaF1kdLH5XTWk/rRnv+6vly3233OR06+OiDZevh3Wmn5Z/FgHml82Tey/Pk0fsedRP0408/XiomVnTDEjnS/+6+8W4XHGi33bQfnCFSW1/rJsN+n1gmy+TeX9/rjnozCXzj+W+U8cPGd+EbLKE9d/Zceez+xxyWhxxziNQcVCNHbjmyixwXNy+WFSUr5O6b7nbBjlwE2neVyLD6YV1op+UbO/Ra+2syb+U8uf+P9zssDzn2ENl6qPbxxhoZUTNim/6qHJeVLZO/3PCXHO0t794iFc0VXfgxLJ994FmZ9cIs1wdOPONEKRlfIke3Ht1lcWVR0yKZu2quPPDHBxxtTUch8nbFsrG2iw6tblwti/W/+2++30XaxTGij48oGdGFdlq+eQ7b9nrJ63L/Dfe7kzJGu6auRsaPGJ+rCtqzq2fLi397UWa/MNvRPvGdJ0rZ4DI5sHJbnwDL2frfnGVz5KHbHnJzm4NPOFhaD2qVmibFsrorlvMHzZe7b7jb0R49YbS88V1vlMrmSple2XFXmsJCGw7SEw88IS+/+LLTBZ4LaRfD9+JNiwXaD978oBuXx0wcIydfcHIi7TkvzJEnH37Sye24s4+TktElclTLUV1s2/zm+bK4ZLGz1fCz6167SsmpJc5Ws9Pp94n5JfPlgZsecMG2ODkBliNLR3bh22GpfL/8wsvy94f/7rA89MRDpWpGVTcdSss7Y9Tsmtnyj7v/Ia/MfMVh+aZ3v0nK9Go0Cza2wOHGZv1v9pLZ8uifHnX9EdqtB7ZKdWN1NznOGzRP7r7+brfrNXbSWDnpnSd1w5I5EPz8/d6/yyuzOmgff+7xUlJbIse0HdNlgQO9nLNijjz2pw5bMG2faVLylhIZ1TiqC+3/3955QOdxHfd+0HvvHUQHWEGCTSKpRpVIFFUiqliSi56fLctWXJ6Tl3ds5zixnLwjO3FsPx9bUqzEttyk2LKKVWzJapTFBjYUkmADSABE7x96efO/H+6H3f32AxYgaJHSXJw9JMHdnZ3f3Ht355YZp3qrfpVl1+2ro73v7lUsK66uoNBSb5anR09T/ZT7fY+Bsfwyln2dn3rf4/2jC9rEkYgjtP/l/VRXW6eczC33bPFiCdlH/Y7S0TNHFUvVJrZym1jqbhMxYe5YAyh4T5wIPEGv/uerSnZqViq57nJR6FAoFYQUOFX3gp03q5ME7w/OwwQ+3vnvEzz9iCSmRo/6gj3ZRXbjqKhoysjMpeRw69Zmjlcdl0t9PLK40JKWHEs//68n6G++8EWqrmtc6G3me91iOEm293jvvfeutj4MPpAuxRJQEED+o/4U4OdeGoUP55pTnB9sLf/D4CIGxQRRwACPULFDgYKP+7GBMQpI5esM5+GFExIZQq31reo8fCB0tfLMSqEfBYzOLL9Cxx0eH87jkuYyFcYbCcPNzXYqeop42MF8Iq9InYzh3829esnWLBjhHGsb8+gDBwgjpMHR5g9wPItfH48S8f+j4MOvq62LwnLNywfVi4gnBc6+eNYzWwsGIddzRuthsz4Tcbxs8BzfhxmigGnAZACBsbFA9nDEsIlld2s3heeFU8DYwlaTBscE0yDnIIOdUfBCnxycpKAEs2x8AI7F8tIVgx2bjjRR+apyChiZka2icMZPUucRnn2YHgTCvkiOQUlT4eYxBujj6ncpB0mz7G7rpqBsi95ch8aix+jMczzLPz1z3trQSgHXcbjSkTnHvWztHRQeREORQ15OUkBiAAWMz+iD+juSNEKdNZ0e2W0NbRR2XRhNjZj1CYkNUTOAmiU+zHAOnFhjAcuBqAEiYxfKCxa6k7opoM9bdmt1q6cOKdnXest22tfgo2UsgmcTfntC6YOj+WgzrVi+wosl7NjT0KMcJBTso73a72p3OzOUoIgg6u7tVg4SCj6+ejp6KDDLrDdYwo4natyyUaBPwDXedlSy63uUk6LO49yFwf7BXrKd6g3mI1Ej1HK4xcOyvaGdwq4Jo8kRsz6hcaHKhkbZqBOBMWZ9NMumBveeXtT3c8fO0bKly8h/xLz8aip+yiQbK0uu9r+apkLNdSg4Ipj6uvqUg4SCj6/e9l4KzFhYPcc9/OP8qf9kv2crgZId4G1HyPaP4Fmherc+kD3QPkABq/mdMDajD1hOcuCc9v3tnsHfrnruA6+0Z+nqdHlkd5zroMDJQAqINvdXcKwDIgI8stGvDnSw7HJze3Rqb5wXFhem7qEHLtub2ymIA8z6kn2s6pjSR/XpdV0UUMyyDX0b7hkQH0C9db0efeqP1dMN22+giVDzgC/aRH9nv+pPUeBQuzpcFJBm1hssAzjscl1V3QzLBpa9hZlb6pBT3SHbP3LGjtBHyV7J9xyfsSPaI+zYtrfN0x67z3RT2BXcv4ya62VYfBj1t/UrB0m1xybuh/zD7FlGBlBj/cz7sbuO+7Wb3N8VuuA7GyxRh3RfgIGb67ZfR1P+joIFe+FQLLkOHT181MOyu4Flb/JmCdndtd3KSUE5WXuSrt9+vZcdVZtgllofOPMjHSMUsNzMUrWJ6Elq3d3qkd1f309hl3Ob4FlrYwHLvpY+j+yWsy0UGxCr6oHx28mpvRf7PO+FoyyBR/1VhDiMDPT2DvBU8zCPbAzzy6FfzSphxmPXrl2el8BiP9Qld7+F1WGPmn0DQ/TbZ5+j1g73C/AvVBZj2sr2HjzrcNyqAzrmS/HoO9FHPa4e9ZGAwzXios0Vmyk+1LwMCGu7U7NTCZEbUTDSm1PE+5eisP1qpuDllxKVQvlLeeSUCzrmomVFlBuVaxqhQydjHMHRd4gNiTWNwuD3GREZtKR0iecZ8Zz5G/MJ664XWrA8JrswW+mBgkAnaVlpaq2wsWBEKD0n3T2qzgUfSsVLi72W10Cf7MhsWn75cs+Icv6yfMXCutwiNzKXcot4QGJaNpiCLRhbZReGFZpZLi1S3OzWhjthkRyTTIWZhWpPJkpqaipl5md6LfXAM+eH51Pe0jx1HvSDbtDHKBsvP+izdOlSj30LCgooNTOVosPM8zZgWZZZxqHvEeiRFJci1se6zASyILvi8grPSKRmuZBZJMiC7NTAmVF0zSo7Ots02gnZJRElSh89AgvZiVGJlBBqXj4COyzN4qVWPBuHkpaWRhlLMig1yixH6ZlcpNoW6i4+iFOKUmh5yHKfsvVMnS/ZTmyNczA7AJZrN7mjqyo7XracMqMyvfZOwY6ImIqZTZSSkhI1goz9ctZ6uSxrmZp91TIKywq99PZlR1+yy0rL1Aw1CqK0Jqd7y3aqt7Yj2qqur7PZsSC3wCQ7JYfbpMWOYIm+qKjMPUuIurjsMubALK3tEb8rWTazdLesrIwS073rUEx4DEE29EXBDIRiGeldV53qDtmFSws9kW9Rl5PSkrz6S8hOi0hT8rRs6JYdlW3SByzzIvOoeFmxZ6mgT5Y8u1K4ZEZ2VlYWJWfyu8PCEnqCpZYNlvi7tT061RnnYWanMK9QtUMUzGgnZSb5tOO6zeuUPmifSzcstW0TWdFZVLS8SKV2QVm+fDnFp8SrZzcWzDAXLSnyyMYMhF2bgJ64du3la2dYLud3mU0dcqo7ZCs7lrrtCH2WlC1RdjQuk8XvYUfUS/37nOU5qm+LCzZnkAPLorwizz7QzNxMik+L96qX0NNoR8go3Fio9DHu28JgGliiPWrZZeVlFJcUR/HB5m8Np3pDFmSv2+S2Iwr0setfILtkRYlHn6Wrl1JsUqzaV221o5EllmLj2wMsjfp4WC4v8Uyq+GKZGpNKxfnFnv1KWXlZFMsTB8bVMk51vhDn+XHnc56f+BfisS6+e+blZnOnkkFdne7lY8YSHRPHXvAgHTzMMwyzlFgORx7Bjeb9iJ5nfawnn3wy7/rrr3fvMnVYOJnsOCeTVUM/9TyCEHzTTT/c/swzD1kv//rXv/4VPr7Bv1+sSOoOn/ACnIYtPbw/QpdtX9pG9625j9Z0rTEtGUXH1hTdRMcmj1F7YzslZiZScmAylQ6Ukt+IGQNGzatCq6izmfd0hPlRdmw2LR1aSv4u85jFJOeK+n1mKTFzJb6GR62i/uYTtPxT/8tL9msJr9GPn/0x7X16LxVsLKAHvvAAbevZRiHD3htjnVCaCpmiI5FHVECE3tZeSshKoKyJLMrrzTMtVUXHeDr2NJ0NOEsdZzsoIomXrPDGd6y5ttP7WAgvDexpoamhKUpIT6C1w2spsN8yM2aQ3dHYoV7kxf7FlNGX4SW7NaZVTdV3NHVQQHgAZcVm0TrXugXvZ4MdT8WcotMTp5Ud8QGTFJhE5QPlpkAxYKjsGFJFHc1u2SmxKbRyhJfh2OhTHVVN54bO0VDXECVkJlDBeAGl96Z72RGyFcszHRSZzEtWQlLUenxj4BolO3qAjgUzy26ereBZQ7ygK4YqKGhgYUEroffhx75N/d/7T1o6vbH3TR71vZNnvax7A1Eva8J4z1hXi3ouyF45tpIi+yJN+uDD+GT0SWoab1J9XnIWswxIolX9q7z0ORNzhv7xlX+knb/aSbFpsXT//76fHop8yKtNTEVOUXVoNXUPugctYB872U7quD5Hs+zs4tmxgAmCo7xieIU3S96fiGU73aPd1NnBS2oz45UdrfVS16EO/w46e/YsRaawHTmoh50dXdEuOhp8VM2WYlY5LjXO3o4G2eeaz1FydjLnUCjykj0fvT0sXd3U09tDSRlJtizhBGCvSeNYo5rlTMlOoUT/RC874kMPbeJI8BFqamyikOgQSopO8smyKrKKuqdlx2e4WfpqE+3+7YpldGq0Cvhix9Kx7kY7Ymk0yy4bK6Ok/iRT/wI7tkS3UENAg0d2QQDvQRsq8e5fOF4L+vTmzmYVUAQDPBWjFWoJqXFrgR3LUiqlDFeGqU1olthP0na2jUKjQ6k0spSKB4vnTEzvi4OWfSbgjOpf0P/OJvtAyAFytbsI7wIMcC0bXkaTLsuKBV4wgCWJLaMthBmyuIw4Wj26Wi23M+qt24SWHZMWQ/n++WpPn3VLBNqERzYPMmHACntcvWQ7NLi24/GA44plWGyYGuixslQrpzgvTmVopZoh6h/op/S0dGVH4gkj4952zfLk6EnqOtdFGDQomSqh9IF0kz4eOwa77QjZGFSxZcn1sjJyRnZcupslloEuNN+mZokZUGwXwIDV2kFmyasjTEXbcYT3AfNy/dj0WFs7ok8/F3WO6gLqqO1MG8VmxFKeHw8QWOqlYsl9dWVIJbV3tHtk27GEY3w8kpf+gmULs+T+xY6lQ3Mv6ml4NnGSFhXp7DeL4ihMGCFqm1468BcU7SWKnaQl7CTVz+cZbJykx9hJetB6D4T55tnIO2pqav6R/69o48aNnlFVp/Iw7auXHTm95kKcpzq5UH7xhx+hcb9xyhrNopzBHNsAH1NBvBw1rJ96AnsodjyWokaivBwFPCMci/5w7oSD+sl/yp8ShhPU0h5rRwjZzxcVmZykeA6TX8RBU6xlLHiMmsOaqSmoiRIneBZoKJtCh88vAhRejv0h/TQQMEDR49FqLbHfmLffC71dYbyEJIA35HJ0sNgRniof9l7uBr2Hw3hGOqhHBcGIGuMYR4NRtvsTseymP9jNMmY8hqKHom1l4wXYF9anWPpx8MTE4URblvOqG+xn4J7ztWPsWKxaR22333IijAMjBPfQiP+IYhk7FOuzDrlCmWWgm2XSSBJNDnuvarWyjB+N9ynbqe7Hf/AD6nzsMZOTtJ33PdnVSyyn6QjhpYhsR8gOGw7z2uep5PLqzL5QN0vYMWk4yctB0m3ibORZOht8lgI5S8DyweWq/vqS3R3crVgmjib6lu1QcSNLXJIymkJ+w+aPW30rXS91m/BlR+I6NBA24GkT87FjyGCIrd6I/mdsEwmDCecVaAj9C+zYE8LJ1/04+fpsLOdhx4Fw1juoT/Vtvlhq2dqOs7UJ1CH0wYP+g2rvgy+WDs3tTkQ/zXLYf5jCJsLUfjq7/c/4KET9HQjkpW6QzfXXuhwRcrU+aBNYShs5FjlnmxgMGFSyZ2sTmmXQZJBP2U711u1RsWTZUeNRFDMS47M96r46bCqMokd51pvjAdm1RyPLuPE4pbdtACxtR5YdMRlBUcPc91uWduq+QMsGy7jROPIf8l+wo4B7ajuiXoZP8v6i4dhZ7Yg2Mc4/SaNJ6l1mG/V4uk2AJfq22VhqO0J2zCjvx/HBUrdHyJ6VpUOj4/04FDqk3rmzsVRODb/v+4I58BO3idlkK5b8fkSbiJhgO/J3jpM2ATueL0uHai/aaeIkLRrKS+9Gi+Qk/ZidpE8atedOFNMhWEuGCBcL/kq/WJyk99uyLxQXO3KS3u/nFPmXPoE6ju7ZxRFLjTNJN3OaBylCQAgIASEgBD5sBOAk2e5J+rCB+JDquxhL4Uxre6bzIK1knm+ej4P0IbWHqC0EhIAQEAJCQAgIASFwkRC4KJykhW42vkgYfpgfwxpiCDsjX+TDHK3gw0xIdBcCQkAICAEhIASEgBC45AjYxtHMzc1VUUgQGtMuz5CKvMLRZhCGtKGh4byUhoOUz9Gejh8/TuM2eZLO6+Zy8WwEFmMmyRP0A/uQWNgXP4gOEtZhY/M6/kQEJ2NEHCtghPtFm8HGTl9ZqHENwnwipCzWAqM9LUZYfcjFRnoVZtwmk/lCmgP0wfpytFNj7h/rvbRs7O8AI1/6XCostR2h92yDOE7tCL1hb6xth21mi76nWaKe4dzFYLkQ2892zYWwI+oZuM/VJows52qPTvXW+uD8udqj0zaBtogDdpytTaBOoG446V9wHjjN1b/MV+/5yJ6rTSzEjnO1CXBEu5irTTjVG+eBJdrvXLKhD87V/epitEdtx/mwRKS0xSi6Xs4lW9dL6Dtb/Z0PSy0bLGdLBgzZOmAM2qMxctpCGWg7og7hnr7KfPq2+dgR587VFxhlz1UvnXIwspyrv3TaJtAW0Q8uph2dsnSq92KdZ+sk3XzzzXTHHXfQAw88oJKa+XMWcn7HewqSrz300EP01ltv0Y9+9KPzepZRho28IRe7g3TDdVvpio3lVPXSE176Fl9xF7X1jtAPnviv82KxGBc/cN/t9O57e+nYybNz3W5BTlI7NwwUF79cRhoby449/fQN/M/wumeewSzSTNbUuaTP8f9oMF3TuWrO81bndzlX/OMczeVgfA1N+E1QTv5m2ji8kdIjvCfLmvuaVaJYbCgPGeNwokN5KpKN9YMY2c6PjhyljiB3zoj8nnxaErHE62Nc5afgyNrvrWXnJ3iKBuomKTTAOx8XOtZzfefouP9xcgW4lOwlg+6wnAsNhY0XCpK8IbEq9EHQhsJBDh8bbc48judv7m32yEZeA+iTH5Vvq/eZQU4NGXpGxT1MHEikkpASig41h8KG7LMDZ+lU4CkPy9KRUkqP9mbeMdBBp8ZPUUfwDEuEcZ3NoZutQiiW/edm7DjKdhx0Zsfs7mzKCc+hqFCERJwp0OdE/wk6FXJK6Y1knUVTHA6XWVqLkWXweDBlDWVRQXSBl2PeN9RHJ0ZOUEswR7fje6b1pVFBWIGXbKeVH3oPct2qXzlJHUWcKHTUj7r2unPdWFmqhLKDdXQm2G1HyM4OzqaECHMIcNwTdjzud9xdh0YiVEARa+hdPCPaRPVotQrwgMANOb05lBfhbUdb2SEsO9ws26neOK93qJdOjpxULCE7ozuDssOz7e3oOkFNAU1Kn3hXPOX453jZEXqj7dT71av2GDzBduyxt6NR9mx2hB1ODnKkwGnZYFk8WuwVvnk+equEskPHTXYsCOQ6NB3dUN9L63PC/8RMX+AqVKH2rQNGvYO9VDNe47EjWOaF5Xl9lKJNHB046pEdP8DR7fwLvFIHeLHkNoF+NSc6Z9bBqtk4gOWJwRMqQa6yI2T7sewYdxRRo97tA+10YuqE0gftEf0qZFv7VTuWhUGFhBDJ1nuq5JkOWPYM9lDteK2HZUF3wXn16VaWqk/3YUfIRptoDWlVeZxgR4TKtzo2tiyd2rHb3o5G2WCH/qU0tHRWp2quPt1oR+jjiyXsWDdUpwLIqPbYn0ZFQUUUERHhZceGvgaqC6yjcX93gtQiV5FKkWFtE9Dn8MRhFQBJsexhlmH2LGsGa6g5iPPksWz0L6pecjqOhRakLzk6fpS6gtw5B6GPHUtlR+7bzgZxHkMOUAXZhX6FXuknUIfa+tvomN8xpQ/aRJ4PO6qEsvydo/SZtqMdSzhxaBMmloPMklN+zDYgvVAm871u1oxscbFRPMrijlKFEZfJiSn+kAtSI14L/fjyekC+l2s6gdV8H/4veX5KSiqVr+HQwvt+6iV2dcU6Oj6dcO4v+Ux2stLT0yku1vzR6eOZFuQkIQy1LiG7d5fvuv/+l99vnS+k/NYlnBCtmCNeuXMZUkPqm9T66Kfo7qG7TbmS2vvb6WDgQdq3ax+dO3WOUpekUvfmbvJz+VFuTK7nEdGO0HHsat9Fx3cep4DQAFp7/VqVeLY0ptTTKaDjeHfsXWorJSrthKn8qDOWaM+SOsoe7jLL5hf5waCDVF1TTQ1VDZSck6xkI6S4UfZ8ODW6Gml/xH6qeadGJbhEjgPXUhcFDgSa8hXhIw+yq6qr6Ez1GQqPC6eeq3ooxBXirffwUaqarKKq56toYniCCjexX83piNYErTF1hvVD9XQw/KCS3XK6hdLy0mhkwwgF9XOEp6iZpMSQfcDvANW21dLxd48TEqL2XN9DY/1jVBZbtqDRR9hxX9A+2v/ufpUoNj0/nbov76bgAc7fETuTMwIfefio39O6h068e0LJXrF1BY0OjdKq4FUm2acHT1Ml/xx45QAN9w5T7opccpW6KGYwRmUs1wX67AveR7WHauls7VmKiI+gVVetUuF0jbJRh6rHqql2rJaqX66miZEJKtpcREjQuTJo5YJeLF1cp97Nq6HIWs6Jdc69CvsQ173dI7vpsoDLPPoo2YMse7KW9j23zyN7RfIKFVrWqA9epqgblTsrVR3KKMigkstKKGQghNJjZhxezXJf8z6qe6+OkLAQbcK/15/y4/O9ZNdNcAb5l/fSSN8IlVxRQn1JfV6yndZ1yK4Zq6G64To68PIBxW7FtWzH4VFaEbTCxBJ2RAj7yrcrqaupi/JW5VFXcZcK0RvNkUuNdqwJrKGDBw9S09EmikyIpPIryylqIMqkN1gq2fxRBtlIWAk74gPJKhtt4mjIUap8q1KF2s8szCTXWhdt6ttkkj0fvWHHYxPHaN9r+2i0f5RKryylvsQ+Wje0zuTUtPa1Uk1QDb33znse2T3re2jtwFqTPvjQgoO0t3Ev1e2qo9CoUKq4poJGR0ZpZchKc5twnabD44c9sgtWF1BfQR9tHtpskg2n61DQITq8/7BKTBuVGEUVV1RQ6ECoSbZTvXFe/WC9CiNf86ca6mjpoMLVhUr2xv6NJgcRsvcFcJ08XUfHdx+n6KRoWrNlDU31TlFeXJ5HH1V/mWXNBNv89wfVt1LZ5jJ7lr2thLDelW9ym+AEpOkl6dRT0aPSFhgHTTAYgA/rQ2cO0dE9RyksKoy6r++myd5Jk+z56N3S26Jk1+7l/uXEWUorTqOeNT5ks22Ou45T9e+r1Ttq5bUrVZtYGWyxI7cJsKx+vZo6Wztpydol1Lekjy4buMzkIMJRQF9Qu6eWGk82UkxyDHVe0UlhrjCT3mCJeqFl4z2INo5ile1Ud8iGHU+cOEHH9h2jsOgw9Z4AS/QvemZQ27F6nPV5pVrNHpZdxXaM76P1w+tNThrSWBwKZTv+iUNcn2unzLJM6lntm+XB+oNKdnh0OK28zs1yVcgq0yqB09wmDo0dUn06ZC9Zxyxz+mjL8JYFOYhoj6hDx/qOUc2b7vQ0mqVV9inXKRXCvur1Kupp76G8dXlKtpcd2emqDKxUK7+gD1IWdF3RRZM9ZpaqLxiqoaqxKjr4/EElu/QK7l/ibFhO18t9b+wjJFfOXppNPeXMcpDbRJT3QKJTuy/WebM6SUPDIxwvnsNUhoXwiOK4mk3imVdV5hu3HZ54lGVUBffBlGovJ629JIqPjFKTE5we3mHBFHc850uyFsyodXW5vf3zKY88+v88l8dygyzOy6TdB+vO55bqWp4xynnhzjtNcZ0DeWmVjoR13gIu0hv0rRijwlEe/Y+YrvgtnNfk3depvfwaiucfXZBPCMkwD+9GUD9SiXOzSrKoK6KLODWq5zx0fphBgoN07tw59fvkI8mUsTzDs5wEv0MnU8tfrEFD/I/pnYMh3EwaI7uJ0/KaZLePtdPA8ADteW2Puh+ScWaXZVNXmFn2fBB3TXVRf0c/Ve2p8twTy3DbAzh3EP/o0jfBoUAHB2jv6zztoITzCFhqPJWUlpj0hj6Y7Tn+x+PUeNqdfZx2EhXcWaBeCMaRuo7JDupt7/XIBsvSFaXUFtDGPtWMkwTZXSFdVLezTumsWB5NpvSl7lwVC1lyqPJCjfRS9d5qjx3BEiOqGfyjC565Pbhd2VHLDn8rnFJuSPGS3TnVSadrTxOy0aO0tLQQWHaFdlE4/xhZqg8zfll4WHIOorYSdjAMsqEbZB976Zgn87n/u+xQ3JFPJSMlJkfFqc1Rp9qjuikBXfH0oCnq3pGII7R2dK2HpZZ9ev9pk+zsO7m+TZj1aR9vp56hHqrZ535Bw465S3OpNZidT8O2Rc3yyM4j6hyU1GOplFaaRjnjOZ4ZVi27rrKOGurcy7wD3w2krB3cziyyneqN9w9YVr1YRU0NTeoyzAQmb02m4pFiE0vYEbarrWRPkkvrq63Kjo1+jVTGP0Y7trvaaf9b+93ncd1ETprWIrPe+BCG7EPPH6Kms27ZAX8OoLzbOe+InexzLXRk/xEPS7QJq2yneqv2yOGq6/byjOBxnhHkEvRuEGXekUldk12m+gY7tg62emR3cP6svBV51Opvb0cMbqh3GTdJJEyOuTqGlo4vNc2Ud1In1dXMyG59mVk+yG0i2Cy7b7KPWvpb6ODbBz0sEzMSeYl+vqkOOdUb553zO0dtjW1UfdDdxiE75zM51Mg/yBvksSPLbg9vp9qdtUof2BEJbxOLOMXCeLapXjaGNdLJ906qVTEoge8FUurtqSaW+GZqn2in5p5mqjnobhNgiWTiYJnGP7qgTbSGttLhnYdVPjCwTMtPo5TCFJNsp3pDdsdEBzV3N9O+d939C7ZLKNl+9rIP/OaAqu8ocZFxlLCF8yqNzszo4J4tfi3U0tBCNYfc+rT9vo0KPlNAjVONVMI/HpbcV2OWvPLPlSY7tuabZaNNQO/9/82DVNN9evB7wZSzPcck26neOA/vifYIbmc7D1Fvb69iiQGb5HxO+M79i54ph2zYEYNep0+7U0iG7Qqj9FvSCe9D3WcplvyOaupqotrD7r6g851OlVS3lX+MdkT/0hrWSgffOUh9+M5l2QkxCRR/eTwtG1/mkQ1nsMW/hY4fOu6R3faim2WX/4zs+eiNNq5YPr3f06+G7Aqh7G3ZhJUZelYQslH/mk430ZHD7v5FyX6ogJomm6iYfzx2RJsI40FZ1ge5pFCHkKuuMa/RxBKywfL4Pn7fN7rf9/57/Cl1G7cJC8vOyU4623nWI7vz7U7KWZVDbfxjZDkf3RfzXFsnCYof49Cv3d296gPG5Ro0yQwLj1KeJM5zWq65+mq65567vU5/44036fEnvJewOb2v0/OwRBDGSk1JUcu4sKRggI0cz9nTUXlRYTZtWEXr1qyiL3/ln71u+/rrf+SOgEfxzs3MpOiTnj/1KA2NTTh6lALu3L/21a96nVtbe4S+8cgjju7h9KRrr1hPH//EJ+im2z9qd8l8Z5K8FAzQHrPTB7oEzwtiB8lYRrlDicvLVUnZyDXzP7k5udQz3qM6PXQQmGlNzUmlzMhMop6Z85CZHNmtI2L5S9TtI1FCagKl5aZRZG+kJ78EnIbMhEw6zTMzw10TvMwugCA7kjv3BK6zJtn8odY9xrMd7IDrPUmp2amUG5Frkj0f/Pj4a3Hx8iPWAyNscDjSs9MpN5jvye8ZXZA0MW0qzSNb6ZOWoD4ejXpj2UlabJoaeaIT7qsjYyMJGedj+2JNex/zcniEfqDLIxtMlexAvqdhPAWysyOy3SynZ/oSUxMpJyeHwnvD7fP2zAFhyZIl1DbSZpINljmhOSa94+PjKTuaZcfMyIbe0Ce8xywb+qS0p3gko6+BPomTXIfgBE8X6JMz4X5p672gSWlJnMQ62yQbLJGAGOfrl3lknJtlTF+M7T7SuWyflJhEsaGxqo6hDPNoOMWHU2ZqJoV3zOgD2ZidbGia2YsaFRel8qClufgjz6APWHYOd6rZGIyuo34iUWB+MGcIMNQhzRKzMdpJwsdocXYxhfXN5F/Ssusb6z3q+JI9l776/9GWYEckrNT7a+HQ5GXlebGEHbvZkdT6YF9DWjYvx+EfJJvUJYXfMTlj7iVZOl9Mcnoy5Web9cY7SNsRiVJRouKjfMruiupSsxf4qAHL9Jx0tWzTKNup3pANO546c4p43FxdFh0freyYOpCq8rjokp+XTx2uDpPslCy2IycDNbZH9IlYShkTE+MZ8INDA5ZhPeY8WmCZ3DQz2IIZyLScNEodMcsGy9yRXA9zPJNimWWW7VRvzBoU5BRQb1ivRx8lm+1YOMEz2wMWO0bk0OGowx59kjPYebbUS7DMi8mjxuRGquEfXywhG98hzf3NHtnoV5EYOI9/jCxRH3OieOku31s5SVxSMlK8ZM9Hb8hu6mvysPTInrKXDXtqJwkJvWFH4zsKdREsketK5dlh5wHvLfRt+eNsHwNL7HHHUkVdf7U+eZlm2ag7OTE56v2qnaTohGgv2U71xnmQrZZBM0vlJBlYhvaFet4TkJ0XnUcNSQ10hH+UHVk22kTyANfV6TYBHcDybM9Zj95giTaRN2nWR/Xp03ZUThIXzTKkO8STfwl9ClgeqD9AR/kHRb0zuV6mDPG7w9AenequWaJ/1f1qTALraLGjlo2EzX/2+7Oyo5KdlUZ5Y6yPxY6aJZwkxTLTXS9Demf00SxPJ/HsO/+gJMYn+mTZ0N3gYYl+NSs9i3Inck1twqnei32erZP061//mnD4KhhVOXTo0GI/ywW930fYQXviif+g7du30zvvvEPLVyynqqpquuaaq2nfvko2Ho8sxEfSnr3ukQ5raWxuJRy2pf2k+vWyZcto27abTac88cTjKpv6+1GeeeENevaltxZFdPGddzb+59Klr3fW1Fyjb9jHzsCbPBL2QS59PDlzlhNux/S4tRxcEUtFK6+k1K5UGuMfXeJH4ik5Mpm23bONqt+rprINZZQSm6KShhoLPprwAtn015so7LkwCo0JpdVrV1PWeJbpox4flci2fXb7aqr5Pk+5GGSndaV5yY6JjKG7PncXVb5SSUVreD1vTDJFDpnXw8/HTkiGmBKTovTByH3FDRUUEx6j1u+P8I8uOC82Opbu+izLfrWSErMTeVlqOUUOm2VDH4zabbh1g7oUS6VWs25gYU08iKSsYHfTPTdR7a5aWrZxGSWHJdvKTp1Ipc13bKaI5yNUNvNVPMiBjt02+Z8DAAkjCZQUkUQ33n0jHdl9hJZdtowSo3j0eDCRt1vNTCXDiYE+kB3+PM8HsTNbcXMF5Y/le8mGPqvWrSJXr4u6m7qp4q8qKCk0yf3BwT9GlnHRcXTnQ3fSgT8eoOTcZFpZvtJLtma59o61NBEwQaMDo1RxSwXljectOLlo6mgq5f/VrVT3h2pyHXZX9sCPb6K1I5ydfdpxwu8gO2sii1atX0X9Tf1qz+qa7WsoeyJb7YUz6gOW8ZHxdOtdt9LhvYdpxeUrKD4inmJcMSaWsD9YXrXjKgp7MYwiuR9esWoFpY+m28ou31CulnfgA279bettZTswtTpFy95w1wblnE7x3r/yG8opayzLtl7io+eWO2+huqo6WnfjOkoMTqSIgQivNpEQnUAfffCjtOtPu9QMwLKVy7z09rSJadkYda64tUL1BbZtIjlFya6urKaVm1dSQlAChfeHE4eHcKqu5zxtxzUb3cvHMOCJtqnsOG6x42gCRfMS7u07tlPN/hpatXkVxYRy8kyLHdEm0ibS6Ko7r6LwFzlpJi+pWnHdCpWA29oe0SaWb1pOU308u8Kzh+tvWk/xgfFqma61TSTEJdD9n76fdr+xmzKLMql8WTlFDzpaUu7FBR+ASJoblx5H2+/YTidqT9CGbRsoNSCVwofMLNG3JU8m09V3XU27XtilZK9auorSRtO86mX+RD71bOohF680AIfLbrnMniW3icS4RLr5jpup9kAtlV9RTilBKWrprbF/gf1hi2vuvoZ2v7hbDS6tLFupZMN2Cymqb4tPons/dS/tfXOvao/JgclesvH8kL3lvi0U/ttwCo4KpjVXrlFtwigbLJPGkighK0Hpc/roacUy2T+ZIkYjTPUSLJMS3LL3vbWPskuyaUXpCp96b7mfZf/GPThz2bbLvN6P89Ff23HrPVsVSzjuxaXFlDZiZglZsGP3FeyU8vc/nNN1N6/z9C8T5OYOvcEyJZHfj3+9jY4dPkbLruT3REAiRQ97768Fy613b6U9L+1xy95S7NUmNMvyLeXk1++nZK+6ZRUl+yVT8FgwS56/zaEPZF/18aso6jdR6rkrtnH/4sOOKUv4nXv7TWqWvvzWckryS6LwkXDTt4Zmee091yp9lixdQoXFvFeZWVrfE2DZdWUXDbe7g9JU3FRhyxLtMS0pjW687UY6Xn2cll+9nBL8EyhmiJPuXgTFj6PU2S4iw0gGvOXU1FTlVcJ7xgsRHVp9fT1h5Gs+HyLbORjE+zmT9LWvfkU5STt27PDpJCGB6XPPPb9gsyxfvpxuvfU2qqioUCO8V/Ps2a233kKnTvGG7elSVla6KDNJelQKo+YYDYX3DXv09PSoZVxYf4u/+yqcTLb4+uuvn/c6vOd37Pga3zOoeMeOZ6bvDUcby/D0n1gchgO/03/i/0L4QA8Sywd2ImJTAoclwDCsd8jwiyVwA6bbOrKHaX9slcpKX7biBlo/sJ6ChzjdtqVMhk/SqdBT1OvfSzGTMZQ6lkrRrmjvdsLZpdoi2qg1oFVtkswfzac4V5zXyw8jPEeij9Durj/Q8LlWKll5Ha0bWEchQ0BpLiPhI9QS2qKm5qMmo3zLdli70d77InipS1AL9fvzjOtkPKUOp1LI4Oyy1aZ7HkWPHeCM5oaPayWWkXWFd1FDYIPaII97ZgzwEjZLLAolO5JlB7Z4WOYN8x6AQZuMBRykqCm0iVoCWih4KpgKRgsocjBywR8SeMzRiFE6E3JGLe9Lnkj2zZL1aYpwy/bnH3zoxw/yEkzLNyv06YnsoYagBhryG6KUyRTKGs6y1UfbEcsfkOm+YKxAfYTPxnKSJtVHRPIgj3bO/3vZUyNGw0dpd8Ruqjn8MkWkptPlcTdSYX+hbb3sjuimk8EnWfK07OGZkVZ9Q/RR0MfIMmc0R9UhO32MLLFs0M6OmJ1RdWiaZe54LiUNJ5Hf8Hwnxg0NwVAv8dviMZ7BGuSIk2PmexrbBNrZbHZEHToXck61R9R11MsIl7cd/YJ5r2F4p6dNpEykUJKL9bHIRl/QG9FrbhMcwMB/aOFZPIws0Q9ljGfYsjTaUfdtvuwIfRojGj3tEY57+GC4rT6oQ7Cj2ijOfQGClNjp45Slw65Nfcvo/kX3bQgGMTHk/SHqF8b6hDaqvgB2RL20q7+aJdoEzoMdoQ8CARiLlSVmk5eM8GuQZ2CtbQIs6yPrqcO/gyKmIlQdCnYFz+u7y052fSgHFPFzKeazyT4XcY7OBZxT/RD6FzjFVudd18vGoEbVt8FJzhjKUHtOrQV21LKhD2RDH+vWDeitZYNl5nimahNW2U7trfYccVr7+rAZlvkj+T7tiHdzU2CTqpe5Y7nqvefLjnjfg+V87Dgby/bIdo/s2Vg61j2EWYa77TgbS9gR73sEbpjNjkaW6Nu0He3aBAadWsNbVRvXsjErhtUudvXSynJqkIcNjBHjnCq9iOdhxt7LScJIGX88U15enlrmgY9wgNGb25qamggH1t7+4Q9/UB/js5VP8HKvK6+8Uk112kWqgLcL56Suro4eWeTlZsbn+ks4SVrel7/8t/TSS7+nxx57nD72sY8qJ+nGG2+kO++8kzlE8jIMUw5WdZkOt4np4IcfftjnkhnYAc7Yxo0bqaioaJSd2KN8vM0dfw93IkF8xLCTdC07aflYMolZM733xciDnaQStrN7HvQvWLjS48sDALAxayMf3+QDjpJpVhN1ornZHRXlYiiou2CP+jpbw8ULGAfOmW3ED/fS7WGuzn+xZc+Hp5aN+jnboMhC9J6LpVPZmuVczC+E3kY7LpY+F4KlU92dslyI3nPZR+uNZ52tTUA2znXSHuerN86/mO3otE28n3o7rRvG8xarf3GqN85zyvJCtMfFlj0fvbU+czF32he83yyd6n4p2HE+bcKp3k7b4/ttR6dtwqnei3EenCTThylyH9177734+FaOkl0+APwfyoEDByiOAxC8/vrrtGvXLp/PgzWq2IfhqwAM1i/i+KCUb3/7W0qVr/LslV5Xi5ke8PJV0ICxNnqukIewC2aqysvLf7R+/fqH2UZeUSPgiLhcrryXXnrpGXZ2y9khsts/dh5Drwu3FD8vZi5H+RmxoQ07m1/g4xN8zCxQX/jtL9iVTpc4zPXi0Q+ID8a5nCN97mLLng+kxZZ9IfSezz2d6u5U7/nIdnrPC1GHnOrtVB+n50HuhdDb6T0XW+8Lpc9i9wXvp95O64bT86CL0zbhVO9LxY4XQm+n95yPfZy2xwsh26nNL4TsS0HvS8WOTlk6tfdinedxkrDJ9u6776bVq1erWYq5Cn+kq0162vt777335rrE8f9/7GMf45HCmUBqr732R7W872IpcbxZ+9Of/Dg9+V8/o7bOmZ3kmzZt4vxRnzU9Zl3dlzjwhWGH/wKVgBN1ww03EMvouvbaa2/hUN/ujSo2ZdoRwUap1ZWVlQ+w/B//7Gc/sy6/e1+cJP240894hhvw1/l30OUhPtbxsfCEJwtkK5cJASEgBISAEBACQkAICAEjAeUkwdG55ZZbqKSkxJGDpG+AWSVEasJGP+xTslvWtRDcmzdvodJSDm/K0eiSk91Rhy4mJyksJJgu37CGfvXrp03qISILglo89dTPPL+fbV/QfNisWrUKs0fD11133VaO1nLA6bVr1qx58rXXXktiG//fH/zgB8ZlfKZw3k7vt9jnsbOEuC0vsrP0Cv/JoY1oJR+38vHXfPieelvsB5H7CQEhIASEgBAQAkJACAiBaQLKSdq6davae3TNNZ7AZY4BYd+SO2DBrRwY4QmvJUTWfQyI9IY9TQiriNCEuhin2r71rW/Rd77zHfr2t7+tos9NzJGHqKCgQIVbhSw4bFomljBgCRtCL2KzGOTh/1QgCj9/9efE+IQKeoCZGmw0w5JD3AvPo5e+4U/8H5Yf4tmb27rp5h0P2DKCo2i3/NDKAc+GMOpYiogQlbrY7XfBs2F2j49/mo+DpO/Jy/IeZSd2GztZm/bscefS4XJROEn6YaaXDSKgfiMz+FPwyZOtCf/xH19xXBHlRCEgBISAEBACQkAICAEhsAgE/HniIxB5CPgjWh0LLWvXrqWamhpasWIF7d/vTqCni849gX8/9dRTKpAAisqkzDNXDzzwgNqrg+zkujz66KP029/+lv71X/9VJVv73ve+5/PR4Gz98Ic/VM4ZIqLByUAkEsRwf+WVV+jv/u5v6Uc/eoxa29ppHevo4gh9BYWcD4ELnKseDpSACH4okZFRKtAC7oPlfpgpU/lwuCBASmtrmwpWgWezK93dyJMTSODBy9xMG92NHHCPZ5991rPOGvI//elPK8cRYW11jhQtA7NqhYWFB9nJ+ZeF2IiDZkxx8IiPcljJU3v37tWBBy4qJ8moFztMQ2y/b3Y+/PCL/HtsVoviA2HV4NTrKHpYLqhDO2GfExK8IKQODuzTwqH/jT9xjo7kiGv1oX+PP/XvwEb/XT8a7gEZWo6+Tj8HngXPpv/EdTjX+JzG6/F3/dz678ZIk9YIgbgfdNLXGK/V99XPqp9dP4uOLmhkp59PM0KMOaOO+rl1lELcC78zRjLUSzY1E/0cVr0gS1+r2Wr5Rp31ddZ9dlqO0T76uYy2dyf5cRf9nLrO6OfXciEDOutD28AoSz+3tS4Y64+2uVEfXTdwT10PjTayRhTVrI11BfcznmdkbWdv/azG6JJ2bUS3Deitn03XfaNtjfVD1zv8TnM0MrD+XZ+jn0XbxNjWtG527c9gRvVXa1u1tkN9vrHea9lW2xnbj7VPsMq1s5PxfkYd9HMa72mtP3bPh/qD3+M63f607Y31SNdta3sx6m4X6s7K2VjPjW3S2D70c+vnMLZr6/2s8q11zmoba1u21ldjPdbngovun3Rf7svmxrpi7P+NfZvdMxnrtTVCK/5ttI/RFtb6ZO0/jHVAyzDWeWOfpa81vluMddKuvlntZm1rRtsZ31V211nlW5/dykj3wbhO93Wwk7ENWNuDtT3rOmZ8bju7WeuZ8X2r7WW0hba38d1v7ae0bGud1O3ReD+rXXWfaexnjEzt+h3j/ax2tfY1dm3Pri5Z5Rh5Gt+XVnsb65KuI9Z3oNU21vrh67vDro3r975d/2H8frC2b83X+KddH2ztN4y2tpNpbYPGbzB9/iQHbhgMxF4kFRcfCQsXWDATwx/xdOTIES8nSd/yrbfeop07Z7bRYHYEEe3gLMBRMpYvfOHzKoT2M888rWZwEHrcV+G9OSqJIsrAQL9yALq6utXsEf6OWaDPfhbbXZyXX/7yl+paHFlZnAx0utTXcyhDnmXyVU6fPsXLFrdzjqmnVUS7X/7yF/Tzn/9cOV264PfaQcLvwAE5KuBA/v3f/73trZGYk2f6fuxcA+8zOYDDaZ7p28XhwjfA8eRy0TpJeDh27JCW0ndEkPOBIdcKASEgBISAEBACQkAICIFZCAQixw5mKs63IK+SnnWxu9err75qGzoZM1DGAqfh3//9u2oG6Jln/lsFG/joR+9Xe55mK9qpcX9gR6pZIpu8TPAQcSMs60Jm2D4+4Lkm8QEIS/gIvuqqq9XMEZbqGUsI70WarSAs+mOPPcb7tMJoaGiQnZ7/Q2+88YYpTxKWu9mFUobDaI3Fr2WBKy/LqzpfG7FD+Q7fSztJdqOO5ytCrhcCQkAICAEhIASEgBAQApc8gUBEqAsJ8U4QOV/NsFTM6lQY7+ErvJ/VYcCzTE5O0IMPfoZ+8YtfqL1B5eWr53SSjLIw+4QjOhqrtFSBc4RprNf4QBi+Bj56+NCZ3pC3B1NGm/ioSE1NyeE/V/MRbbwvglTMVrZs2UKPPvot5RT9+c9/VssEjcvscO1sYQ595d8BV7ZT+3xtYj0fy9gMNtJToud7W7leCAgBISAEhIAQEAJCQAh8oAgEwkmxy4c0Xy2HhoZmTTaJ4BC/+c1vvGaTrLNYuA+CHyCcNgJJIBw4QoDPVWZJ8IlZo5/zgVB0VenpGVgza1c6mpubDvN/FPOxjQ9MG11mPHEuZxKBGD7xiY+rZYcICmG3TJCjzdG7777r5Swhea8vJ2w6CWPEXAwc/H/w+53B2MEzyilCQAgIASEgBISAEBACQuB9JeCPvTvTe1TO60Hg2CBYgq8CJwlJUHWBc4bZp9tuu83rkocffpi2bNnM+4p6CUvYsCdnrjLLxz9CSz/JztH+WRwkdXv+f2zeOsrH23zAYcKSPE8JDp59xg37sh555Jtq+eKbb75Fr776B+UsGQuCVXAYb49jiudGIl0k8fVVYCN2uArmYjDX//NyvjTcS4oQEAJCQAgIASEgBISAEBACvgkEIpoa8hEheAOWqC20nDx5UkVmsxY4QiiYrfrkJz9JGzZsIJyLPUNLly71nG78+9at16qABig33ngjB0L4tYPHsgsOopbU7ePjtIMbqFPYUZriGaUu/msbH718pOhr55pJys1dooJT3HrrbRyZ79s8C/Zxys/Pp0OHDqnQ4rogXPpVV12lZpSwlwvR8HTBvxEcwpiBfdpGn+BzfulUD7vzmpubtxhsZAvsfO4v1woBISAEhIAQEAJCQAgIgQ8CgUBEkcNsBpaIIYT3Qgpmoji8tMr7Yy1Wx2vZsmWEw1qMS81uv/12TxQ5OBlOio+ZpGa+9vBcM0g+7o9pI1MEuLkCNxw8eIB+/OMnVV6nO+64QzlJek8ShxI0icHsERxAa4GDZF3+CK48U7eR9zNFcLQ+lxMe1nPYebuXk8oucbk8l4uTtBCQco0QEAJCQAgIASEgBITAB55AIJbIvfDCCwi5TNgXY10e5oQAch8dPXqUTpw44eT0Oc/59Kc/5TnngQf+Bxk+7H1e68NJquQLFhIVDmvkcJj2Ac01kwSHE8+OsOMIi/7ww5+bNXz5nCCmTzh79ixVVVVFvvTSS2/xMsUNPMtmzSMz6614pjDv+eef/xEi7RmKMT+D00eR84SAEBACQkAICAEhIASEwAeegEr6U11djY9wtcTtnnvuUR/5TgsSo2L53IsvIu/n4pcnn7RPD4S9PfHx8So/EwpPhnnKwMAAL/1rpdra2tQHH3xwYL5P9cc//vFfwsMjruIlcsG5uQh05y6Y5UlMTKDLLnPHc4Bj2NWFlXnugkAT//Zv3zGJ27r1GlMI8Pk+iz4fDg7Pqq3Zt2/fk+wQfoxnmxzPBL3++usv80xhpMWJFSdpocaQ64SAEBACQkAICAEhIAQ+0AQ8mVF5lgK5eOi5556jG264YdZw3iCCwAv88a0cBSRH9ZXjZ3R0VCVTxSyMXRQ9zADhHF/X+6KPmS84SfgTxTiThP1VCFDATtKCIsJxzqLMhITEYCyJMxY4j1g2B7ko1qWEL7/8stqTtGPHnWr5IaLy4U8U7DFC5D4sK/QVTVCfY6cz7yfivFHPgNP9rF8Kn3sbO22+s+zyTXiWMIZt9Cfe+1QEu1rKvGajPtCtQJQTAkJACAgBISAEhIAQEAIGAoGYPYLD09vbS48//jh95CMfUQlcN27c6DPJbFtbm3KQEPDhJz/5iTrfV8E9cWy/+Wa75K6cbPVNevyJJxbBKI4nVpzIsp1Kw0wSh6DweX10dLSa2UpOTlbOUFFRER04cEA5R3BScJSVldLXvvpVr3vU1h6hbzzyyKzPhn1jcDjZObuOl/Yd5lmsm9hhO2Z30f79+z//05/+9JscqCHi6aef9go5Pt8le06gyTlCQAgIASEgBISAEBACQuCDQCBwyZIlarkcChKd/upXv6L169erGRAkRE1PT1ezJ3Cm8IHe2dmpnKLDhw/T22+/TVjadjEUH3uSFuo5+fSEAgLcUffsSnFxCX3uc5/z/Bc4fulLX1RO0mIV7Hv6/ve/jyiB+ewkHeXIf63snLWzU9YNZ5dDhUfwHqZ8ntWK2bNnj7KTMVLe9HPUXXvttbWL9UxyHyEgBISAEBACQkAICAEh8EEiEMg5iTZ/4QtfQKLVNCiGpWpYMoYjJSWFUlNTVTAHOElIjtre3k5NTU1eMxNzQdlXWUmYgbKWNr7fQgoi6mGZng404cNJ8pU4diEi1TWjo2OEQAooVudn5853mNs7s967sbGJvvvd73mdM5/8RZj1e/XVVzkX05sILZ7Cs0kpCBShZwSRswrOrK/yxS9+8Z+//OUvL5iBXCgEhIAQEAJCQAgIASEgBD7IBAJ37Nix86mnnrr9H/7hH77L+12KWVnPRpzW1lbCsRgFe2pwLLBgRmiCD+yjwd+neEYF//bjvU7Yd+RnDNxgkLFQJ8nXTNIY7/MJQt6jhRY4Q7t2717o5abrsI/r1KlT8wkM0cCBLP6FHaSfLMoDyE2EgBAQAkJACAgBISAEhMAHkIAK3HDfffft4j/Wc5joUg63Hc1/x++N68qUYzJ9aGcF0dGsy9ngXGgHQ/8d+3tw4J74E/fFdbgeTg/uZ72X8b7We+J6/XzRPIuC8HMfm5qaXKPtgxkVFJ5d8gSmmI/tBgeHghIS3MEgcBgCLfyOE7+2c56n/Xy/PsOz4/Z4LuiH/Er4Oxy00WndoAN0wp94Js0C1xk5qMc2PKu+p+aH65Dx13gPnKPvj3uBJ2Rr+SP892EOOtHLe6T2rlq1qn8+LORcISAEhIAQEAJCQAgIASHwYSPgOwrBJUSCZ3fCXK6By9k5uoudmitramoLsBSP9+U08dK4b7Hz912n6vzud8/e8I1vPPKbe++9NxyBF1JSkrGkDZef4eN/dnZ2HVu+fHmD0/vJeUJACAgBISAEhIAQEAJCQAhcWgR8RyG4hPTgMOBDqalpr/Ejf4aDS9zHDlIN/72Fj0HePzWvJXccFe4avi5cq9/VpUJ4Y3YHa+RqxUG6hCqGPKoQEAJCQAgIASEgBISAEFgAgQ+Ek6T1Tk/PGM/PL9jNy+Me5N/9jI83+XhlPlw4P9IJPt8T9cAd9pve5gMRGTrmcy85VwgIASEgBISAEBACQkAICIFLj8AHyknS+G+66aad/Pd/Ymfp8crKylPzMcvnP//5xzgseiVfM8kR/UazsrKe5b//lo9X2Qkbns+95FwhIASEgBAQAkJACAgBISAELj0CCwpscCmouW3bNiRw2reQZ129uvxXHFL7EB/1kZERv+N7dImDtBCSco0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wIeXwP8HuImHl3ea55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2" r="6080" b="18460"/>
          <a:stretch/>
        </p:blipFill>
        <p:spPr>
          <a:xfrm>
            <a:off x="2331224" y="329419"/>
            <a:ext cx="4818046" cy="240693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85" y="1654449"/>
            <a:ext cx="4681323" cy="33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lang="en" sz="1100" b="1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100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You can keep the Credits slide or mention SlidesCarnival and other resources used in a slide footer.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183642" y="664616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43200" y="402496"/>
            <a:ext cx="5638800" cy="694784"/>
          </a:xfrm>
        </p:spPr>
        <p:txBody>
          <a:bodyPr/>
          <a:lstStyle/>
          <a:p>
            <a:r>
              <a:rPr lang="de-DE" sz="3200" dirty="0" smtClean="0"/>
              <a:t>Inhalt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1228177"/>
            <a:ext cx="5696100" cy="3461809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Idee und Problemstellung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344MHz Steuerung mit ESP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Konnektivität Home </a:t>
            </a:r>
            <a:r>
              <a:rPr lang="de-DE" dirty="0" err="1" smtClean="0"/>
              <a:t>Assistant</a:t>
            </a:r>
            <a:r>
              <a:rPr lang="de-DE" dirty="0" smtClean="0"/>
              <a:t> mit ESP über MQTT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Home </a:t>
            </a:r>
            <a:r>
              <a:rPr lang="de-DE" dirty="0" err="1" smtClean="0"/>
              <a:t>Assistant</a:t>
            </a:r>
            <a:r>
              <a:rPr lang="de-DE" dirty="0" smtClean="0"/>
              <a:t> Oberfläche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Vorführung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7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and Google Sheets</a:t>
            </a:r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528" name="Google Shape;528;p30"/>
          <p:cNvCxnSpPr/>
          <p:nvPr/>
        </p:nvCxnSpPr>
        <p:spPr>
          <a:xfrm>
            <a:off x="1680750" y="1074699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1680750" y="1784181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1680750" y="2493663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1680750" y="320314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1680750" y="393452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Google Shape;533;p30"/>
          <p:cNvSpPr txBox="1"/>
          <p:nvPr/>
        </p:nvSpPr>
        <p:spPr>
          <a:xfrm>
            <a:off x="168075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2176221" y="2380936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427235" y="1986873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2678248" y="2493663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576494" y="2694726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827508" y="2096343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078521" y="1229023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4976767" y="2140118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227780" y="1074575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5478794" y="2322561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6377039" y="2753100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6628053" y="1293618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6879066" y="1607408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Mobile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54" name="Google Shape;55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8" name="Google Shape;558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4" name="Google Shape;564;p32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67" name="Google Shape;567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6" name="Google Shape;586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01864" y="1403979"/>
            <a:ext cx="3918761" cy="24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/>
          </p:nvPr>
        </p:nvSpPr>
        <p:spPr>
          <a:xfrm>
            <a:off x="2021768" y="68551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Idee und Problemstellung</a:t>
            </a:r>
            <a:endParaRPr sz="32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2021768" y="1386348"/>
            <a:ext cx="4944300" cy="22986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16" name="Google Shape;616;p37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74546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616984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594218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5018593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4442969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3867344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3291720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2716095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140471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1564846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98922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41359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0" y="2755950"/>
            <a:ext cx="555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67053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8" name="Google Shape;638;p38"/>
          <p:cNvSpPr txBox="1"/>
          <p:nvPr/>
        </p:nvSpPr>
        <p:spPr>
          <a:xfrm>
            <a:off x="63476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182271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178825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297489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38"/>
          <p:cNvSpPr txBox="1"/>
          <p:nvPr/>
        </p:nvSpPr>
        <p:spPr>
          <a:xfrm>
            <a:off x="294175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3" name="Google Shape;643;p38"/>
          <p:cNvCxnSpPr/>
          <p:nvPr/>
        </p:nvCxnSpPr>
        <p:spPr>
          <a:xfrm rot="10800000">
            <a:off x="412707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4" name="Google Shape;644;p38"/>
          <p:cNvSpPr txBox="1"/>
          <p:nvPr/>
        </p:nvSpPr>
        <p:spPr>
          <a:xfrm>
            <a:off x="409524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>
            <a:off x="5279254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6" name="Google Shape;646;p38"/>
          <p:cNvSpPr txBox="1"/>
          <p:nvPr/>
        </p:nvSpPr>
        <p:spPr>
          <a:xfrm>
            <a:off x="524873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7" name="Google Shape;647;p38"/>
          <p:cNvCxnSpPr/>
          <p:nvPr/>
        </p:nvCxnSpPr>
        <p:spPr>
          <a:xfrm rot="10800000">
            <a:off x="643143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38"/>
          <p:cNvSpPr txBox="1"/>
          <p:nvPr/>
        </p:nvSpPr>
        <p:spPr>
          <a:xfrm>
            <a:off x="640223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9" name="Google Shape;649;p38"/>
          <p:cNvCxnSpPr/>
          <p:nvPr/>
        </p:nvCxnSpPr>
        <p:spPr>
          <a:xfrm rot="10800000">
            <a:off x="125547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38"/>
          <p:cNvSpPr txBox="1"/>
          <p:nvPr/>
        </p:nvSpPr>
        <p:spPr>
          <a:xfrm>
            <a:off x="1194310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1" name="Google Shape;651;p38"/>
          <p:cNvCxnSpPr/>
          <p:nvPr/>
        </p:nvCxnSpPr>
        <p:spPr>
          <a:xfrm rot="10800000">
            <a:off x="240765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38"/>
          <p:cNvSpPr txBox="1"/>
          <p:nvPr/>
        </p:nvSpPr>
        <p:spPr>
          <a:xfrm>
            <a:off x="2354478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3" name="Google Shape;653;p38"/>
          <p:cNvCxnSpPr/>
          <p:nvPr/>
        </p:nvCxnSpPr>
        <p:spPr>
          <a:xfrm rot="10800000">
            <a:off x="355983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4" name="Google Shape;654;p38"/>
          <p:cNvSpPr txBox="1"/>
          <p:nvPr/>
        </p:nvSpPr>
        <p:spPr>
          <a:xfrm>
            <a:off x="3514646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5" name="Google Shape;655;p38"/>
          <p:cNvCxnSpPr/>
          <p:nvPr/>
        </p:nvCxnSpPr>
        <p:spPr>
          <a:xfrm rot="10800000">
            <a:off x="471201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6" name="Google Shape;656;p38"/>
          <p:cNvSpPr txBox="1"/>
          <p:nvPr/>
        </p:nvSpPr>
        <p:spPr>
          <a:xfrm>
            <a:off x="4674814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7" name="Google Shape;657;p38"/>
          <p:cNvCxnSpPr/>
          <p:nvPr/>
        </p:nvCxnSpPr>
        <p:spPr>
          <a:xfrm rot="10800000">
            <a:off x="58641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8" name="Google Shape;658;p38"/>
          <p:cNvSpPr txBox="1"/>
          <p:nvPr/>
        </p:nvSpPr>
        <p:spPr>
          <a:xfrm>
            <a:off x="5834982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9" name="Google Shape;659;p38"/>
          <p:cNvCxnSpPr/>
          <p:nvPr/>
        </p:nvCxnSpPr>
        <p:spPr>
          <a:xfrm rot="10800000">
            <a:off x="701637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60" name="Google Shape;660;p38"/>
          <p:cNvSpPr txBox="1"/>
          <p:nvPr/>
        </p:nvSpPr>
        <p:spPr>
          <a:xfrm>
            <a:off x="6983418" y="3648150"/>
            <a:ext cx="90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6308400" cy="319775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94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705" name="Google Shape;705;p4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5400000">
            <a:off x="3605829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 rot="10800000">
            <a:off x="3605829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5400000">
            <a:off x="3454355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3938294" y="2527233"/>
            <a:ext cx="279296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S</a:t>
            </a:r>
          </a:p>
        </p:txBody>
      </p:sp>
      <p:sp>
        <p:nvSpPr>
          <p:cNvPr id="715" name="Google Shape;715;p41"/>
          <p:cNvSpPr/>
          <p:nvPr/>
        </p:nvSpPr>
        <p:spPr>
          <a:xfrm>
            <a:off x="4821530" y="2533946"/>
            <a:ext cx="554832" cy="3813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W</a:t>
            </a:r>
          </a:p>
        </p:txBody>
      </p:sp>
      <p:sp>
        <p:nvSpPr>
          <p:cNvPr id="716" name="Google Shape;716;p41"/>
          <p:cNvSpPr/>
          <p:nvPr/>
        </p:nvSpPr>
        <p:spPr>
          <a:xfrm>
            <a:off x="3908216" y="3489399"/>
            <a:ext cx="359862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O</a:t>
            </a:r>
          </a:p>
        </p:txBody>
      </p:sp>
      <p:sp>
        <p:nvSpPr>
          <p:cNvPr id="717" name="Google Shape;717;p41"/>
          <p:cNvSpPr/>
          <p:nvPr/>
        </p:nvSpPr>
        <p:spPr>
          <a:xfrm>
            <a:off x="4920895" y="3496112"/>
            <a:ext cx="306151" cy="375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23" name="Google Shape;723;p4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38" name="Google Shape;738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0" name="Google Shape;740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42" name="Google Shape;742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46" name="Google Shape;746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52" name="Google Shape;752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63" name="Google Shape;763;p4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764" name="Google Shape;764;p43"/>
          <p:cNvGrpSpPr/>
          <p:nvPr/>
        </p:nvGrpSpPr>
        <p:grpSpPr>
          <a:xfrm>
            <a:off x="1732697" y="1705894"/>
            <a:ext cx="3282274" cy="2950827"/>
            <a:chOff x="3778727" y="4460423"/>
            <a:chExt cx="720160" cy="647438"/>
          </a:xfrm>
        </p:grpSpPr>
        <p:sp>
          <p:nvSpPr>
            <p:cNvPr id="765" name="Google Shape;765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772" name="Google Shape;772;p43"/>
          <p:cNvCxnSpPr/>
          <p:nvPr/>
        </p:nvCxnSpPr>
        <p:spPr>
          <a:xfrm>
            <a:off x="4942415" y="2194574"/>
            <a:ext cx="96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3" name="Google Shape;773;p43"/>
          <p:cNvSpPr txBox="1"/>
          <p:nvPr/>
        </p:nvSpPr>
        <p:spPr>
          <a:xfrm>
            <a:off x="5959885" y="2038064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4" name="Google Shape;774;p43"/>
          <p:cNvCxnSpPr/>
          <p:nvPr/>
        </p:nvCxnSpPr>
        <p:spPr>
          <a:xfrm>
            <a:off x="4800801" y="2632695"/>
            <a:ext cx="11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5" name="Google Shape;775;p43"/>
          <p:cNvSpPr txBox="1"/>
          <p:nvPr/>
        </p:nvSpPr>
        <p:spPr>
          <a:xfrm>
            <a:off x="5959885" y="2476177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6" name="Google Shape;776;p43"/>
          <p:cNvCxnSpPr/>
          <p:nvPr/>
        </p:nvCxnSpPr>
        <p:spPr>
          <a:xfrm>
            <a:off x="4599559" y="3070816"/>
            <a:ext cx="1304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7" name="Google Shape;777;p43"/>
          <p:cNvSpPr txBox="1"/>
          <p:nvPr/>
        </p:nvSpPr>
        <p:spPr>
          <a:xfrm>
            <a:off x="5959885" y="2914289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8" name="Google Shape;778;p43"/>
          <p:cNvCxnSpPr/>
          <p:nvPr/>
        </p:nvCxnSpPr>
        <p:spPr>
          <a:xfrm>
            <a:off x="4428130" y="3508915"/>
            <a:ext cx="1475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9" name="Google Shape;779;p43"/>
          <p:cNvSpPr txBox="1"/>
          <p:nvPr/>
        </p:nvSpPr>
        <p:spPr>
          <a:xfrm>
            <a:off x="5959885" y="3352401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0" name="Google Shape;780;p43"/>
          <p:cNvCxnSpPr/>
          <p:nvPr/>
        </p:nvCxnSpPr>
        <p:spPr>
          <a:xfrm>
            <a:off x="4241784" y="3947036"/>
            <a:ext cx="1662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1" name="Google Shape;781;p43"/>
          <p:cNvSpPr txBox="1"/>
          <p:nvPr/>
        </p:nvSpPr>
        <p:spPr>
          <a:xfrm>
            <a:off x="5959885" y="3790513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2" name="Google Shape;782;p43"/>
          <p:cNvCxnSpPr/>
          <p:nvPr/>
        </p:nvCxnSpPr>
        <p:spPr>
          <a:xfrm>
            <a:off x="4048000" y="4385135"/>
            <a:ext cx="18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3" name="Google Shape;783;p43"/>
          <p:cNvSpPr txBox="1"/>
          <p:nvPr/>
        </p:nvSpPr>
        <p:spPr>
          <a:xfrm>
            <a:off x="5959885" y="4228625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430;p22"/>
          <p:cNvSpPr txBox="1">
            <a:spLocks/>
          </p:cNvSpPr>
          <p:nvPr/>
        </p:nvSpPr>
        <p:spPr>
          <a:xfrm>
            <a:off x="2021768" y="96278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2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433MHZ Steuerung mit ESP8266</a:t>
            </a:r>
            <a:endParaRPr lang="de-DE" sz="32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21768" y="1728512"/>
            <a:ext cx="53760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ESP8266(</a:t>
            </a:r>
            <a:r>
              <a:rPr lang="de-DE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Node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-MCU) mit 433Mhz Funkmodulen (Receiver/Transmitter) 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verbinden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Implementierung von Funktionen zum 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</a:rPr>
              <a:t>Erkennen 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und 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</a:rPr>
              <a:t>Ausgeben 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von 433Mhz 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</a:rPr>
              <a:t>Telegrammen</a:t>
            </a:r>
            <a:endParaRPr lang="de-D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de-DE" dirty="0"/>
          </a:p>
        </p:txBody>
      </p:sp>
      <p:sp>
        <p:nvSpPr>
          <p:cNvPr id="6" name="AutoShape 2" descr="data:image/png;base64,iVBORw0KGgoAAAANSUhEUgAAA0kAAAEpCAYAAABGEmkzAAAACXBIWXMAACmFAAAphQGPVf7hAAEAAElEQVR4XuydB4DdRbX/z/beskk2ddN7Qui9N5EmRRQEBRUQVPSpKJb/e6KvWNH3RMWC2EBUelN674QkQHrPpmy2ZHuv//OZu7M797e/2zabsvgbvCa59/ebM/OdM+XMaUkSlACBAIF+BM69/6fLXti+9uAAkvgQ+NUZV55/+bxjHonv6eCpAIEAgQCBAIEAgQCBAIGRgUDyyGhm0MoAgX2GQNY+o/T+INTx/uhG0IsAgQCBAIEAgQCBAIEAgQEEAiEp4IYAgXAEMuIBpDApTZIladCji0ZPMt8VZ+WG/el9MCMlVeaOGi/TCsbEQ67/mazUNMlPzwx756Axk2Wh0k1JGjydF+tvtkzKGxUXrdOnzI/rub6HehJ5OHg2QCBAIEAgQCBAIEAgQGAkIJA6EhoZtDFAYB8i0H/oX5hcIJOTc+T17mqp7Q0pTFJVNPp02nSZmZQr63oa5fauTdKr/9ly4qQ5cs70xVLd2ig7m+rl8HFTZfXunVKaXyxv7dokY7PzZXtjrbR3d8rqmnI5aPRkGZOVJwg6yyvLjHDV09sjnT3d0qbP5KVlSlpKijyxeYVcvehEqdJ6EbCauzpkZ2OdjM7OlZMmzZWXd6yTsobdcuWC4+RNpXPw2FLZ1lAjKcnJUpCRLbkqWF006zD5y+rXZLIKS+XN9ZKVkiYITo9sWm7evX7xqfJu9TYV3ibI01tXmS6Na2iR2e2psiilQLp6e+W93jrZlN4ju/KzbZe79+HYBKQCBAIEAgQCBAIEAgQCBPYJAoGQtE9gDoiMIAS6aOtJKWPlwswpUlBQIIdU7ZQfda6RTumRg1RwQkA66aSTJOP11+WQ5hpZ2lPb372NdZUyKjNHBYoe+cfmd/T7kAD1XvV2FW7SJCs1XVap0DRn1Djp6O4yAtYxE2ZKZ3e3FGZmyXTVLGWqtgiB6ZjxfN8lLSoQpatgtLutSRo72mRjS4OcUjrPVI0u67XyDUbQOn7iLHlk43K5YNah8trOjVKiAhnCWXNnm6yt2SXvVW2ToowcQx8t1lNbV0q3tpN3y5vqZHNDlWqpwq0Nr1lVLYelj1U6oT6erZ8VnbXyraP6haRAkzSCmDtoaoBAgECAQIBAgECAQHwIBEJSfDgFT/3rINBOVw9JLpJJkybJscceKzV33y2FXWlS1dsurRJSnFRUVEiXCjaNYmSq/rK0cqukJacYTdCC4omyvalWDhlTKmtrd8nO5joj5BSpEIXwc1hJSMtU2dIoNSoA5aRlCEJWa1enEZrK9fnathYVzXpkQm6h7FLtz9KKrTK9cIwKQRtMXdApzsyVZfr9DqV13IRZRgt0hGqwni1bbYSzLn0G4eyJLSukXeuerILTi9vXSlNHu9S1t0hDe6tpE3VTqIcyJilTjunKkaaiHCkpKZHOzk6pqamRw6paZEJSluzsbeWxATXavw6PBD0NEAgQCBAIEAgQCBB4nyMQCEnv8wEOupcwAkZIera7QiZuzpLNmzdLRW+bVKuARFnd0yCPdZdLw5pOeUXN8NaryZ1bKlXLY4v9+xo1q0NrRMGsjRISR0KlqTNUN0KPW9Ac2VKlghQCFGVF9Y6w59ZLRf+/X1KzO3yToNnd0yNTkrOlubdTtvWZC/Lg5obq/udf3rE+rC7+Yds9JznP+F0Zbdohh0ivmts9+eST5vnJSdmBkDQIueCLAIEAgQCBAIEAgQCB9wsCgZD0fhnJoB/DhUAnFb3bUye/6FwvY5IzZI0KQq665HkVoPjEW6yAFO/ze/ocJnQ0+Kq0aepLVCQdqkm6o3OTrO8NF+hi0WlQ4YrS2tpqNEhokhCUzHd9GrVYdQS/BwgECAQIBAgECAQIBAiMRAQCIWkkjlrQ5r2JQL88tKW3WbZ0N+9NWnut7lFJGbIgqUCuuOIKeeedd2T5slpZ35WYkLSit161UF3S3dEhb775Zn9bu9T8b+2AwDU4xN9e61VQcYBAgECAQIBAgECAQIDAvkEgCAG+b3AOqIwcBEbMnEhVs7q5ReMMsgSLOLJkmvn77EL1H0rulcJRo+SVV16RsrIyySkqSHgEelRr9HBht/Q2N0hGc7P5SHOjPFTQLe29/UHtRgxeCQMQvBAgECAQIBAgECAQIPAvi0CgSfqXHfqg4xEQMJoRAiAQ8OANDad9+Nip0t7TJedNO9iE7n5g41L9rUc+rCG1EVR+vPRJuWLu0VKoobZf1Uhzbep/9LHZR8o2DYDwqEa4O33yfMnLyDQht3/13vNSr4ESjhk/w4T4XqZR7BIpOUmpMl2j61Wpn1RDSo98cOoiWaNBIabmj5b/POYC+eILd8upk+fJXWtfl+apRfLGqlWSl5Mrjfma/qkqEUqhZ/+4aLzcrZ5JEzVQg4pLsl2DNfRIf2Q7HklJvNbgjQCBAIEAgQCBAIEAgQCBAxuB4Bb4wB6foHX7HgFz6CdK3YdnHS6HawQ6/iRM9qb6KvnDqlfkxsPOkgtnHCq/fPc5aVVB5+jx0+U0FUx+tvxp/XO+BlbYLrs0gMNf174h2xprjADzs2VPy63Ln9FIcqHgDNSH9ieRkq8JbG9KmyefSJ0qX0mbK7M1sIJb/rruLblgxiH9X21pq5eJ82bKkYsPkee2r0mEVNizHSoWbVbTw7JeIu0NCmaXNuSKgxcDBAIEAgQCBAIEAgQCBA5QBAIh6QAdmKBZ+w0BMydaNTdRkv6Xq8lcKeQX2lBfaXIVTcotMgld2zSc9oa6KllUPEk29UWMcxPL2h4QZvvmoz9kciDx+xVzj5EzSxck3MF5yfmSpYqbiy++WIqKiuRgDVPuluSkJNmq0fMm5hSar5/ZtsYIa6+Wb9TktgOR8hImHP2FQEgaZkCD6gIEAgQCBAIEAgQCBPY/AoGQtP/HIGjBAYrAmtpyzXNUI+vqKkyY7mLV/JDotVn/jj4lSYWS4qwck7+oXyvkkzXop8uelB+//bj82yFnmJ7eueY1ebJsZcK9ru+LNrds2TJpaGiQlpRek5OJHEg2esK9G96WkybNMXWv2L1djh43Xc36OhKmlcALgbldAmAFjwYIBAgECAQIBAgECIwMBAKfpJExTkEr9x0C/WLOc6qJ+d0Zn5RPPXWHJnttlm8f9SE5dOwUY2bXooLSjYd+QCaqVukbr9xnEsPecPBpsrpmp2kpWqZPzDtOfrPiBTl32mLzXa1qlMblFBgt0uLRk+UfW99NqFdrNUfTg93bZe6GBukpzJbsseOksrVRPjr7CHly60pp6dpgkst+/ZV7TUJaOvKbFS9qUtr6hOgk+HAgJCUIWPB4gECAQIBAgECAQIDAgY9AEL73wB+joIX7EIFz7//pWy9sX3u4JYmWBtO7PSnJGtyhJDtPqlSgIc0QpnqUdg3wYHIa7aUyLkmDRah53i4N8rC38hr96owrP3L5vGPu2UtdCKoNEAgQCBAIEAgQCBAIENgvCASapP0Ce0B0pCCwpwIS/exRQcjV5rTsodAVC7tcDfDwydRpUpoUikKHgPSrzg2yUyPT7YUSmOzuBVCDKgMEAgQCBAIEAgQCBPYvAoGQtH/xD6gfeAgM66GfsN8H5ZXI5Kx8KcnIldyUdElXPyLChDepr1B5W6Osbd4t6/QzXFqly1On9AtIwIs26UoVmv6vc520SNeBh3jQogCBAIEAgQCBAIEAgQCBAwyBQEg6wAYkaM7IR2Bseo58YMxMObF4iszPHWNyKcUqHepLtLS+XF6s3SpPV2+S+s5QqPBEy3jNZzRT8yhRjjnmGJkwYYI8//zzIrt3y6mpJfJo145EqwyeDxAIEAgQCBAIEAgQCBD4l0MgEJL+5YY86HAMBGJLNBEqIAT3dVOOkE9MXNwfbS5etNEuHV00yXyuLz1C/mP9c/JqTWKJZqGV7eR2nTRpkowaNcqEC9+tQlKBBNM93vEIngsQCBAIEAgQCBAIEPjXRiA4Nf1rj3/Q+8EIDCla25zc0fKlacfIIfnjBtWYnJoqSSkpkpScLKn698ysLBN5rrenR7q7uqSro8N8+DslT4NF3DL3THmhZqv8fMsbsr2tIe5xKtcgDZ2a8jVNkuW5554zAtLmzZvN++/17JUod/s1+MujG5cv1K6hOkvXDwKubY+BuO9j8eN3++E5b9uJouEGcXfrsN97/3THxtbn/snfvYHh+c7ml7JrsIkq73zctvAbfOnXNuh7+8K/LRaWPu+6+PB32z/+btth3+3u+50/7d95nnbBqHzHn+19f+/UP4lwwoe/27ZamvbywcXctpu+gQdtcD/2HepsOHfGwe+5YAd/DxAIEAgQCBAIENibCARC0t5EN6h7JCKQcHLUD46ZJTfPPnlQX1PS04UPwlF/UW0Tp0xyLKWkpUlaRoZITo75GUGpRfMfdba3C1qpU4qnGqHr31Y/Lqsbq+LCEp+jV7qr5eSUsVJdXW0+lLW9jfJuT11cdYyUh/608pUTL3vsVy+MlPa67Txr2iJ5fPN7cvDYUqlvb5XN9f7jO3fUeNnRVCunls6XhzYsjburUwtGy5b60Njbcs70gzREfI88uWVF2PckTV40ZpK8W7XNfO/3rpcwoez5LK9MXNsZdyc8D969+vWTLpt39ItDfT94L0AgQCBAIEAgQCARBAIhKRG0gmf/FRCIW0hCkPm4mtZdPfnQMFySVfhJVeEnTDjqe6JXY4C3tw34GyEsJfdpmFJUy5Q/erQRkprr6oxmqTAtU3698Dz5z/XPy1PqqxRPeby7XHbrBf+ipELJSkqRrT3N8lT3rnheHWnP5NsGk6/quImz5M1dm4xwMCozV3NbNUXsz6cXnSj3r39bPj7/WPnNu8+bvFZuOXbCTBVUk6WscbeUNeyWhaMnyYrq7WHPkMiXvFSxyllTF5lkxC/vWNf/6JT80XL+jEPkpMlzZHNdtTxVtkKOKJlmcmktUlr3rVsiBZnZRkU0LrtA1taUy0c0Hxa+awT4gHZjR5uMzc6Xd6u3yZyikDBFYmPanpeeKW9XbNFnWjWH1zTp0EAhWZoIuVv578ypCyVX+SpV+a61s0N2NNdKaV6xHD1+hglTX6J18lyL+sWlJadKRUuDoffwxmVy8uS52qYkyc/Ikq0NA0JYRmO7pJXXSbsK+j75lGNBFNKq6kcOnhbt2YKYFQUPBAgECAQIBAgECAwTAoGQNExABtW8bxBQ1Y769qRlSKceLDkET9UDbZEeWJd5bs2/Ov04uWjcvP6OI/CkZmdLsprWxVsQmrq79eCrH1HhCHO8NNU+FYwdK21NTdLa2CgZekD9zuxTpE3b8pKa4MUq3XpMfb17t7yuotI+KPvT3C6T/hVlZMvrH/t3+cxTfzDJfifnjZKvHv5B+cZL95rD/Xsq3CweM1k266EeYeG00nnyARUU0OSsr91lBCSErCPHTZPXyjcaQSM3PUM1LivlQzMPNULSThVAUlRoImlwpQoNjSpAXDzrMLl33duqFRSZVVgiSyo2qyCSLqX5xVpvhRyiWqKyhhrZWF8ZEgCcsqGuwhikbWuskV0tdSqwpEheRqYRfN6pKpPDxk0V84wKJIXKe2/t2ixnTFmgoeTrZGdDnRw1fro0q4ADzesOOkVe3L5WMjWSYpfyyHjV8GxWQZE8XEeNmyEpCOH6oZ/5ilWGCk60uTgzR3Z2d6oNXpIKTRmSr4IVdHL07xNzCrXt1YIw96ZictWC403fM1XQArfL5h5lhC5bciubZcp7NdKkPGt4OcFSUVEhu5saJCO6kGTGOygBAgECAQIBAgEC+wKBQEjaFygHNEYSAjmX6gHwP4+7yByW//2V++UHJ1yiB9J2uXPN63LHeyFrn2OLJocJSD0IO3qITk9AQPIDpQsfJf1kZmoi2Lw8Y5LXqEEXOKD/+6yT5CNL/y51Q4x8t5cGYX8KSUYabda8U/UdLXL29MXyrZfvlcvnHWs0KWM0ge81i06Sq5/8vXzz6PPkp28/Id848hzVvGyX6QVjDBxX6+9vV2yVly/7lvn9J6dcJof8+dv9UNnIhIeo8IWg8erODXL8xNnyTNkq2a6CEzmwLpl1uNy15g25cv7xUtnaIGtqdsmlc46SB9U8DgEHgclbntm6ynxFPbYg3CGA2IKmcnbROGOaSbl12dP9v6Exs+Vzz/w5rPofL3m8/9/WhM5v7M9UoeuZstVGM7VEtU62LKscLIjfoti45W7tL2V8b6Yc310odT1dKpIP7qcf3UjfqeeeXNI1TpqTuuUfKb7mh3FreROhGzwbIBAgECAQIBAg4IdAICQFfBEgEI5A/pHjpsu8339DCtKz5b2r/lM+cO8t5qD79Ee+ZoQkch19WYM02NLd0yutKtgkpwzF0Mgf/jY1yUtX7UO6Ckt5GqGuqbZWClIz5NYFZ8tn3ntEWlQDsC9KUZLmdVJdQ4UGhIhQhhwNcBjab4QktENH3fWfcomao/3t3M/KF569Sw5Sk7Xnt60xQpItOYrfiZPmyEce/aUxKbPlUNX4vKbCz8+WPqVapvmyePRkmaGaoRMmdhrzPVvGZOXJvOIJxl8MzUuHakwWjJ6omqIqNcebKA2qoWlR7Q7aKZIQY/6H+RqaqHjKE5vDfYUQvNeomV20cv/xl8v4rELzyDWv3i0rmmsGPf7AIZdJdmaWCt+dcvGSv0hbb0jT89TWlUMyjXMJZPUmS2lvliT3pu2x3jJZpw91NfRqPAh/ZWywX8XDSMEzAQIBAgECAQLDgsCI3XTUTGnQDbbeuMY8pfq9p0i6EbEMsLHqilDPoEGJVc+wjGJQyXAikIw2CM3Nieovsrut2RxUMYfiO8pXph+ryWEH3CNIDNurB+f8/LxB7WhubjaaIbfk5+f3aweiNbxD/Tso6RoNL0sP5C319TI7p1g+VDJX7t659wN9zUzOk6tTp+t5NUke7ymXZ7p8NQXx2xYO5yiF6iKinUxSU7mvHHGW3LnqNbky5TgjoIxWLVKB+s20qTB54qTZskCFm1ZN3ot/DX41mFDagpBzhJraEUTBmuVlqNnjS44PEc/WaYCFN8sHhCYWje1qLjezqMR8zwchi1LRUi/bN9fIFw49XZaoCVs8pXcIIktXe5WkpXSqT0+XmtMRaG5wefLJJ41mraamRrqmqtlf32oXc7GMo9GbklvkluTNUpxSI1PieD4qv+vyfUtaVKzMeAclQCBAIEAgQCBAYF8gELeQpAc2s7Wmp6cPaW/V942vx5lnnvm3pUuXHqd/dcPWugb7fqF5edXS5VCWUlBQ4Ia2NaFp9fBpT6MR69D3bChc6uTUa+rra48Nd9utddk2uXVZmklajxti14bIteGFbZ29Wg9X/q19g8nvXd/73vf+/Zprrrmzr09dimm4w8K+GPmARiQEmv+y+vXc28/8lOxUh/ar/nm73Hb6J6RQfTm++9pDsjBvrJw9dlb/u22dXRqtTgWkvFxJ8TG1e+bZZ2XHjh3y6GOPybnnnCMvv/yy/PzWW01o7ngKghKBHTI1Al67ClwEc7hswkK5f9dqadeD8d4sH06ZJDOmTpPCwkLpXS7yetJuaeaWP7zEvYbshbaaQzOCz8s71gsBEr724t+Nn88TarZ2yuR5Rjt0ivogffn5v8qmuir50IP/J+fNOFhuV41gvWp+/rjyFdmgWsJPPfE7+eC0g+Syx24zmh+0RW5Zr/5BmFwiYCGEvaECEUEW8PtpUOEJrdHOpro+PyKRGQVjZbRqnl7fGV+wjaFi09ZarfEMm83rHRG0iy+++rJ01jWJ8X/TPF7GIWlklkBIGpnjFrQ6QCBAIEBgRCJgDjhvvPHGtP/93//9/uuvv36cHsq4Dud7e0Ns8nVMmzbN5NSYOHEi/3ZzeNh8GVZQ8AMiSd+nzryqqqrszk51lB5XLF+86mzzLOZKPR7H5kTRTElJ1sNkkrzwxip57Nm3fV+fNrlErr/8TPNbV3ePOTT4FVOXHiS27KiSX/55wL7ffXby+GK58doPxdPMLH0ov0YPKd/5v7+b57/1rW/d/j//8z+3619RFXQrpjbviMXWxdjmMrH5SxgXm+MEzO1YuPlb3PExdalGq3PGjBlrbrzxxq+fd955a+Np+L/oM+3qd5KL74ktP3jrH3r4rTT88qN5If6xPNSh32VnZ3F54AvXmWecIXfedZeM1UAM1193nRGY0tTPKJGC6V2WBoTILigw/kklGbny+alHyi2bXk2kmoSfLettkalKD2f83b3t0t5npuWpKLHOJNyKqC8YR36CaxANzi2/fW8gMvg7faGt+Z0IcKt27+x/lIhtlJe2rzMfW7zhs63JHCZ8tlgNEb5r3hIyk4tuKmffmaMau3FJWRpsQ4MtmOkclAgIBIEbAtYIEAgQCBAIENhnCKS++eabMy+66KLn9QA4MRpV1ZwYZ/J2jcBVr2Y/kQSMeFtelJ8jHzjpkHgfj/u5yt0NEYWkMaPyE6L53tqyiEJSQV6OnHw0eSzjK5XVgw9S+uaw3IxmqTkWJlxElapV3xW/6FKM14YNG+Zef/31ix9//PHTzjrrrPhsgOLr3vvpqUGakU8uPEG+qZHS8tSnhYANtnSoYI9TfbbiH6l8/4c/lEsuvtgIURdcdJEsmD9fcnPJfZpY6dB5h6BE5LtO1S4RVe9XW5dIs5qQ7a3y164yaa7vljy9M3mge7tqLHwvFYaFh4fYh8H2jUOsyH3tirSpUqVC4RNd4ULO+LQcufOoS/vXvhveekBWd9SGUTyhuFTy9dKnTqPQect09XV7t65c3mmoDPvpc+MOk9kTSuU/lj4mb/bE5780DN2Uyam58rmpR5uqtqn27BeVIYFxYmqO3DC1z+dO140fbnhRapL8feAKNQfsrJ5sDf5gleVDbxlmnUf0FBhB8d3kRr+KQgnFghIgECAQIBAgECCwDxBI/dnPfrZGD9CD/Ao4/M2bN08WLVokqul4QQWkjXoD3qz+Ffl6CJ+zc+fOo9VsTlauVOffCBqZaO1vah1wBL/3H6/Ja0v9lRtnnLBYzuoTpr7+gz9LZ6d/eNkrLjxJDlkwTZpb/O3yaUt9Y0t/k35y+8OyY9dgJ2ce+Oh5x8uRi2dKfUPIjMWvNLUMtP+7qiGqi/Ds2accJqcff5DsVk3ScJbx48fLMcccs2bKlCl369hs0bFpUm1ckmrp8jSB6GFr1669/O233y5qbQ0/vOhYTfvyl79MOKzjh7M9e7Mu1WRgqpmtH/5EiHGDBbgaNJphTC+dj/3dmk1ak0me7VCBpc62XemMu+Sfv4qYiwVfIBvtjEq7lO9zVHCx0cf8MPjWN74hTz39tBx7zDHyscsuMyG+h1IQfNG2EvGuU7U7tOOowony7O69J+uqrlUe6grPDeRtu16ajFPcJuj3CEtolZAYwZDwcURHYKyYlEwm/uSD5pRTNxKe++E779h5x48mAGLm3eveHPZblpykVDlr4nzZqT5FT1SGC0ldat64a8tWk/8KobVVzez6vRn7gDln0kI5qCdFNqx+LQyqVA30cMzCM+T2NS8OEpKerd4o25pqZGtv5PUmEZ6ZrZqpVIV9VY/vxUx/VWm6lE7pyTR81dA0sK7y/eQuDdeh/cSnLrlLhySCvnBMT7qc3TVGNnc3SXjYiURaHHqWuCfUVZfU5SskKa+drLz2cF/N8BCLMDwDj9h5Df/0m007v1lTaPunux74NdZvXbFri9Xu2z95311XonXez9bRrSdSW2x7/CwH3Hfcm4xETOOjPetXp/udt09e7Gz73Oci0bPPeP2Eh9ovP5r9eOv6nwhGiTP1fnhD54jbZ19+2xf99rQjDAlLv+8Zr3uEGZ+htNGhGTbusepy2xrr2T0ZUp/2efnddSOBVBjfJ9o2B193DkZa++KdC+466De37Xpo6Xjrdcfb1KX9SjxvxJ4MhPOuYuS6ybj7Q7fuge2pamo3SEDCB+GjH/3o1jFjxjw7Z86ce2fPnv3cpEmT+k/bjY2NSe+8885ZpaWlN5x44onH/P3vfy/Ug3lCTXaFnTUbd8jTr7zr+/7MqeP7v3/+9ZXS2uZ/c3768YvNcx3qIxKptHcM3Ia+sXy9QNevnHBkyPm6rT1yBLHOroExfXnJGqmorvOta/6skObBpZ0QUJ6H8Xv54Ac/uOXggw/+oY7JS2o6N+hs8tprr/1FzRv/pGOT9+CDD/5u1apVU91qVBN4pPrG5B1//PG+17V70r7hfFcFPWzbjlITtbn651j9oDlwBSXrS+Y9+DDxrBkof+c5jnkc5K2pIgesKqWBjdU7+qlUOiloSr3lB2/+w3x12ujp/T8htCAcZWVFtwDCtK6yslJ0DLhskMsuvXTIEOGPlKbaXPIw9Sj9Rfkle1VIiqehqrm8THFDCz1TPwhGfApjvGtkTP14BST+7QpKdsOwk9pKmAxSXW1d7anxtDGRZ/C5+sW2N6Wud/A6Q56h559+ot80uH6KNi9nsNDbqyG1vcXvO/vMgx3bFAn9DKUoDyZpwlcCN9jyuaJFJmfS5ytfUjDxmFNtpwrzCDxuqWyolW9/+9vmq5ZivYM4d4H5e3VjvXznO9/pf7TuokU6e/z5fHNyq/w0fYvkp9aYCbonpVMDN1BXJIND5bVTldfe6uMdSFl+sWbHroDN73Yztv6jrqBkf+dPv8OB38HfHg6sabmfkOQnQLm0/A6Ernm0225XUPDWa9vsPWTZIYglVET63ds+i4/bVz/a7uHO29ZIgqGLvXtwi4SR93kXKxdjlw1dgW0Qhrr+e8fQW6f7jq03EuZ+7O89EEYax2jtt4I/z1g/aup1/aL726RzxA9vF7uevn5bvvMKknb/tJcN7nizl1p3DDvmdq+1U9c8w37aNwddnjR96aOfpM9Ql734tPWZeazPeF07fPvbV7nBGXN2h2Y/1s442+/C8HMw63WwcfHxYmTx9K45Fh/v86auvva5Y+jle+p1L3rcdoq2zZ2Pkfitn4f76EWaZ+777uWL68YBfeviYevhd/Zpuw7aZ+xzdtxt36ibDYo/+c4dc75r136xOaHF4Fzmrq9gZS/JuSh3ec/ygzsW3nXKO38tnv17gWJkx8M9R/Jeh1oA1aS2tAxoV6CkgpFceumlf9JD+J1qkvWU3yjk5eVRwT/5PP3006fqQfATjz322JVqzuX3ePDdMCHAQefiiy/+8/z58//wiU984tlI1aqGicMDhwn5zW9+c4EKSv+nQu1JzvNpemDCdOWAFZJUEE9RbSUSxYf1s1fMqrRepJ6j9HOJflAbvANGRDm79qCTpUJ9Te5Y8ZLcfMwFkkuS0PqBg2i3apEQWKNpkajryaeeEtXoyZFHHikqvMqLL74ot/3yl/1DQcSxp595Rj5yCU2IXrpUMELSS1XBi/DTRLobaklXn7yxTa1S1NouuXp5kKFCf7ceuJvS02RXdoaUFw1AnqFr5FzVThQkaZhnFR7W9jS4pndTtQ18EiksVHSFzwFnQvWa+gYNtazTAA9NepGzq9Njftal/965XsrUJ2o4y6hRiyQ9RyP1qb9YYcYaKevaLW80lUuWasQIKUK55b+/L2NHjzZm0me9ekd/CPDhaAc0GvSTZva1PStsKnBWjGL5hsci27nGqiX4PUAgQCBAIEAgQCAGAmHXoGiQVED6tWonblywYEFc9mGnn376s2vWrHlD1WWr9DD+A8zvgjL8COATduWVV95y0EEH3aaapI3xUrj22mvfuf322z+jEvHtb7311ogxsdP+TdXPkfrZWwKSCyHX5JP0Y27MrlpwvNz4wl9NRLs3L/8PufChW6VTzUN/vfDc/ncINpKWEdt0TgVWI0wdduihct655w4SqhoaGmTXrl2ybPny/roLdaxVEzhoiNEeUVLVL6lDgzlMccKQuw/PTM6VQ5NHqX1iiuzS/Ebvtu2SSbsqZGpto0xRs88J9c0yWs1Fkx0z2SQNcZ5VMk7vejSIiub6eS0rWX58wiIhT9L1qTPNn7ZQ5686N6j9XMwDbbxsulef+895Z8hrr7wqK1Wb5y03fO5z8r8rnpPt3cNj6nbH1r6gMX53ucsfGvZ+/vs7j0t2asgWblNbg/nzL+2bw+h8efnDGr4+yZhFd/houYa9UUGFAQIBAgECAQIBAu8DBPpPedyIf+QjH3lm8eLFv49XQLL9nzt3bvOyZct+q/4v+atXr/7Wnkaqex/gOuxdOOmkkzaqudbjiQhIthFXX3312l//+tdfKCsrW1pR4ZvrZtjbu6cVLlmSdctNN00O2f/sm8JJc3rZ6SovLVadr5pWzZ8wUWo0T9LbFVvCAjbQHO7oU1SwiFXUFFU+edVVxr+DqI5/+OMf5Zqrr+5/berUqaKCLxEm+7+brgKSn5BkfP/0g7kdpSht8EX6lOQcuVaFmhQ1zcssWydZm1fLx8vVlEsjwEUrvfp7d0uzpBcUSUZhkRzf1Ci/bmyV0zVQhRWQurs1V1RKt0Ziy5TjU8eYwAa/+fUo+dumgWAWsfAYzt/rZmqUulDcgajluNHTpDNnk2zY+HzYc5hCnjZxrty+8uVYVRxQvyerxUKaWtq0q/ZmWd2umG1b2eHvexnzxTgeyNB25Pemqjow9oVBrOqQK8f0puvc6pXdPoEifvWrUXL35v3Da7HaHvweIBAgECAQIPD+QmDixN6BnU19jzC1e0oP4QOntQT6e8ghh9T+7W9/e3HhwoVfevfdd7EdDMowIUA0NBVcb7/iiiueHmqVqiWsOuqoo+5++OGHL+urI5Ld8lBJDOt7hx/e+rM//3nnaVpp4qHg9qAl17/VJo9tekfuPPszsru1Sb703N0mT1JBl8LluKkgsMQytaMZPIOAdOPXviY/+sEPjE0xyWVtAAd8oNR8VY44QvPX9BU0upFKj0OX4A18uhztwNkp46Xwjacla/17kpxgWP32+jrhQ6lXZ/3uQ0tlelII/pkzZ8rkyZNN+9UMUr8PWcld+5kaOXfCEP1p9mCcePWhHTXyn3FGC/DzmURo5ZNIYSwZO5voN9a7RGybl5wvDb2dQkj14ShXZs6QRdlj5T9rl0itj+/UcNCIt47Sniz5WNd42azmmivE38cz3rrSND/4ZztLTeCG/0vbMui1666rkbP3E6/F24fguQCBAIEAgQCB9wcCRCXuv/7TKHZvaYCGJ/aka1rHyyokPatC0oBd0p5UGLxrEFBNnUyfPj2iD1I8MGkgju233nrrXx599NHL+jR9B7SQpH3iRLlPBSSL41NbVwofW15RX5IPjp0tX5927ADUcaKH5u5Xv/61pKvW4nOf/7yQ88iNcFdeXi73P/CAzJwxo79uAj3cpEKVX/GSNXlB+9xq0TBM71Qn/lXLpUN/yHRjAMbBJEmqoUrRRaFXTe7yk9rluK0VklQYoohwQLEJcwkGMFLKT999WlamVEv1kYO1EP/5+sNS0RWfqV1eepZcc8O1BgPCsL/+4p+l1hMC3MUEjD6TNlOmqUDJEP2xa7OsjBJx7qulx0hmWromDO6WW7a+2p8z6Wulx0qG8g/BQn665TVJV2EiU7WYezoGo/MK5ZZbbjFmeG9sXiP/3WRc8qQ4N1804bUGJckypqBf2/a8VEfwOapIbpcHUpVPUhr7E+sNlS+6laWoq8M/1PxQqw3eCxAIEAgQCBAIEBgSAv1CkppyPaf+RcuHVEvfSxpQoEWT0r6pt+fnDiUs+J7Qfj+/q1HsdmnI7z1OAKt+TdXjxo0zmoARUAZirO/jxpbmjZLPHXK6TMgplFQVDrpUI9NLyHpH6cABNR4ev/ITn5Adivd1n/mMiXLn1RKRe+xI1SJ96Pzz+3v5m9/+NnKP8S3p0xChQep0tEW9erhs10TIvZlZ0k146gQFmWTVkGSXTJSUjExJSk2Ra8q2yaPTK6Q4f7KsW7dO1FzTCHmUNRq8wS0I3mhlEKaiJcsFM57jT56zwpdfh9G4IRgglAw1dDr1PlK/SWScWlMq73vLI43h/jvRWK25p1P+usHEQzGltidyugF+L0nKMAISlxxosk6raokqJM1PypfclCxpaG5Qf7GB4eP7vLRsaWhtEA0AJ3d2bJYHd2+TGs3l5C1pKakyffRE1WAmy+bq7dKuZqORSndakqxODrmeNhSrmWmfF2pXWrJszFS1qWqpekuypLcc805/c00CLZDTqDhJfeSigRfHb93KvxHyI4W9De/AG/AcN33xaHRjkbd8yXOREkPbOixfxuJfeJdn450T1A+f74s5YfuSCJa237TRXpb44WrXAsYlGpYu7eHCMtY4u7/HO46Jrm2JjGO8WMbioUT6bfkyFm07JxjHWAnQ48VyKHMC2sMxxxMdR/ofa31hL6PeWFgmMifi3R/jHXN3bYuFZbzjaPsTa29OhHa8WMbb7+F6zghJmHPprWFs4/Y4qGZkZNQXFxebQ0FQhgcBNYOsVXPG+j2tbfTo0eWMzQgRkvabquIbR50rP337SVlXOzAlTi6ZKT+YeUr/EKBX8Uva6x2jBx96yAhIS5YsEY0YKTd9/evy4x/9qH/RR2hdv369/OSnP5WcnBzZsmWLfFiTz/oVNgo+lm5Fe7gGhHP161Inp59+oRQ/8XcVpjRMeQJM062mfw1bBiJUNnX2yOPtOySjp1DIvWMFpOU9dfJC90BC1Lq6OnGjZLJhwGfegxQ5u4iwZn0W6QtCIxoLt9ikyK5JG5Edo5khJtDNIT9ar4l7f7wxfv+lGhUyKjTIRdbWrZoCoEOW9kSPbPeDn/5EejSXGxtL+xWH64k5pL37wU9+LN0aiZDv2644THqSUnyDZhRm5ckxMxZLluZkoswYM1leU9PRGo3S6Fe2dTbJ15Y/OuinHRG+HzJww/giGykJs9nMKfAQ5qpDSdBsmwXvugnSOZDCa1xguAWa8Ho8fEkb3Rx1HE5GjRo1aE54adOfoqKiuGizXhDQZ6iFftAfF0uSklOvW+A7nnP7o/u8wcg7xxPBcrfme3PXUL/++NGOhGW8ONBfxsc1tY1EW6OsmtD59kIM2oyP99IGLN1E7vAQfOmHJc/ZtZQ2gyV1eoVjL5Z72m/64KUNj8ND3nGkzwQVsv3md8abtroFDOGNeLD00o7UHy9tcAEfL+14x5s++I2j33zE/J3+WL5MZBzBEoy845gIlkS7decE6xpzcqglXiy96yr0/GiDJXwBb1reQJBkfLw85IclfWEv964v9NtNvxIJy6HisCfvGSGJBmkH9zyGq9algLV5N5c9aWC87yYnh46DJxwxVwrz/F2i8p3vs7PCJ7tLJy8ndGibNW28fOXqgRt+95ncnIENNDMzQqbFeBsf4zldTBJznIhcX1KsW9JhavJwVBM7KsJwUPGpI1VNmTY3VIX9srkl3Pk9WQ8zhOSOVdL6ksd+TYWjhx980ByWWQTdTfbGr3zFLDwNuiFP0lxKkYpdhLr7/GjK2wdHcH+8e5fMa+ySdM0XlqltzEjQ5C4Z7Y5qI4ikl6WH/NLaOvltwUYp1YAQJZquYJv61RDdzhY2+xb9r6qqSl544QVRraccffTRZlNyhRoWVCsgadoA87tqrs0hl/XCvSkECw4d+D+RsPqwww4TNQU2t5nuoSMeTV6s8dmbv3doCIL/61qnQTBGS6VqfaKZ2u1pO9AguQIS9WVo1Ltjpy+W59Ytkeb24fGH2tN2et+3msJ46mW87cH6lVdeEUxZP/CBD/RrJYdyiEJgt3z5lIbrZ308+eSTzUGJCwy3WL4k55kGKJJTTw2l6eIdd+NHmOCDqeJLL71kgrAcfvjhEecEGDAneMfOiWi0NZ2DqH8pJthmTngPHYlgSf9pI/NXU34YLFmbXCyZq7SNyLVqSt9PW5MwhglpFksOPM8++6zopZxowKGIWCKsQNtoWU/D/VRjuuuFibtHsb5Am4s9xnyGmiUfqpFCvbTj6bN9hnHkUEh/WGMsbei6FzbQhQ79eUbTNOCXqZeV5t9jxw5kBaPfli+ffPJJs3YxjnzP+Lj9AUv6tGLFCnnvvffMWgl/8L0r8FosqRcsoad5Dw0dl3ai/YY2uXNeffVV4wdL4CD2FZc2/AhGjA/94bB8wgknmHEsKSkZNCfAkr5w2Ue/7ZzwYgnt7du3m1QYrOcaJMwIoK4QYBJbO7Rpg50TXtrx9t2OI9g999xzZl5rjshBWELbCinsZfRXffR9x5E1g/4wH1gPiGI7ZcoUwy9ufyyW8DjjqBZBhnY0LC1tiyX741DObRZLxodxZG7D6+y1fuMI1qwtmzZtkjPOOKN/HN3zPMIRY0Z/wHLevHmiLjYGN9IH2UK/+Y46n3jiiX7adk64mkmwRECCNuvqscceK5qDdRCW8Y73cD9nhCQGWzsVPStmnJR1gchyb0nifG2PH7OHrEMWTBc+sUp6WuRoTFmZoXDHUyaOkU9cfHKsqtTfZM8jO0UjokyeqYybpJuiTeoWs02RHojX4XzIBIbvxQSP98NH+M5Vr8rd51wnrWqq1NzZbhJzpqngtKmiRqZnFhpCKSqUt+kCECuAw0QVGn7wwx/Kj/SDb9IHzjzT13SMhTXWjZERkjA10k2YsqZpsLaWvDX/SK6Vz+nvRAlL1OQuNTtHskaPlWTVRuCj9NGtu2TJ1HFS1tMsZaq/8JYOXdxaelrkl5r7iXlPTigWVQ4yboHvWCD/8Y9/mIMRhQ3l4x//uDkEuQc96mHhvOuuu8xhRlMMyDe+8Q2zmbtCUqeTHDqe0c9LTpPZWcVSVlluhFW3FObmGfxXtA6vBrxTTSKfc7Ru8bQz0WcQkI6edlC/Bsl9P10FpZNnHx5Vo5QoPff5GT3ZckmX8kdXsmhK7YSqYpzZHO0mjK/V1zumS70GbrgtrWxQXTzbk9ljtLKal8/8Dl9ddtllhveGIiTZG9GHVONrI0wyp0855RRTp3tAgD4Hrbvvvtts/vDlV7/6VXNo8PIvh97bbrvNtA9BnwMjUSzdQn3Q0tQZoukZzE/QVP9RX9ocTCxtzF+/+c1vDqId7wBY2vT5n/8k5aFme9Q+QZvfXCzBiIMrtDn8cBj+mvpMeg/XFst7773XHLQo3KpzwAYH96AHjddff72ftsWS/nuFJNaCX/3qV2YtsFhyMBuKFs1oaZU2ps+2PwhKjCPrkXuwtzfb9Gfz5s39tDGfpS32oGexpD8ccCl8d4nmvvP2B17hgPzXv/7VYEluyZtuumkQllZ7dc899xjrAgoHWwJsubTjHW/6zfhAGywt/35dL++8CdTtOEKbgysFwRlBwOUN6mRc8avVoF39vHHjjTcavnSxBAc0SRpl19C246guGmH7nsWS+hC8KPT3oosuGsSX8fbdnkepc9u2UJAhsJw1a5bvOCKMI1RQ6CO03XHkO/YshADqZF9jHMGS59x93I6jSxv+Jm+iO46WL19++eV+2syzr+gFKpgMRUiiLdQLnyPIWSwvuOCCsPloaSPAEo3X9gfatN+7BlIP/eF5xlGjJ5vLC29AKuqlP3a/p7/Qpl127lgsWdssbdYO5oQXy3jHe7ifM6d7FgftIHli9rjoxM+FefZ1ueexV+S1pfG77azZGDkS010Pvigvv7VKyIXToTfyfsXcgKeHhKPyiuFNEOmlpwtbsU4U1GPxeZhHAF/HuZDNboSUPRYIh9rPF7avFT5ZmkC2MDNbqlsa1fenWy6feJB8YSq5ZzULqh7YW7s6zET2mou5dNngztX8SIt0UydX0p4Uk0RW6VlztRWNAyZvbr0rJxTLIwunyUfWbDVCVSKlQ6Pb8bGF/EnRytixJTIha1yY+QiLKreurCu2INxggveABqmwhUWVG0U2Wld4Z/NiobQmHPymPpPmfbfOrOzEconOUQHptyddIT9UgfXtt98N6xYHmqMWnSDnv/nnRODa788iICEE5WVGzslrNUpPrX5dfZTChcM97UBTUresSmmSRg3gkGjh4MUYWw1pjxoDUFdLXxJcb325ebkye9psc3trCwdNeAheGsrlHCY33Cy7pmS0iTo5nLhmRPAldKx5GrzIjSdmVRwmbOG2mP3Ba5aH5sd9jht6tC0ubTsn/GhTn6VNX6FNHW6d8Y6Bpc0hx4slfXYPzsxl/BGtGRDtRWOMiY1Lm/kJlu67tj+8Y98HG7DkQsUWsESrwWHQfX/ChAlmvfOac3mxjLffCG3Qpt22PQi00GYdd/sDbXjTbQ/CMLzh9odDMbfoCO+20Gae82IJbfYEF0s/HoIv4COXNmuol3ai/WZdtTxEH/x4yNJ211o7z+A7+77FkjOF7Q8CLZoxhGwXS9Zvd+7QbvrDs+5zFkuXtsXSpR1vv3kO2t5x9MPS0kbYtYVDvHccbb/hY7sXI1j68RBaP/jIXZtsf1weon3QQctmC1gifEDHK8jG038uEaDvYmn742JpaXMBZPtjafOba0pvsXTXLNYS2s5z9n1LG4HTLZGw5D37LvxAvxGkhrK2xYNNIs/0q0BUnX3+888//3s1NViWSAXus3oblP3nP//5JNvZodYzlPfefGeD8BmO8vKS1fLywHo3HFXuUR2qHi/WGxDN3iOv7klFap5yFCYgfSWx0/OeEB7au6Qi2i9lYm6RfO7g02RGYUh93MHtaV2F/OG9F+XansM0slho2qTq4tWiAR3YECI5W1926aXyQ/VBYnHhuVl64OBmNZrjs1+nOVBiUNqqGzqltbtL3qqPLOhXFuWpOaA6lKrGK1GVHOZ2ujIbn6ZW1apmarS1Ng3k4FeY69zKoRHS9cMckjAL8a4BbKIs9jzHos3id7H6XvGd3XRt/bzLInn22WebmypMldi4vc8Rhc+v/O2gD8vY/CLz049XPiuP1YbnXo7mGL9fGG6IRK0GKZqAZKtGo3TM9INUo/TusApKFRoF8eGUSinW4A0EbmBE4l1YUpSnc1XAsEX1sqauSKVb+Rl+wRwOzQO3jxdeeGGYn16iUFq+/OQnP2luudmY0aa4vn+2Tg4YmJecqdpgzEIwT+Mw4A0jD/8iRFAPhwT+jgmJd07wb+h86lOfkt/85jfmIMSttR9tntU0EMYMhht26uNQl2gIe3eOQQfzG26sudi0WPq1k8M05j+YiUEbgcg7H/k3Qg79RguBAPrhD3/YkHTrBEc+mCuiEUPDcM455xiBzyvoMj6YMXGJgYkYf8dEbahnDEsbUy/bd2hzaPYbR9ZdzR9p+sMhGG2Ktz+Wh6gPfKgnGpb0gWcx92MvgIe8WFKnxRJNFusfJpZe2vHyO/0GM4QS1l0EgeOOO87wUCTamohefve73xls4EuK6y9jscQEkbHcuHGjnHfeeUbY9FqsWNrUg/aSdtCfSHPiM+rHe8cddxh6aB+8tOPtt8WLcYQvuaRDoEWTE2kcmWMIkwh/H/rQh8x89PKv3aNYi9BEYlYKTn5zgjXlUj0H3H///WavpE5vf6gPPFlb0FpCm35zZnAFkkT7Tduvu+46+f3vf2/qj0YbTOgHQjz8C//5jSNYor0HS/Zp9mcvlnZtwxyatZpyvgan8q5tloe4PODcwFqEFp9+e7FMpO/D+WySHt7MnoYKWSfP7z/72c9+aqgEVAX30T/84Q9/dW/6vHVh+8wiMnFcsfzj998yP//XrffKPf/wP/9fd/kH5PorPmCeO/rCr0tr2/DehA61r/G+d8OVZ8vVl54uy1dtkSu/8jPzGoui16EzWn3cVH7+85//rX6ujZeu9zkdm3lqCqBWJQ/N4jddgMYrAw9LsI6htinae3q7d7AK7kMW2Ifapuvfulc+eegpcuuyp2X17oEogEeOmy7fO+HD8vSy1+SCkrmm+m5d2Jrx/cnKlDzd4CMVotWxOGIL3qwCwg033DDIMTtae1lYsvQGs0Nv/prVXILyv5tfl7t3hswR/MoRm8vlqldWSpYKSYn6JWUWj5GMIg28oIuk4ZXkZrln4VRfOjcv+oBcMuOwMBNCa9rh3QDZLLz+ihyKvIcThBg2WleYYcH0bhYP7ViheZKeGtSuc1Z1So568Rnzv0mpsmNiSOM0J71QvjT3JLnjrj9rxMFwAfPwQw6Tw486Uv598/MxWefi0XPl07OOkW/993cG3XSdc+ZZkr5givxgw4sx6/E+cNes8zWSYIHxD/nM1ielJSl0T3D37A/JaE3wi1BwzabHNQhdl3iDNMRLjGh30YI5xFuP97n0pg5Jq1KNa4J5p2w98EyXCuW98yIbNHx30VlyfumiQT5sbORDuWm1tDkMeE31/PiSiw34NxZfUi8aB/ciJNKcSIQ2c8L13fObE4mMH4cdrz+gH5Zm/VHabn+Y28xH7xwf7v4kQjvevtOPeLC0/pKu/2ikfu8LLKHd5xoRb1fDnksES+aD18Qr0pyIF8t4eciPNrw21ENzIuPIHgV9d57t6ZzYEyxZT4eiIbcDP9y09xWWCMf0e6iXIUOaID4vheVJQhrWzflitU/+qzqrhQwyEyjLli0rVce0z3CTEpThRQBzAL11uubOO+98QxPK/m4otavJ3lS9PTICUl+J98J3KOSG4539pkki7Pf62nD/is311cb07sFda/qFpBR9Ll3VO21t6lehC6tfmNTvawJZ7N+5bXHDfCcCUCYCgx5UrBapsqNZ/lYefZ69pUFH5pXXyJllicvBbburhI8tuRMGHDL92s0GZkOgchhkYfcLqsD3LH4WJzY9vwiBLIxomniOAw3PJHL43rRVzVkq60xTGwvRb4SEpLUddXLduw+JLNJoQXycskONvB6KQ0DilRz11xqvQmReZ5I01wyYFPLbqLQsSc0eWnqvV9p3SWadRjdK7hZyBtnyStsuSccUQv2b+D5NNZneIA3x8tPeCubQkau3jrnF8TZjyM/BM5Y3rBbSj4cSIWDN2Iy2VucZvOa3OUMHkxIbppt/Rzq42efg32hzwtKONSegRb/tPEt0TvjhYbG0h+FI89EKeHY+es2m3LrpD22jndH6bftjQxJHwtKljXAarc54x9zFkjqj0WZts2GOo9H28mUkHvL2JxoPxYtlvP1OhLY197QCYqQ1PREsmRM21Hs0LF3a0eZjIv2OdxztHhVrLbC+NPGsBfTH+uvEmhN23RiutS1eLL3jGG0t2BtYurwRbU7EO+bD+Vy/uR2Dp45T+Sp5flUP5K+qaj98949CVdVpo1RA+qlGsThlX0h+qPqIBoTKHKbmEIrKHvtLnMlYXDAJYKCxe0aNb53DYWqe5aYP0zNUxSyUDBL18DuqP8yjHnnkEWMXbDckbLDtAHIDx4THEZAbElS4mAbRBuhhdoTT2nAVHEJV3X+dCrGrVIgdMFyNg8Dtt99+nCaRvY9oUE450IWk2KHj4uj7UB65e/Ub8rdzr5emzjZp6miXbPVNylATtM889UdZ3VQlD1SskQv7tEmZegvdrQEE6hs0OlF+3iBBSbV/kusJqZtIm7gJMnbBhM7ui6b3p+3v6IE59vDtzs/WoAq9JspdSoRY4NTS1tUj7TynOZbSMc9znsWirSaGXxL9iXZwcvvL+hDvrT9zOxHhKBFc9+RZa7qCE7S3mGhNcYyNH/1flr3p26yfl73R/320IA32oaQ++r067n5lbwdz2BNs43kX/Ic7AA18GU+d9pATTzuHe05Y2sM5J6hzuOcje2Q8gmsi4zicfWbsEhnH/dmfeGnHw4/2mXix3BtzYrhpJ9LveLHcG/0ebtqJ9Huk9Cde3kik78PxbFhYNjZ9FQxOV/Ou/1L735+ooDE4xJCHqgohM1RA+pEKLRdiY7svCvas2L6aaEe6uWHnShQWQgUT9QgpXDVb5hlsMAEfu8hFixaZsLEcPBFwfqC3/FdddZWxKX3xxReNzSQ3/vfdd5+JzoWwhNCFEIXDGc6rfE+oWGy0qWPy5Mny8MMPG1tlbHKxL8csBpOZ4Sw40v3xj388/NOf/vT3NFrJb1VQvCue+tWs7hjt2+0aPSkxL/d4Kt+7z+w3Iem5bauFT156phSpQ3xFS0NYUs4fb3xFjiqYKBMyQ/4U2RrdsEnN7vBPKlCecMueCEgI4gRraFcBvrUvCMKmllp5YNfquJDPa2mX5m5N2pqqQpLzRqdKPrvbu6W6tUva9fexWakyLjtVNRQDh+qciZMlNSNLejo75NKaalmyu0F2FA89X0NcDR4hDz2i+L/2+EbZeuaMQS3+TUqZpL2rfjWJJKiKs9+xgjQUNe2WOdvek+LG0NpTp5qdNZMWyu78gXDFllSiwRwyNTfTlPR8qdNQ4gQxcQuRH4tUy1rW0ahCuX+gmzi7GDwWIBAgECAQIBAgcMAgMCh2NU5bKiR8UW9EJ/7lL3+5S8OW/lPDbQ4KXaSOqyUqmHxSY6V/VMMlHryvBCSQI+46xWZDxtELB1C0Otgxos1BkCLcMKZqCDpI8ghOOKgiTCEsoSVSDYsRthB4eBbtEZohYsAj6OAwibBEGEN8SqgLp0ecaNFG4ZiLEy/v49iJc6krIC15b6MR2sor9zwCXp+gdJI6tB+tws8kHZvfq1Dn6+n8+OOPT1AnuNNVA3WL5ngYfcBwXPwNGa7cUPFT7HtyTHaeXDb3aGPi9sD6pUZAGqXC0vdPuESufeoP0qVmT9/XpKL/O/8s8wzjm6OCUmpGyIdnTwv1ZSAgqVazjSAHKiBTdrU3yRdX/tPQj6e8OHuSLNCw5XmaoLReE8O2dOmtsTq/oz3K1kSlMwsyVHvkf5pvq66UtNx8DQWuOWAKR8mRm3bKA4GQZGDX1InmI0WD87GF4nomHukt1njGCtIwqXqLHLTpLUl2eKNIhaWj1zwvWzUR8qrJB0uPXva4JZFgDvOyi+WOkz4hTz72kKxfGy6kT5k2Q849+xL5zEt/kTcbB/z4YvUp+D1AIEAgQCBAIEDgQEbAN8EPmhUVOj6skXw+rNqXN3/yk5+8qdqXZj20pagJQb5qb0ZrFLuj1LxsIj5Ifv4He7PTbuhQ6CCYRCoq6A36ieghttjIG/zbDYfqvqQCR/8/EbQoHtM1Ic+GXyEseSKhyWPhRphGxT5DBbzvq/bqW7fccsurOjZbVEhr0HFJUa1ZoWqyFmk0k/mKU06UyCh74a47VusT+p0r6cQT/SREwv/h/zruInlwwzJp7GiV/3f0ubK1YbfcrpHtZhUNJJd8o2673LLpVfnqjONMJQhLPSpsc8ee4slKHm+T0FiiOULgxrSuQce6U4V+SmNXu3x51eOCP1K8ZWdhrjw7t1Q+vmStFKRrwsAEZLhu+tIe0khgcrd7Dr49/oWLib40AkbrigbML+cTFxVcRNhcGFxy+GV7hwpma5jA8g7mhgQviTdJ9fw5c2XsohzTppcK2yRW0PsPa56f11LqZEfSQJLceDHeF8/FCtIwpr5ikIBk24Xp3dRd66UnKVlWlR48qLmjcgrk9HlHxx3MAUs+73qPr1Q85dtzT5OZHZnyPz/+4aDH/+1zn5fnuyrk7qpQPo9IBdo2uSl/h4fgNde5Pp62uM9gFked1twOSwP4zRuBEnqWL7FggCbP+eVnsgks4V8biIRnvcXStiZvkeaES9v6/NDvoeSGsm1IBEv6A0aWNoGH/JLY0h8u87DesE7e9NsbURLaRPCyuVxY8zBT3xMs4x137zhGow1P0G/6E20cvVhaHvLjy6FiCd5+PBRvv3nO5Uubdy7SONq1OtY4unNiOMbROyfAkn1iT6KSuuNoLjWVf+E3b/HyJbSZZ37RaO04shbwO/X5pQOBd2wC41hYxjsn4h1zaLMP2vUlEpb0m+dsMBbGEV7zy89EXTxr5wT844cluNj+0N5oWLLXU6ddVxmfaKlV4u3/cDwXMQsqoJGASj/ESjwSJgUMQGQR3NeC0XB09v1UBwncNKQku+4HGBcbyhN/q3jswfW9A11I4uSFzLF3M/X6MAVJZP+5OZSL5eUd6+WrR3xQvnhoKAO1W+7dtUo0/6V8dfpx/WB2IVzoQSGNSFSem/tI/MdGapyi9U8KglGjajztHENS/Pb652WjmtolWo5bt10aVXuUoZqjRAptz5uiSZmVeHd7m1y3tULWTx8n5Sp4uQVeg+doK39aPmRD8y6c/M5mxYLIRsizLIpoa93CYsniym+Yrtrw3/zpFxzD26+rP/ZxGTcqVGfzW4/KlqpQCNJIZUKvatQSDpSeCJpDfxYNUqwgDQvKlodpkPyolVZultUqJPl5ssUTzKGtu1O27tohmxqrpTLVYwnbWm9+I29YtJKVkSnjC8ZKt2o2vSVPzfXSWmNPdXjI5viATwoLC80BgOiRQz1EUScbPnxpQ9TC14S59vKlFRT4E9pYJmC54B6i4G3qpPA7z/Ed7fNGNbW0OWjC7xxMmEvRaHNRhg+sH+1EOI33rWM39Gkn85P+uFjyHab49MHStv4D3gM2dfIcz3OpYX14/foDTepxaXvHkd/9sARvv8N9PP2Hb7zjaPvtjiO06S/j4Y4j//ZeAlksbfJQ1j6w9WLJd3aPjhdLnufACJZ+tOPpM89Y2pYv8bG2wqz3QGrHEazYn6xPDWHd3QKO9oKMvnNOjISlO47QtsEMotG24bfpt5d2vP12x9H6o1ssvUInY2Lz9nHWpT/RxtHOdfYm2z9vf/ie58CU+R8NSzCEvqVN2708FG+/ec7SZoyiYek3jn60aRsYuTzEXs34+GFphTRL267VbvRA1nO7vtBesLQXVgeCoBR7V+obEQQjPsNVCOX97KuhEMY71CQoUmlsbjU/tbWrE7fmawnKYATY3N2EX3FiNBKEpPiuqOPscLyP7WislRMmzZaXtq8zr9yy5HH54Ykf8X39vvJV0qSHw69OP1byUjPMM726mXXoopTcJ/gkI/z0OdFz+DC3M/pvY6qn/zYLCCEvdYHE/6hLFyJbtrTWyfc2vCTLGxKPUkcdaJKufGOVSc+ZiJjUqwe2ll07JS0nVzVjmZI7drzMLd89SEgyAk92F9pN49vHwQW/PDZWV0hisWTh4+KFbN38nZwQmMqycLo3yFaIuu2220TDwJsgKpqawAhO7mGrK0Ki588vuV/SVHNC2dU1+EDuHUjy88QOgyGSp1HtbtYw1BQ0eze/O6BhLsnMlZsWnG5+++uWpfLm7pjunGHN+Pi0Q+WIohJpbwp/b21KttQo3UglQ3lvFHcJaiIaraBEzG1vlsYM/6SzmN4dP+Ng2bZjk1SrWWdlW3jcntVttXLB0rs1f4FWVJDpIdUgv+O3GIXDASbLfhdsbNI9ydFHoUP949r0v61bt4qmmjDCkgaxMfk1OFwM5ZbdhjXGpxVfVA7Jl19+uUmGDM+6Qjl8Ca/Cl1gS4ONKECH2RfcAZw//tJF8K8wD9SU1dblCEnMAGsuXLzc5VDhI0R9y50Si/ctf/tIEGCLXDrlkvLRjjYH93YY1xqpCfV1Nv8gXdPzxx5u9xJ27HGB4/uc//7mhjVk5OXTopyuo2DDNmLljno6Q9IlPfMKYvtsDsaXPuy7tgw8+2OQj8tLm39AGS55njK+++mqD5VCFJGjTVsaRSxgCQEGb9YXDuy3QhlfxcyYIE7SvueYa8zPjaAUqsOPDWJOPBj4ngTjBo7z9Ybwslpjlgw11RsISdwBM+jksXn/99YNoxzvePGdpk/sI/2oS8lra7mHUrr/qx2z8rcEa3238sL3jaM8eYMnhGZ9tcmN5saR/YETuI2gjZEKbvdClbSPBvfnmm8b1ASzxFSc3lpd2vH23git9IVkrfMN+QnFD9UObsSFXj0YSNnMQn3byOcEv7txlTvD8rbfeavrNesEch5Yfllga4aYBPXKykTvNWkm4/AZt9lL6esQRR5h8RV7a8fbbYgld+IhLGHIvkQ/JbxwRpBhHBBVLm3Hk8sRtI39/8MEHTb4rfmMcrXbOXq7YdRU3mD/96U+GNn2hXnjGiyXPgyWCJP7/YMRzI0ZIUgA6dLHwNdaxYTnj1Syx+AKY+ovLzT+7vx98JHa/8uTLK9UnRAWpXbsV2KGF1o2XqYby3Pz582XOnDmDXmVCstm5iy4PseDAYAdAGQlC0n6B6Za3n9AkrAMiBZHkbnzhbzIhd2CxcBv2RNUGeaWmTK4pPUwuGb9AI8mFoO0hlHBf3pgkPXwxVxCYkkmmqL8jiKB1QiiyketsvbUaWe+vO1eYUN+teos/1PLqjAkyraZBztiwIyxqXTz1dbWqAKQf0xf9NBTPHvRaXq6aG+khHgGJwsLG5s9i6Bb4Hh9AKyDx24YNG+RjH/tYWE4KvueWHN9IBCQKB2sOXN6bxEgmVhu7IhvYJantYP6PQ8FdbLEGue7odswZLy3nHxrWh3QNUHDquIEo+j9Y+Uz/2CwumiinqO8P5YWKxJNaz8obLcePmSEdKeFtb+lOk5ooskOKmrpFFqHCh8v1V/Ib/0L1u/vvYy+XP256U25d+1I8LJLQM+S0wvyv/YpQ8kG3fLHyZQ19Hl1ISlP/OHiIA5TNHUKwHJv8NaHG9D0MX1EngoKNpoiPKWu3yyM8zo0u5tnW1JqkrhwQvFoF/o3Qx6GZwuGDzZ9Iqm7hgAhtBACrmeEdDux+tLlgQEihIChyaPcza40HB0ubQ6M1xYE2SVu9hfmIv6+lzdz0m48caPiegx6FMWJdQFjw9geNEYKHpY2gCJZe7TPnAg6k1kQeXDnEIdgMtUCbsbO+w9BG6PMKXdAGXw56FEtbfYHD+sMFD+NIf2xIeLAkaasfloydpU2/ODB6zz+WLy2WHJTBwUs7EQzsuoqQQrECvPdyARwYS9wabIRG2oGw4DeOrNMImxRcFhhH7+GW/jEHLG0O3/SHiwa/ObFkyZJ+LMHIJudNpL/2WWjzsePIHgVt9bUP64+dE0QStpoMaNtkti5t1gLWHqtV4e/W2sp9zmLp0uZZ9kc/LDUIWv9agJDKhcBQTWptf6jHWhcxd22CXLedzAn4kjGigD/j6LXcQChysQRHxhIffbc/dk7QH0sbLG1CWS9tm9Ca7/k7l6F+pn5DGf89fSeey+U69Xs5RyPIbYEx3A8CgoakNhtKvIXJH7JhzJHTjjtIRo8qNP+2JmMsGExaFku+S9WN8ZW318uWHTXm39NKx8vCuVNN8s5jD5tnnmMh47fF86fJ9CkTZPb0STJ/9pSweo47fJ5ZjBbPmy6TJ4yVSfqZN7PUhG0+5tC55v2jDp4thQX5Rjrm3zAD9ZeMGSWnHLPIvG/r4cAGXW7ANHCFPP/8sxrs4Vl59tnnRAMlmOSfMBq/EWjCfrhp2RP7+XhxjuO5A11IQm24X1SH+Fh0dA+O0rWzqS4irE3dHfLTza/JDSv/IVvV/Mhb0C51E9KahLB6m0hIb/IekSDWKyC9Xb9Trlh+n/xh+7I9EpBsGybWNEorjkUJFha9fDW5w+wut2SCXL551yAbTRZDsm7bbPDMb9YDr1kRt67MFw6AduFFA+Bn782c4zDA7RyFmyVuXL11JmvI8oSLcj3zm0U42ifWLTXhL7odX5yWPRBkbR96ewcLwwenqE9LlE62pmVKrYapb2xpjPppaG2SpvTBgSZs1SwG5xSU9gv4XpKq75RctXxN1xmZRsRE58N3+UlpmjMsWS5I1WAhKf4XXm06nVs1QW6Pmn56P23JPRoKIzqPWh6Cb+wGSoZ4eGioGyprMe8jaPF3+JmbcD++ZF8i+ilaHMqpp55qboS9vMIcIDk7PEyBb9HQRJoTljbP2v54fSCgzQ0wt/kUDpdoWId602qxhJ6dj5a291DGfFT/5H7a9Attkrc/Fkt7HgAHIs+CpdcUkv64tDWxuRE0vONIHZwzOIRReO+4445LKBm7l5epA80EY0c566yzTMoOv3Gk7fCbS9vbH4vlySef3K9d4u9+PmNgSV8YOwqCMxFyvVhaXzuLJeOMsOmHZbxrIP1GMIA3KZxFaIeXNvwAnUsvvdT0B1wQUiKNI+MxYcIEUyfaSM6IXr7k3y5tzlb0JxJtNLSWZyxfDtWcFtq03WJJfyyW7sHe8q87jpHmBFgyD+BZCsHA4KFI/WH+27UAIYX2eIUk6nRp8xymZ0Nd29xxjIal2ef7+Jw+UBAM2R+942j9jW1/UAIwl7z9sbTpj6Vt54RX8KLfXHogqFFY5+i3F8t4+Xy4n0vSSRLr9LRb1exn6YH/TxrAYJ7bAKK+/dd//ZfcfPPNJhpcPMVqnGZPHWdMjfJyMmTJe6FACkwubt1gCm4w+Lu3XHzWEVJZ3SDdegufphHFNm2r0QOtmJuZi848XHZqFDkGfWJJkTz12jrz9zRNzjh3+nipbWiRwrxsKS7KkfKqeqMtoA4cL5av0vDeC6ZIQ0uHbK9sNhI1DMDt0YIZagbToVnuNe8MZfuuGmnuSDa3DSygb77xgvzu1mukLWWipOTPlqy8icoYJBGkZvN/Ur/md/J/v/qnnHL6R+S73/3uoAkSD3bD+YyqvSfrxrR9OOsczroU9yK9odqqdUa3IxpOolrX9W/dK2/VbNujWtWITg4vnCAnjpoihxWMl+nZo6I6gHVoSOUNLTXypgaDeEk1Uis1Kll8BmDxNfOCpevlnDVbJdtNgBTfq8bcLk21RcnpGRqYok0em7NQXpicK+t7Gk0N3z3og/KRWSHNAJEfWVjZhPyys7PgshExt/idjZV57g0uwiLKYswtM1okNnLWBG4A3TxsD+1YIWgnEiloMkp/+0rMi4r60kKpPj10mLCFUNdHFIcOqWj3ltUMTB/WEvvbRvx2POZqsdo4O2eUFKu5ZmvHYC1YT16xzJgwM+KaMX3XWpm/dXlUErtU07Vkdmij9is1NZVyXN44k3/ryfK18rZnDizMGCV3nv5p+dnPfmbMRtzCBnfTTTfJ956/X84fO0d27CyXr7cvV+1jrK0lFirhv39XTR0vmn6IOdSzN3CLyUHXOuLHa83gpWpNbrgN51Bo/SW8fAkPIkDAuzxraXv5kkOBPXCjgeEGH9635mgufZc22iQOXX5zwtKmDvxRoQ0OXtqJIGpz/bHHYYpFncwva2Zm6wIT2k+/LW3aE6k/9J+1gMMPFxL0y2r+bJ22Py5tv3G0WPIbdXJGoN1+tOPtu4slmgDbb+u0buvxjqOlbc2yXHoWS84h3Jxz2IyFJXka7TjGi6Uf7Xj7bcfRYgmvwUPR+JL+8EyscaQO1nXWauqPNCfiGUc7J6ANhhye/Xgo3n57echqlvywtHsU84E1hv5EG0f6jWY51jhyDoV/Le1ocyIW7Xj7zXMWS6sFhoej0Wbc0NTafkeaE4wja5u92IiGpUvbD0vOBMwfm6uUSwO+25M5nghG0Z5lrYjHJwkbt2Id5MLhIkw967bsksXqL/HO6jJJV0GlQ/0L2HgAEXD4zq88/fIKTc6ZqcJQncwo1eSx5ZWSnaUHOH3v9eUbpEV9nVJ0kd6gjub19Y2SmaHmKq3t5s+tO6pl8vhieXvFZhXQ9GY0O1MqquvNd7UNzaqtqpbN26skQ4GBkewkfWdNmZROGC38OUX/3Lqzul+Qo41pfQ733apNaG6o0jwibCqabDajWNsVOiikp2v+nCEmmRxO3J26hnANv5da4l8tqpyh25nt06aGE0PAeatuh/lQxmXkyvy8sTIju0iK0rIkS53xm9WXpKazVdY175al9eUyHJqISF1+6NBZcpD6/c2pjzs/dH9Vnc0axUY/lDbVHkw7VCOUpZbILZ1rpKpX85SpNoX5yiLH4sbiaZ3Bve3hoMQh05rNcRj0Hp54h7lHPTyL3bxdE/ZFoupobEN+oFerBiJjus926frzWtWWIXPduubIfpnS2izVHW1y1DQ1D/ERtzePmyPjanfIKF17/EqvrodrJ4e0Gn5ladka2bJ7hzwvIR9R3zr6otpx4LAmRfY5xorPlp5meVH9+Fb1aNCNYRaQLC34BT6w0aksDw1VQKJey782gAj855dglUsxy5fWp8Dm6nMxs/zKnEDzY+eEFzc/2pHmhEvbzok9EZDMfO7DEu0GAo3ttxdLDv0WI5e2X4Agdy2AhnWC9/KUNWeCLh/qspHuYmFpA3cMdbJZLBkfO44WCy9tMHbH0e/yx8USgZgSC0sO42jH7aExEpY8x7pqaVizzKH03R1H+DIWbfpNf+AH68PmN478zrMcrO04etdqvzkRaRwtD7lY+u0T8WJg+xnPOELbRoBDoBnOcbRrQbQ5gTBlBalIcyLefrvrC8KR5Us/LN1ACQhW0cbRzgk06ox9pDlhsXRp28i2bh/spZCxFIsxJxLp+3A9G4+QlPHrX//6cSvduoQJ//3Nb36z3x8hkUYh4CSroLJg1iQZo/lX8M94Z32lkd7nTNU8R2pW98AT4TeW1H/y0fOkrqHVaIpKxhTL2OIC+dCFF8uDDzwgF5x7mjz6z2fM5B8/pkC27aozdsF33f1383fKrKklkpU5WarUBClDBTEEmvrmTpVcU+TaT35M7n/oURk7Kk9/b1Cha6N5By3SehXqKAhIFDc7u1WH5hfPkbzsaaHf2zUBqR5+u7qaNNfNNhkdQehLBLNhfvZAN7czc3qY+7xfqiO/EZ9nHepZqSqI66G7y5OYc280EDF9fK2aW+nBNTdBbRJ5kjIKcGbulRTV7IzeuVEaxo6TE1PGyH1dIU0KCyoOq7GKXVDj2fCsLXysOv1+v3T6YXr7E2Lvt6q2ytq+5KrmCwXD3A71XWxEqj/W70Np1568s7OuUpZuXS2Hls4bpFFifN+eeaws1jxJY+vC8xRVF5TIqimHSGOWfyLgd1SoQUCKVTAtrG9skMp6jdSUFn6/UqtCXF2DmpD2dMqvOxP3x4pF2/t7pENGovXY5+FLr9YoUl3WbykWrUTmxHDTjtU29/d4sdwb/Rlu2on0O95xtAfseOpOpD9+VjJeGlYjEw/teJ/ZG+MYL5Z7g3a8/U5kHG0gjlh10x8bNS7aJU0i4xgv7VhtG8raFi//7k0s4+3XvnwuHiHJODlGKkReGUrZunO3LNJkl5u2VUpre4dU7m6QJjV143CEFqitw/98/PaKLaq5STGapLkqvKzdXK6md/fKyvXbdBN/SOr0thxpfFdVnVTVNpqIRas3bOvX6KAtam1VOsrgWZnp/eHMYfi//P1BWb95p0ydNEZ218V/616tbb/r3iWSnLlLkjPyDH37aevV/nTslrkaZWvbjsRDOA8F2zjfOdCFJGIFIJGGDFX3YTlVD6IzC0tkeeVWOWbCLLlr9WvSrIEUMLciJPOnF50oG2or5I3yTZKu/65oqZcjxk2TyuZG/XeKvFu9XYoysqW+vVXmjBonm+tVO5miJkJaR4F+D/ClakJVrSZZZZqDyS1zk/NlVlKurOptkI098fNgLHh2qplpaWNsQcZbT4+GQ+9R07KUjCxV3edI+s5N0jJzoUzIyYpFcr/9/pWDTpecJBWTdB5+9+3HwoSkXhUSD77ifFmd3CQr9ONXPqJ5k1bqb7tUrLQlSSWRV0+/QW659f/EmzgbDcQP/+t/5KNP/1bK9mKupa015dLQ1ixHTz9IsjwR79rVN+nNOSdIukbdy1N+TFJpsDFLw9fq95EKAtLGqvhMS9d01snJL/1G5GCt7+DDwqokPMETL/92v413QDhAIEAgQGB/IbAnWuz91eaAbvwIxCUkxV9d/E92aTjvZatwOdGoWU2hMN+2NLW0yZqN/pnb8QeyBfM3yhvLQ9F0Vq0f7GJjf7PvbCoLRQfyK++s3hKqRyOBxVsQrq67/vODHv/xj39sIneVqt+Fhocwv192+cJ+R79469+Lzx3oQhJdDzm+7ONCaO7jJ82SVbt3yodmEpGqV97Vw+RsTSY7S8M0j87KkxZ1lj9/xiFSpPldOIyvUMGoXYM9FKhz/M7mOinJLpBDS6aov5wK46o1ytFDLULWkootsnjMZCNgtXuc/Wcka6jg1OnGBvzYzjHyg67VUtcTPfdMvND87LRD5JaHSbqcoJ8I5nO1A3OuJ0dNYzTcdK0KcQdqScvPkUkFIbMXeXfwEpdijNYis3/o98Elk6SGOt7duj65JU3FeX5DkBpK9rH5PRp8RnVfvF5155PS3hcRERpN9Q1S/+UP9pOrbWmQNzSH10mzD/dtZYf6Ne3OD5lWRCvWxM4+M1V9om6Ye4LmOuqUu7a8Las1QW1QAgQCBAIEAgQCBP6VEdjnQpJNbuUHep5G2CDiykg4vdv2E0bThnq133XoIQdnPgQlv2Ij9+1nxjugYU7fuPGM4ttvP3pfY5Q2qVuqpkyWu1e/LidPniMNqg2qa2+Rg1SwadMDJEk1a/Q2n5KrwQw2qBnUdD2Qt3S2y1u7NsvcovFSqNqi/PRM81ue3uSPzyk0ghOhwdEm7dZIYyU5+YO0SJOTVOBSoeRcDUn7mEZ0m6lC0xKJ4quSADiTVDOK3wzXEVk+Jne4zrV09WjOpx7ZpVqndVPGytbxGkxA/ajOTx4vqY11kqSCYdvUORqqOUle6wyZneY+9ZQUNzyTQEuG79HcApVOhqBnrEpS38EogRMrI/yOWYlfnh+bEHSoPSvtyZRxmtAWP56GZDRgA+nBWnyiEtY0N0Q0vYunDX4mdseNmSanloTCmxN0Yk+FJATNy1JKZYx6Ft6WtF2zG+15oMoQrz0dTxeDZwIEAgQCBAIEAgT2CIEktRLZq0ISIXxtmE3b0paarZLqHALs968uXSuTps4yYX+94U/3qJf74eWTNOLdDo1kMnOiOqX6mCX1phdIht7cusXNgbGPmnxAC0kdM2a8tPuGG8oVi1CMzX1UOjW63Ya6CtUW5cpP337SCEAIRcX6b8zq8jTwApqmho5W80F4enrrKhMOmoiLm9V5vkWTXqZqOOR6Fa74c5n6xSAorVcTPQJ5oFHarglrvWVTr3oNad0PaXjf1p4uWdM5fIq0RvXDYcC7HEVSh7Zld3u3Cm1dUqEmrFumjZN3D54u1WPC/VdS1aTw9LGhELy8/lD3dtmobaU0nXGG7J4wfx+NTjiZJo1uJwlGt6OGZ1LCTRy9jff7vVfBO+mZX0j7CcXSe3zxoP6eoL91JA8OGx8PMI+nhgROSlj40CgvY3qHT1ukYA6RXvVqkOJpH88sSB8lfzj5E/K/t/5M3vWYXxMe+qtf+rJc+9JfZFlrSFOfreaOR2aPM0E6ClV7v6u3Vf574VkytTlZvv+jHw0i+6UvflGe66qQP1dENu0O8Vq8CMXbs+C5AIEAgQCBAIEAgcEIxBvdbsjYEQmHGOpu6els0aScbTJpdJqs2qnOwK0pMja3U6pr75SWvgPc/LnzRqyghKkU/aZ84uJTpSVlnGofUmRifqdMKErWPmtUoV49aKuPiluIpJeZ2i0//7+fyrXX3yC7NOoeUVYmaljWck3WhnMvkaWIKELyNhz8oDVZo9RUaChR6zg/VaODoMVq1ag8McoBLSSpc2Ca3tzvc8cXE4ZWtULPlK0y8L2nZnSUHU0hoaZCws3MXtdABm5BQKKs1kMspbYtNA5VmsdmWv4YObxkqrxTXWaiwi0onihz1Pfp+R1rjSBW1tMiq8elyi4N8fteV600+eTNoa5RmvTz4DGhUNTPbtPElxNny6s7NxhBDaFuW2ONnDhxjpr4pcsLWje+UWWj8+X3R82XQ8t3qzZJffbUd2pnZobUF+RIXVGufnIisssT3eXySneVFCaly26NaNfqaAUwN92TiEuxmDTa734RofakvljvIria4jNz2u1vsSoZxt+jBXPwIxMtSMMzFetkQ1NIWNuplwF+hWAWOZlZ0t4cvrak6LrtDXTRqLz7y+bVkt+cZgQkCpdfYzValvd9fstUrWxSd/QlaX/y2jAOW1BVgECAQIBAgMAIQABXirg0SXPmzKlQk5ISzErcwiGdRG9kEPb+Fqn/yWnqs9GaIZlEQ+odJfgVV7e9L4KYhc5PCqot1S0aGawoXwNN6CFbA0rkZCXpbXNOxOSQBKP48U9+ItV9QSOINoLwZMPRElWkUv9tI+sR5KJKM7C70cL4d7uGdo2jHNBCkh6IslXQK4yjH8P6yN48eE/NL5aXd66Tj889Vp7etkqm6L/frtgq/+/I8+Sml++RGYVj5ayFR8htPc/Jtu3+fnGleaPkcwedJnesekk+teB4IyT9h75/+8qX5G/r3pSLZx4mWxo0OImaBq5SQe3/Tv6Y/MerD0pZ4255fcYE8xlKUWM9FdoGa0o6VFiPQyAfCsmY73RqwJd/hXJ0d6FgvtaY1CXvJodrF6MFc3CxiRWkYVdro/CJVGwY4GrNhdLjWTkaNCKpX2jXNRoK3C2sV2WVGkTHZ+Wp07wk3Zo4N1rZn7z2r8BnQR8DBAIEAgQCBAYQ6NE9Kx4hqeOGG244S6PYfVMTxl7iAkgyyFtuuSWhZLK8n95dJwVZKdJd0yYpKiVlJIUHbjiQBonbz4wMIkSFcgX45bqI1N6clFZjEpOk5lV5GT2SmaLZ5vXfJJr1KwSzePG15f0/cTBpbAg/aDQ7CXbN75oI0C3xhGLuez5BD/59OyoqgHfmFxQM0RV+6G3dm6Gfn9u+xjTsrrWvybnTDpZfv/e8+fcyjaJ3mAZ5WFQ8WT73/F1y5bxjxT7r7cnFmrj1/o1vy9raXdKouXMotWrWN71grMkPRiHswILiCSbK3m/fe0E1TRqhb010E7OhIpaluQ10nIb6+h69l9nkr2jsbGpRc8btIe2GzqmRXg7t0YsWvVopT2ofJCSZ8ddgDq+se1sOK57uEx68V9ZqKoKd0fIwxQHQqs5aOerpn4kckqGfI8LeIOj3Y8/cGrOW/7fyidAznwh/n68+W/NyzPf3J6/FbFzwQIBAgECAQIDA+wqBeM3tuK5t06Rmg8LC5WughWgFJ+dly5aFPZKd1CQTRqXIaxXJ0qShuFu60iUvXTUimpcoR81+3FKg2brjPbSSp7W9vU1cIcLWRR3ZOTlG4MjJURp9N5kmuZqPWRpmbdDOzdX8TfpflzpsoyFKUb8NnDKop1FzhsRKbrlhc5kmlK1WP5A0yc/okpodqVLX1K6mVZnS2Zse1td4NXHDyIEHtJCk/eTEf0Bru4Y6FggxmNvZAm91qX8QkfKq9MCbrs77kYpfuFHCkD+0cancdNjZqkHqkMe3rlAfqAJjwleaP0ppabI/1UVckDpJZmh48Z29LXKf+hU1OOZ80zRIxIdSJhqyj3TvCAs/np+UJhelTJKJGlgCX6QHNT/ScDjiDxW/WO8tKd8saTgRaalUPPekTNQk0zM0xP8UTScwToWv3PYuadX14blp4+WN6fvGXe6XaaEontEK/nFr63fKgqLJYZNmjeZN2lMBKRbtvfX7xKQsIST+6z27pdlHi7m36Ab1BggECAQIBAgECIBAPJoklRmSk/Vwlo6PjFswsbD5gPzgJJ+IN6cI5mORfBiOPCrcFKigoFAyNJNzImWX+usgwFDy8wuksKjIOJs3qDkHxdgYqv0bQlCL2tZ7haQ0dXCfPLnU+ADt3LHNJMp0C5Jlybjx5vZ8+/ZtJglupPL92x7w/YmMymSM9xbahqNzjZq02MNwsUbXaFJtkTW5y9Xs5PqjSWJGmT9zsixcOE/+/uCTicDEswf6FXtkYBPt6QHy/JT80bJVTeHQBj2xZYUcNHqSrNAw40eUTJO/qqncaZNDTumNeuAlUARR8Lzlvg1vyxcPPkOWVG4J+2lVzU65UE3txmh4bgJL1Gsd+CjdeNhZ8vln75RDUork8JRRMmPGDNm8ebMKSm2Cr5GZE/rfJ1OnyaTiUOjo4t3p8u2OFSbaGuWY5NGyKLXIvFu0YYOUqZD1qvooHajl+tf+tkdNS1WB9YwN2+V0TSkwrjHkf5Omlyu5k6eaP1U1LEdu3SLXFeVJpediZ48I7+HLO1s00auO+UFFpbrOaSqDuh2yYw81SHvYpD16/Yq0qXLk9HmSv+FNeaAvcfEeVRi8HCAQIBAgECAQIJAAAvEISdlqbvemHtpzvLfYZWVlcsopp8TUqLjtQRBYsGCBEQTK1UE9WsGUzPW3sc8SKhxtT31dXf/rCHCZWVmCSYYVkpJTkqVdwxZ3q11ht+awof0IXdn6DMEOvAISpnXjxk+Q6uqqfqHK2z5M7raVbZUiFWZKp0yVHdvK4jbBw39rl9KN5PcCffpWp/3iGfqYp0JRp9K0QhJt547cCkmLFs6XM844dShC0oEuhNC+fW5ul8DcSfjR6SokfUjN7LZv2iw79JD9YRVqzi2dKn98/h8yuTNVHt38jqmTP3M0t1Jb7WDfspranfLXlJfl0wtO0Gh7IVPLvy17SXL02V89/YCcNGmuZNW0yGVzjtLkxhnyzVfuk+0adKJUBR0KQr652HBab/+Oj6Gd497f4UV+p7wv1XvarzmagPo4TWR92A4NUtHaHja+Xapxbtq2xeDTq3OzR7XLRXVFwyIkTe7NlKzeFKO13tNS2VovL7SvNmPUkUAwidSObsloHuwbSrTFlsKByzFyQWXX+fs8tuWmS3dayOTT8JpGTUxrG+zH1pWRIu3ZA4FrCHufXReON++/nbpdWpJ7ZVn3AZWEe0+HKHg/QCBAIEAgQGCEIBCPkMSBPWLoq0Qd3TlkcJMdT0Ss2hp/P4rsnGwVINI1aEFF/6GuaFSxEZLcwAn4DyWptosDHholTPF69aa1QwUnhCH8dyp3DQhqY8eNk92q6crNy1WNTrFpY6dGK0NQa29rN+/ZQ2StCnnUj1Zph2qU4ilbtmwxdSH4+BXq26LY2II5n/tvvq/UyHVu+duDTwifIZQ9P5ENgWgCr9A+BCV/B64EKjpQHn15wwop/8uTkru7VeZoo957bovYgMdFjO10/f/FYzWMeLVMWbZL5m3xjzLWunSX/PHYrdKepRrRXU2y9uG/y7zu0HCWyUbBaO7FJ9dKT0qSVB2kiYSmFshbPTUyuitDyle2yg6NNvZi94D1LBqjX3VukPN2qtZED8WPde1UNeMAe7yoWqOCjjTZvrJJzfAa5a3uvePftD/GKVN9ls5ct11O3bhDxjRH9o1k3ehsDmn2klVYTNJLmcs27ZIfjS+W5szwSJVuP0qSMuW4lNFS19shLyiOLq72ufnduTJOMsxvb+mcd814h5LNvTMB4Yg2ZDV2yMzXtvsKSfxeMWuUbFs4xiTLnbq0XIrL/E0YWwozZd1xk6QrPUWKdjbK9LfKJcknz1OPXl6tP3aiNI7ONoLUzDd2SLbPhUCdbJUHZm2S7Uo7KAECAQIBAgECAQL7GoG4hKShNmrixIkyRkO+uqWuskxN1AbfWK7d5B/Na6i0eQ//I7RNCEjdOHDr9WqbmtGp3aD5s752IFEnwRlS1LejpaVZ1P/KHFSSVbOTm5mvt++a6DGvx/zeqFH5OLhgAodvEiZ91EfkJW85ZME0ycwI9z3imczcUZKVy7F4oGzdujXuCIF7gskIe/dAF+TihpMD5ow3dxoBKVIZu6lWUvRQ2ZKXLmMiCEjmUNvQLvNVwNp4+ASts1yS+wQkb718j7CFVqFSBaWH1dcokpHlThWcft0VHs7c1teike3+1hXdL4b51KKXDgwY2k40ugdyAZOjyyrkY8s3yKiWuKJBSrJq4UbNXywpuh70qma6SC88jti6S56fM9m3q/iB3ZA2WwrU1wwNdK76dj3cNXide8LJk5R27jzpdZP9anLfvVkQkOY9v1WSo9ApWV8jbcqTCOSFOwebgNr2oWGa/vYu2aVCVSQBiWeTu3tk5us7Ze2Jk1Xo2uUrINk6xyltVSZJ2aLBghK+olx0YfrsXo7tTbz2Rt1cNLKXYPGAubfx9XWipO4NmvuiTtYDLv5Gen/Y27FqYc3At5nL2JFeOMPggsBZh/PLSC7GHUHXYs5rrAUjPc8mY4H1EGsb7hXx+uUfiGPIObqhzzIKPsNSaqSVfiFphi5mE3SxZrPJy81Vs/tko3npIg+K9ur1IUwkzOq8eZKSuzVPUl6rBm/IkPUVmsyyqVcmFPbI/9725/48ScMFIpqftjY9vGkobiLK0beCwiKp2b3b7EFon3aVa+IiLQVFhSr4hG5Ia1SD1a1R6FjgeR7BiEMgiyMb2ujRY4xQhN8Spn3Z2Tm+QtJN110kbWkl0qKhL0o1d+xYVSCtqyARqbYnNXxhuu+++4yQhJbpsMMOk5deekkuvvhiwaTx9ddfjxuS/nHUN/B7YoI19W1WnnEcsIuJu/bgwaEikF+lTv9RBCRbb/EWjfyo5kixSoomgZ2+ZKc5cMYqo1X4QkjaW4UDHothjq4bTCzMWK2wtLdo7km9hRow5sYXl8s0DcaQSOnRjav6nSWhV4gUoyV19pSIVRRpXqkMjT9C3rTq6mqZVhFZwLCVdI6KnK8qkbbG++zorfVRBSRbz8QVVYJJXqySr4JUpgrxfhok992Uzm6Z9doOSWuJnf5h7IYa2TWzsP911u9RxcWCNh+eww91vF7IjcSCoLdbeQMfWSwe2HPYBzDnHomFfRELDPYd1gH2zDrtT+EI7Q9m7hzCjS+wFgQ/zgBmrRuBxc4dxgTTay6R4b2RKihVqvtCto4Fh2/2oBqdS2NK1HpihJb+ta3vLFina9zosSFf4ZFYWNs407K2sS6wVo/TqNgjqfQLSQhIi5XJFhx7rBT2hfSlU0Sna9TcO0MRkvyA6EnJVuf1NElLaZTazlGSrLLCjsbBWphoIOKPE89tQbpqh6ZOnxGKTKe3DA0q7HCIQ3jiu2TnxjY3N0929gV3YJIRNMKWVH23JSMU5IHP1i0DJnGYz2Ga51d2NaZK5ij1n1Jl0pbdTZovKUmaejRPUhT93cknn2wSxk6ePFk++9nPSbEeBk466cSY/luWPuN4kH4WHHOMFKkGjcLGu3z5cqnXBcUZxwNdSHrfaJH8eOOs0xbKuBKCcIg8/8oG2VLmHwhh7qwJcvQRoYP4lq21+mwojLi35OVmybkfWKTh6lP0YqBTHn1ypfqt7ZvQ+hwa8PWzQVa4EY8W0GRfLJCffHennNuqGhw1k/vN2C55bvrARnOMapBGV+uFiJojJlz6hCPeYw35xPbdMmbuwfL3bD08eXyKKjQ4Rrl+ZFUoMfHLPaFkrQdyOeeMg1T7r4Ka9vOZF9fJth0D2na33QvmTpQjDg0lNN6wqVpefn39wM/OzC3Mz5Zzz1qkh+ZkvVTqkIf++Z7yZ19+K88MP/fMxXoBlW009c++oLR3+tOG3zi8pqrZIzf7rm/qgYytX9usOSVzJxRBVYULvXwbyQWtKWeHHD0cZWq/EGZHauHgHUoDErrURAiMFdX2QO8rF76szwh69I2xGqlCEmebTB0b1gKKNyXKgT4W3vaxd8Jj6dofrDH8fPJHVJ/64gCY87by2khcq/uP60TEWnTccdKiyU/XaMQtFoKCwmKZe9ppsvqRR8y4nHrqqfKtb/0/+fKXvyzvvLNcvvnNb8rMmbPk6aeflr/85a64xy5VYIIknaihHEKpSbFvKLmZKiwaZUx5+DthjSdMnGS0PEwMfIfQfNkABzQGfyNuGOxtVg8hv1tbZJJGr2Nzqus3twsJUTAohduiFq2rU//NTV80vyvM+CIJbGlJ3JKGYg+ka1r6ePqJ2R8L8mc+c51897vfka985UZjsmiDXDz88CNGDZuhZnw333yzar1q5fvf/76qzTPl1lt/Lj1PPiELVdBtLy6U9yq2qUCoDuajRsscHTszjgOHvCGcEOMe4vfFg4Q3yFBea9PErJQsDaZAiG37J6G3O9TsipKRkhb6u6Karc916fxp7458S56Rqmro+jrlWw3QoUlCI5XszCRpVv5Gs9nWFlnzkaF+INLdqnV2KX8wv6LLwHOS8wR/meU9dWGhwGnHLP1tkoZf3tTbLFt7msOaVpyUIQuTC2SbRrjb1BPSjHATiekGc4ZiTIb2U+4k29iz61OkeEKJpOiB4IjudnnO6UVvRpYKTxraX8OE671FwiVT51PWmBJJUt7o1fn/gbfflY0nHSFvaqhqt+Dr9YvOdbI4uUjqpEPWqT/XgV7S07oNXyJoJ0UJgAlfokXnsNXmE4XR9hOhvaOtSVpU49nc3KYXRckaPt6/pKdCu146dE70Rgn5nauHOw4S1uzJ3vIf6Nj6tc/OFW7AKdZ/diT2hTZzWCXAC3ttGnnKtCAojdSCORrngmr1VWapOBDWtj3BkrnC3KEfpui5L9EIwntCf7jfLRk/3phzGcFV+7K/95097R+CK4JRZp+5+kieO2DBeLC2cQrmnMx4jbTSLyQRlprNZ9Xm9TK9tMgcstIyeqVctUhjUffpn//2b1+SN998U774xS/K//t/39LQ04vkiisul2eeedZXSCLc99q1a8MwyU1tkYmFSbKlVQ+fTZuloT1ZsDCp11C7aRFU2AhHhMJmA6EwIVJ1QrAYc5M4arSq8dRsbueO7WG0MKdDqEJwQjNUXVUpOWoaV6+HAEpOXn7fzUNvvw+SnlqN5gUb13icpomg5+a8cRvQUFshySrQtHUly+jcXinTPjc1bpSKpjQ9oIX7KtkbkCdVyPne974vTz31lNH+3HvvPWFh1BEQwX7atGly7bWfMaaBr776iixdulQ+/emr5aHXXtW+FsiSrRtkyiRVo6fnmPxOCFklqKFVmzRCCvNqv2qTMMm895zPykWP/kJGZeTIfxx9vnz22T/Lw+d9Qc544MfyzSPOkZtff0gVEsny17Ovk29pJDmiyq2uKZfFYybJTS/fGxlqdVIKJSfGxDXKY/pblwppCOzR4EApGgpK0mEiOUar8xgNJPCRzGk6F7LlzPpa+XHnag0sEBLojkgeJR9Nm2I0mJiI/aFrs6zsCQWQGKdC1b+lzZHROh/r9HLi9+0hH6aQGWvhAcVWalxrLlO4vfIqjGqmz5a0riJJffsFM8cTlZPaaqqFjy0d8w7VXAr+tei98yDhyb73j5M+LZWa8LelOVx4wtR5+pT58u/LHpM3NYy3LUSBu++oj8tTLzwnTz//bBjemPze/LVvyGdfv0eTzsbnY+U/YCEeMkFvYvAldvOhW/XI05Q6uGTisoY/o7vahILqdKl/VLTnoMlBz+4H3IyPRFt3g7+OKdYJzCFu89EigWvKCPV7oR/WPwSLD+OLFyFQ0QG1YERoDJekzAXWEoQlY0KoQt9I1bwwB+kPZef27eb8xLlvpBYutIt0r8IkkrFhLfCmqhlJfWP+IFhgDkmfMIkcyR5wRtmiFk21aiLNTsFFat5+vkBNlB/6hSSkPDrUozfWHMiMillPXkyodP07h/KFCxcaIQmTsNLSKerr0xISLvqEFy9xTPW8yWSj50kabHsJw4zps8lkQuBjhElCrzq4Q5ugDAhL4ydMlK2bN4WpwpksLGZ2QauuruwLutBkTO2ysgacy5lgBGhggUewQigLmeTpIasPGzYvhKLt6idkCzQ62vvMRzwAfOOH/tq1SHmSeB2B7r333lM7zlz5wx/+KL/61W2+whoq8pAZgCam7VShTtsADlarhS9Zu37Pv9PSk4ymLVv/PoJKbGcbn84Q/Y8xdB25J5WGzIISLWgrH9q0XP5w5qclJy1d/vONR8Oq2K3JWn992pWqOUqTp8tWysUa0vu/33xU2lSDNK3g3KjkuKnHQoDjZXcUvyKEqE6Cjmjh8Bip8Ix9jlp5L1KZk5Qno3TeTJo0SepVuB6rwo8VkiaoBomFedGiRfLiiy+qn2KWrBQrJGVpKIIkmTNnjqxbt05mV4fs9FGh83HXAebP/gze8GpWh5ysFwKdujQvGYMAOLDVLO2plRNz0mWm4qkKbcl0AyXEwSQVedmyemyh5GXkyazcibJ8zix5q3NTHG+GP1KSVaCHlBbNixWuSUxRTeTYrHydr4Oj5k0bPU5Kc4okqTI8wlx2cZpMLS4RjbuXcDvcF+BLu0xEMytCAwrfIsxEew6eZS2ypSsKr7e2K229ByMUerQLKtbIYtWu1+tBgj2BdXmklnYEIgWcuYI/Avb6HChGanAAhFc77xkX9m7M7dDIjMTCmsbBm4O4MYXSPtlUCCOxP1YoZ33mbIeAxHlqpBb8YbkgQZs0QV0URrJpJ2PAJQnzhzV1tK5xI70/aMUQzPFJZN6U79gxcoUkNBksCJhmcehmc2vvbFdTr3FSrtqgE844U7UVb8vGjZpMUoWEadOmynhVnX3oQxeokmkgnHA8k2327NkmF1Cs90xy1eJQfhc2QzYT+2++YyPF3C5H/Ym46Rmr4bh37Ry4eUXg27QhZCtPeG9OpESvm6iHQ96tdaLbcchDIKM+Nn9CgWM6wAKSooISBQENjFL1UIxwhAaJCHrG1ymOMmvWLEFIjHYAOOecczXYxVFCuHBM6hYvXiwPP/xwWO2f/OQn5aCDDpJf/vKXRlC9/vrPyiGHHCxvvfWmyZ/E4b64WKNBqXZAI5frIaXTaJEqN4ZFLxuSEBJHN4frkSFpklj8h/O24p51b0m6jn+aOpK9XTHgi0Ynn922WrUUag6nAuj9muT1hoNPMwKSXwmLWKYPtOuBME2TGsOTHDjdQm4aWzr0AN2jFwLcQ4S0SQMl7Dmdsz19Ue4Art05eLvP8fZLPVUyqzLP5Cojql1ZTyhhKmWFao2Obh9tAoc0d3fIqj4tEr9tVPO6Gg1lvWTJEmnoapfXNRT4Yv2eTYobVw6uB0r58eGT5GcaNIGi+o6wZqnHlNyZ1SD/rjir0W/MJhPFuqazR16aOUFeWjhVKvIHgitkq9jYouHTh1q6dI31lp4oZpo8W9/nO+m+N1Q/FrU4DCttypc52aFDkyuUe/m3A35TYFJUTecV3t1n21WD5ObbZm+xpccjnLargJadrWut4u01cXZ52DaZG0r2kQ7lvZFaUvocmvP1YqJfGxZd3XZAd5U92miP+vxdTGMdP74DuvE+jUMTzdmB8wGmpZipoekdqYUDOJfGCBUIsdaXZ6T2h3Mf5lyMU4jVYq/nB3JfEcTfT/3h/MzZnfnDxQ+ay5FW+q8QuNFavXq1TD76aNm2bZvZpCYUlJhDN7fzO1X4+M53vqtajndlu6ppKd/5zs2ayPRM+epXb0yo32zy8WzqRMWwtzaYEFmAuT3AhAwTk/w+M7rRY8aaKBrVKsBgnkThxrF06jSzGCDcMIHyNGQ3B7ok3aAJ341Kk9KsOVBG6QEbevV1taH+qBTsVziIIyghcKF6r3ByLUUDAkGUfkezM92gQt1//Md/GEH0rLM+KI8//s+wKvFDys3NkV//+tdmnEJtb1GH52Jjonec9m3lihUyVf3LMLFDkp8wYYz5s4IcSwOhmd+XQpJJyDuM6ty69hZjTkdiTu/yu3L3DmNy9/LO9bJb/S6qWhtlRsEY2Vg/OAhDw+gsqZ2YJ0U7ovul7NCcMCTanK7hwqOVdk3cuf7oiTL3pTJJ1Uh30Ur5vNBFgy0IO//buVYmdmXLu71qz+30bGNvk/xAze9mduXKmt5Gaeozw+Nd9fyTH3Wu0cAgBbJF/ZUQmCjMrQNJQLL99ApHLga7CnPkB2ccLte8tUZyG/yjziEc7dToa2tUQH7y9ENkx+RwHKmvJYrfTtRB0R//7dW/SVVLg2/S10m71si7LR4+0sPzp/55u+ySWqn5AJm2Bgrnan5TPWossmG/V84oMnmP/JK+ug9uOXScFFS2CJHmopXqqYWaV6lI5j5fJkSwi1Q6stJkzUmlMk1DgBMRL1opW1winZkDt93c6ttSqGaeI9lciEMqc4cLQRsxzYTMHqGF/uTqwYj+WF+Xke4nEro8HmU0SvYwPkKHxzSbPdKYqPX5kI7kvpjLb6cQ9XIkF29kvpHeH9YyPtEszg708erfeTp1UUN7UaOH6fHKeCwMZe+8o5HctphsngRnsIVbZlswv4tU2Ly8avYedaLu6mhRh3h1di8aSKra4BOJi+g4FASZTDWNQ8jZtnVLf3AG1JH4HWFyZu2GEUCamvqEJFWjdOdqYAVdtJubQodTFjpCfbPYYVbnFrRHTLryHQSuiLzBI3xhQkIocBLaRipFBeoP5Nw6dbU3S1625hvRG9DcvPCQzA0q+FEvQtT3vvc90yc0VF4h6c033xhE7u23+8IS6y+MI8JT3XPPmXHM075vV/M9xjE5/JZlJAhJB8T82aRCT62O3ajMHLlk1hGytXG3fGbRyfLgxqX6WdYfoOGPq16RTy84UVpUy7Lbx5l9yyEhbSaJNv3KjvmjpVxzzFAy5xbLhDX+SVubNALYhqMmmKSdG1RQmqmhlP1Kd1qKbD5snNSNG3x7U9XbLnz8ColPl/T6H4ZVfyCYq70fStmYAqnNSpfGWr08cRyX2lSTXNbaLcvGFsmqwybJppnjpWcv3B6/1BA5N9ymhnD/SvBGSF+mQq3kqUSk/pTeYn5L0NquQ4WP1adMMTxEniO/sk1zFNWXqC+nfnq0fnIX+ZWGMdlSdtBYk8R4w9ETTC4kv2L49piJ0qlBHTYpf057u1xzMIUHCLHvbVs0VpMsF0Zlt5GcR4SOeXM8jWTzp/djfyzzjVQTyEiTZyRfLrwf9p9/pT5EcskZCRgkacJXc0GeqQfoAtcuwml9mx6864dwSDjzzDMH5UlK17vXyQVqxleQLhsrOtUeXxNn5ugN9c//pHmSctVs7BBZtGChue2YrKGwMzOzjK02Nzn44eB3ZAumbhPUdA4zOE4QLGIV6odAdCbKuPETjJYH4WpsyTg1L9IY+mNLQolltVBfrQY+cAsmDwg/BEQg0pJXfUu70F6htarSQBD4MrkFf46DFh8kl156qXz/KxdKV8Y4adfADePyOmV0XrJs0svh2rZ0TRg5OE/SypUr5ZxzzpGpqv169NFHjaBmtUXxMlO843jHHXdM/MAHPhBdXREv0b3wnGrdRu3UolXv00x3dR2terMfO9rinnS5paFRKje8LJXlW1Rj2ysl0w6V8VMXSpb6obmlVZ+rr1gn1dtXq9ZSzWEzimT+EWdLRq4aeWlkPVu6VFPaUq+5ZNY9r+ZHtcaUb+FxH5acglGSvpcjS+WnZUimj+/MnuAT77utapZW37knQQpUC/vIfVL/yD3q/5MkLal62VI6S3IOOlyKNIR+cv7AJU68bRqpz/Xg19jSKhUbXpTqXUTF7JJJs4+WktJ5kpEXLmS3qeatrny1VKofXkdHm6Rkjpa5h3/A8KV7096lfpItddWyfdUzRuuOv9Piky7VZNr5kpYZPq1b6xulYv0LUl2xXSM59sr46UdKyRSlrXXaUpCWKVn7iddG6rgG7Q4QCBAIEAgQGBoCnOf7T1oIQm37wLFfwwfIumo1fdPQwlXtIdXo5lr/g04X9usaPRT/HwIPEFghWwWjFjWNo9ioOTjq27+7GiDCJiMc8W6mbsoIR3wqKyJHeMOUr1UPC4QqxOm0UQ+qmKphzoItrzHRU63UDo2kZ0OGR4J/h164ZxaHDr4bq/D5SpKaDv13FJPmysoqE90OIQufqfPPPz+h0d1X45hQo4b28H4xLi5M3wcOxpm50lg2cEgsVq3iFPX9G1T0ue3NalzVd0GRqfw/tcQnEZvOkXY1c6naMMBYk0aXqL9cuLZyaMNw4L7FgXmPD82XXCWV4zUPla59s484VnOYjVwn5j0aKaI05xVJg8OXo/MLI/BlnmpTt0t1H19mKV9Oi8CXLRryu9y5YCtVPs/ICNfgm3Zn5kn91tCcwFPM0FYeDkqAQIBAgECAQIDA/kJgIAS4apHQQkQqFcMoQGnQbOPwa3MIpWg4ZL+CMILwYxMGIiQR9c0KSZjyYWYXivQW6oqbfAvhCaEmQwUk6wNlfZCiAY5P045tZUYogkaaRjajdKj53tbdm43QFU+hn7aY/vbG1lDg7/WNb3zdRNUjp1OiBW1gnOOYoGFOoi0Jng8QGBkIjD3+lJHR0KCVAQIBAgECAQIBAgEC+wyBfiHpIBU0jlKfGBzFCPeNL02FRq0r27pValWNcvswxdJP6aqX2SUaEjAvU5rba2Tb7h6ZNc7/9hatTrGavhFMAYGFf7uFKG6NGqFrdF+IcH4nKIMtRH5D7uN9E0lMxQLMPuIthDPlM9QyZWy6NHVXS31rr8ydoA66+enS0FwtFa1qLpXmc5uKIKZ5Qr72tZtEzSDlJz+5JcwXLJ529I+jmieWqrlihqoLiSKIv9lwjmM8bdnDZ4YkxCE0ExjEhK4nqamaT0ZK9osfGDxigj30ZYf3azOCN89ieonQHMmxmmAnRNtCaIfnCPUeyV+CZ2yJmqxY67S/WzNRvzbiI+fW484D7/M47NJvSo5Gm+HjV2gj/Y6FJXR5jqhW2B6DT6RcFZZ2LCwtbYslDvp+42giXPYFRDE5JkgeHcHEkIsSE/1RLxLiGUf6zThSZ6RxpN/US7/xcYyEpUsbbKjTz07bxdLyZSwsGTv6Aw/HGsdotHk3nC8juy3SThv6O5r/pvsc9WMdoN2P2E5+YEyjzQkXSzCP1G8XSzsfI60Fli9NAAWdD15/Vdtgd05EwxLegTdsqgbaGGkcLf/S72j9YX6FEqd3mrWNOeHHQ9QDbdatWPMxXizpD2ubXQtY2yJhyfpraUfDMt45ES+W9JtxpN54sAQjeCTaOLpYxpqPrKnQj0U7XiypByzxVU5kHME8kr+Ri2W0OeFiyZzw8y+3cwK+tFiy9sLrfnw5lHGEBnMiUn9c2vQn2pyIF0t3HGNhyZyAh2Jh6dKOhqVLOxaW9pzD3kSdfuuLd3+MhiV8xvpCf6LRdvnSuJ/oXsZ65FfoD3XCQ9Fos6bZ/tj5GGm/d7FkHYpEu1mj6vGhvdHGMdY5NUw6KZg/XwoWLZTVao7GBjjq4MUyesECadSoaZQZM2bKhRdeYA4M9913n6xfHwqvHamQZ+WNN8IDDXS1KWCekLy8v7OiRuYvIqBweCEBLDmQAHjrls1hmyf5imwOJYSZSk8QhTx1biaMNloZs/kSriqBQgS7VI2i5y1MdpuQLVp1X/zOHZqUd7AAmKS+D8mp4ScFe2g95ZRThISyL7/8stx441dNmG+3fOlLX9bQ6+PUV2m73HHH70w7PvjBD0qRJvj8/e/vMI/mah6bPA0RvlJdemC+MTquYzXHVdOTTybQ+5H3KBszYa3hXfBk4WARHa3RCN0Jx++71c8NbNjU4C3+zmT3Lsb8boNqsHjwMXla9DLB3QgYB1sniwIbBbSLNEiH99Be3lAu9W2hsPFM4LKWMpnUtHAQberZ3rJdQ3+HBKrGzgbZVLdJpuZPHUR7s35vozpyMfBu/btyROaxg2jXam4ZDhH0gWI1sWwubuEZno2FJXiQdJY/LZbgMEqFdG+/XdoWS5PrLAptMGBcoOEdR+qAFn1gMWRd4u9+eciox24A9C2RcQQrv3G0/YE2myQ8xCdSf6AJbZcvXR5ysaStLOzUB5beDRA+h9/5wEP02yTu80R29BtH+jNGg954aa9rXCcNrQMXUeXN5TJB++YV/Kr1omdny87+tbixs1F21uyUcYWhgD+20KYN9RvC1sr1detlXtrCQf0payyTRo0OaecEtCfqHPYKK8xF+Iy6bQ4O+gNGXtrwDJiAJZjb56JhSR12HL1YsqbYQxG0wcWuL37jaGknMo5WqIxGm/4zJ8CAOeGlbecEz3GAsHMiGpZg484JN5gEeLjrJbRjYWlpx8LSJG5X2hZL+NKlbeeEO46R5gTz0c4J+Ih3mRveS61ExtFiaXkI2oyNF0sObqwDzDfaH0qg3GH40u0P3zF37d4TC0uwAUt4FqxYW7zBsCxti6UdRy9tO47eOcFe5j1o0kYbSIp11Y5jLCxtv/32R+98pM5YtMHOrm1e2uBN3+3eE2lO2L2Z5xhH9qVIWDK/4Q/aFkrMHtrv4x3HaP2xtCNhafvj0rbri8tDtN2LJc/Fi6WJ8uy5ULO0XR6ydfqdcyyWrKvMEb/90WJpLxFt3ZGwhB7tcOeEy5e02/KlO47RaFusI41jPKfc/hN8ri74M2fOlHe3bZDJ43MkVbP69UiTNGswBfIhzdSJ9Oijj+nB/StGM2EPWdGIuAuWfY48QWhJ2OzocKyCedw21WbZUI+uH1DoBpNcSQ0aZa5S88SEm7PVqU8PwMJg8cbPhyFIUEtwhmhJ4xhQQoWb/AkRzBS3bA/PHzV16lTDUMnJgw8eFodduyrkqqs+qRhNMgviL395m9x//339GqUzzjhD/v3f/11OPPEEHYsb5ZZbbpFDDz3MBMhASMrWG2WSfa7ctUVKx2eqcKAmid0tqrXTIBeaqFAbEAvyA+V3NEkJJaSwWo/bbrtNQ9bvNDh8/OMfNwcbFhBb2HSYPM8884zBlU3n05/+tPmZzciOu701JnjG7bffbhZN8D/11FPNZHYXGpOvRX//xS9+YUKvw+PXXXed4XNXWGDerE5eLY0Zmo0+U6Mkaj6ypqwqWashuQ/qPCiM9ns970llpkb64LmUdmlO1XDU6WukqLVIijShqC3bmrbJpoxNkpqh0RE1emRbUpeUZW2TkrYymZ05u/85u+mt0BDxf//7383h6rLLLjM4sem7C5K9BUdI36XBUOaroH355ZcPwhIcqPePf/yjbNiwwdQDlmysbr/BksWSRMn33HOPwV8Dh5jE1H60wZJxhDZJb6+//npf2iy8TzzxhDz//PNm7D7zmc/0j6PV/tgb+K26jvzhD38wB6mzzjpLTjrppEHjyEGL/vz85z83IfMna4JCxtEuyhZM6qA/jz/+uLzwwguG9hVXXGHWUDYOV/MElmhyoU3dJOX+2Mc+1i/I2zrBknp5btOmTebgePXVV5u6ODzaQn947h2NPsplFVhyUXLiiScaLN11ywr4jCPrNkmCGXP4lc3KlurWatmcrqbEGc2GLztSuqUsp0xyOtbI4ozF/f2B9rqudVKVoQKIPkdOp+bMLlmeuVyOaT0mjC8RfLalb5Ne6ksO8eWq3NWS3ZYnszMG+BIcNyRtkKaMFmk3c0IvDnK2SU77almcHk6bubt582bDb2BJoJvjjz9+EJZWiPz9739vsJ+iWnV4AzxcLKENlks1qfIDDzxg+smaMX36dF8seRYs2cfIYffRj37UHNTYqN31hecsbfjhmmuuiTiOb7/9tjz44IPmQEZ/jtP0DX7j6NJmL7n22mt9aTMnCPzzyiuvmDnI3GGPgkftZZE9fG/U3Hl/+tOfzNp13nnnybHHHmvmhHtZZIWPW2+91RzOsDShP5GwtLRZV6+88kqDfVjeJAWKdy1t+JeATZdccskg2ow3/f7d735n0mKw5kIbHneFXfrDc0TbfeSRRwyW9OcYDcAClt75yEGYcYRPDj30UPnwhz88CEvmPFiSp/C1114zhzdo+2EJZlwaw5cIIfgSsyf7YQnPgSVngRkzZpg5Di23P7SPPj300EPy+uuvmz3qc5/7nKHNOu2Oo6X95z//2bTX0qYO94KDvvIdWGLWb2kzFgjbtlja0GUsaRe5GVmH/bCEPljCJ4cffrhcdNFFZnzdyyKrqWUf3aEJRRE07Ti6tOkzH/B+7LHHDJYXXHCBHHnkkYNogxn1sk/QN/JQfupTn/KlDT8wv+EP+gCWdr+3QgD8Q9/Xal7Qu+66y2BpafthSb8ZR/pN7k8wok3uWcPuj/fff7/msXyrf3/kLMacsLStxmfNmjWGNu096qijNA/ph0yb3HGkz9QLlpxzwJm1AL5wadMfsOTCnX0KLC+88EI54ogjTDssD1najNmvfvUrszfAu/AR/XEvbKBN29h3yJfIusc4UsjF6cWS/tx5552Gb6ENf7j9sYIP9YIltOfOnWvWDS+Wli/vvfdeYc0Ek89//vMRaZPS6C9/+Ytp78UXXyyHHXaY2bMjWQlEOvj2H0KZhCyUhplbdVMzKv1k02h+W7hwkZnUHHK+9KUv6QKUWECBPTl5E72O0N9+JkRVGuhgVzm3muGJNqFnhZd4BSTeGadaK2viF63NMCSR8rxx+qO9QztitWWLast+97vbNefRk8bcjj853LmFCGZsgKWlU8x4keTXFsaqWycDkfkam3UcdUzTNeQuE3mEhTCFNw1/ksRvt27O7oeEa/icuYXJzMQKBcUTs9hRvLcmTBIWEyYRhYnDpsF3rsaJv/Mdv4EjhUnPd14tCTSYjAhIFDYCJrX3RpjNumFMgyzJWCNPZi+X5wrela2F5ZJcnDyIdvuYdtmQt02eyHjLPLumqEw6izulNztcI5qWnyYVeZXybN4y89zrY9cY4Sq1MFyLCW3azmLNwYQFlMOht9+0n4WXwx9CCmXVqlXmssEPS/qNgEShz+Dv7bfF0tK24xOJNuuOpQ3+LL5e2vA67zMmFPoDbe8tpu03wq71WYQ3eM57K8tBCGxMTjEtvMPYe28xOaR5aS9btmwQbYsl9diLJYRU+uPlIdoCbQQkChuhH5a2P2z4PE9Zt25dxHHkAGETd7N+MxZejWmqJpCtHFspb2WuNjz0YtEK2Va4y/Cle5PIu/Dl+rwyeSJziXl27ahtvnyZrhFMK/Ir5encpea5N0rWSHVGlaTkh2vnWUuZE2/20X6uUHPxFQ2mbfvNemixtOPoxRL+Y9wQkCi8A596+dKOIxYPVjv17rvv+o4jBwKEIz4UhFTa7tW0sb7QPkubNRpe9lsL4CEOo9Bmb7D98ZorQZsxtLSpOxJtly9tfjzvnLD9Bhe7tlke8sOSNRIBiYKQak1bzRd9xdbJWkGxlyLQ9oY5pz/0Adr0m3WIw7iXNliypiAgUVjfmZuR5iOHa4ul7Y8flowH5xloc+CCrncc+be7T3CIhHak9cXyGHUiMPntE6yr9AfaFARF+NrbH3vgdbG0tF0s7ZwAS9YCl7ZXY2pp2zyX0LYm6e44WtqvvvqqmTO0l8i73n5Di3Fkr2ON4d9WEPAeRMGS9YxnKewt8LO337Y/ljZ1RhtHS5s6wZx1LdI4WizpD/PIq9Gw/At/R8PS9pv+cK6i0EY/k2fGANxc2pw7os0Jy7+sC35muvTPPeewV9If7/5o+4OQZLWq7NORaMMX9If+2UsB7/5o54TtD8+zLkTCkr3MasctbS9fwkP0h35Q2M/pi7c/li/tuQ38Y9G2WEaiXa/t954tvXEL+oUkFlMaQchtFCOdepvX1tZlmLhNF/zt27eZG7ji4tHy7LPPmluIWIX6mCzuB/O1srKtJlQx0d7sJ1aScQbO2sC7dKPZw8dqn/d3Es1G8imIVBeBIQhF7lfc/vH3bRoMAp8o/IS8uNjDOQyMFM+HG2cWknnz5oVVP3lyqbk5Xrt2jWkv48KE4E/GCn+yLM0rRdG9Vyd86HDgESqG5POTKKZ78Hy/kERoQRY/95ONmrfPnMbSYKIefPDBRvNJ4XaH2yX3lpfvwYzbK24QKfAptyt8597C83e+4zc7PrzDd95DJrTRyIzrS27HTdFBavLo3tZDiwViYdZCycsoldrN6juwNVl99A6ScQXjwm47oT03Z65MGDVbo34lmWeL8qbI9Ozpkp8VniOHd+eOWyQ9NUXmud7aQllUerBGCAtPfspBgLYTmp/+sCGhGeM778IFH3K7y+0QBR5ES+I1JQNL+m3XA+rhtsjbb4sl9LxY+tHm1sfS5gaT+r20GQPaTjsp0IA237k3x+442u/tOHrnO+2mr2P7/BzRJKFF8/bHYunStlh6/ZfAEh6y3zOv6Y+XNpsCtLmpp0CD/nj5NxqWXu03tKnDak/QJKEl8WJZmF0oc7PmqnnwOMNDTdvSZM7YxTKlYEoYlswV+HJ08TSp26LpDPTZ0bnTDF8WZ4YncoQvZ4ybK227ss1zSXXFsnDiYhmfH5qfttDPaTnTdPzGmucamRNjDxpE2/abW2XLQ/AJ4+09lNFvxq20tNSQQZvBDaUXSw4Bdk5wmKZ/p59+uvnOa4JEndC2N9+sNWh0vFgyjgvUTB3eoUCDdnppU79Lm2ct/0aibW+K4ZFItKmTttm1zWLkXgBZ2u7aFg1LeNbShn9YV71zgjHw0rZY+s0JdxzpN2PkHUewhDZrAIXfedaLeTQs/eYE+6ttP/XBJ14hFtpufyxtr9kv65fdJ6xAFgtLS5s11W8+Wizt+gINW6eL5VBo2/2RMfTjIUubfcIkBVbap5122qD9kd/gCbSPlrfRfjBWfliy9tj9kbWP/njH0fbH0nbnhN84QtvWwX6PBYdX8OLf7jiy3tj13xWgLW340n5v56PLl7bf9MfSZg+Eh7z98c4JaONS4TWThZ6Xh9Aoc47wzgn6w9nC7lHwKf2JhCUWG1aw9tsfoc04Qs+O2wknnGDOUV4s7ZxAi06xtL39cfnSS9sPS/pjabEH0u9I+72lzbrK/EiE9qCLyT7/PfdsycWNm9qnP0/SCZguaONyZ8/S3EIkU+01QRySklJk/T//KbfpRIFxP/ShC8zm8be//TVmUAG/PElZSU0ydZQGbshNk80Vqg6UHClM1wSqP/vzoDxJyWryl5ubp9Hsmg1NbqbMwcKRqEgO62pI8Dtq7gsRjsBHJDokWVvQ/thB47dax+Rv2vQZQsZwv9LZZ+Ji8n20atS8gnyTyJbS3t4mZX03lm6epB999WLpyRgj3UnpMiqjVQM3pMrmyi5NTJotGlYgjAzqS25rOBiywTGYNTW1ekMfuh2x/l+oNseMGWu0G3/9693GT+yiiy40db333gqpvefvcpYufoUL5klNdaVqBPGLUbt1DZe8Tsfxl3390zxJpTp5tvl29gD4Um8WJugteuRsm9pGbnvYMOx4soiCG7e43KywWCNcc3PkCtjWyZ73wJENi4nL5PCakVIf9VrzHSYvdVqHQAsVBxCrjeX2n8UaXuDywd7222c7cjpkTeYa2Vm9U7IysmRiriaEbZmpoRk9wGtY5g3ZG6RGA5xUNlZqOGYVkjqnS25jbphGEto783ZKRUqFlFWVyYTCCVKcWixTGjW09UB8iP4DG5jRH/rP5sZti43+aFuQKJa8B5YsWODg12++t7TBmUU4Fm2LJe2JNo7cKDKG9CfaONrbP3jD+lu52l07jrTPmk3atcfrhwg9eIk2Wtp+/eF9Ng00CtyWWb708pDlSy+WjI2XtsXS+opw+IiGJePBs/BlpDnRmNcoa1PXyo7KHVJcWCxjVWhZ0Lxg0JxIykqS1dmrpby+XDrV3G5M8RhZ1L5I0prSfPlyc/dm2V6zXUrHlEpJconMaJgxqD/MiRWZK6SiqkIysjKkNKfUl7adj2DJbTT9iTaOFkvwgYf8sLSmJ+DD+LM5M2fdSKlW4GAc48HSHgSYEwiotDsabevXx/ofjTZ1oFGg37SVf/utbbSXOcHeQX/gZ6sxsnPc8hC3uGhJYmFptVI8Fw1L+BjaHKA4dEXrj/UVjLSu2jkBz1InB0PGIBaWYMKzsbDkJhzafjzknY+WdjQsra8Iz/rVac2QLZasBXwXqT+0AR7iAGkuOqOMo/XXi9QfSxssqZPnotGGv9hHrSN9NCytn5elHYkvLW3mY7R11dKGV5k/sWhzmQyW4BUK2DVgbeHlIXA0l/8+e7OdE6wt1MMeZX1J3TotlvTT0uY73nHPm7SftcCeNZiL1loh0vri0o7Gl/zGnIgHS9poBbFYWEKffkejbceR51gLomHp0o40J8Cd/dCe2/ywtMEf7JrOXs8aE21OsN8yRpHG0e+oa9dTe2kWJiQt0I1hrN5wcsNAUkAW43eWL5c0PUQNJbqdn5BEo7ram2QupkQNISGju6NF7vnL7wYJSSXjxptDfmFhkTQb22R1itT/SPhKePAsZT6EnAL1HwIoIuARwAFfJAqBGzCHQ4OC5oo6EJIIIU7/EKJsziQ2sclTpoZhZswPGxuM6Zo96DJQ0BmtGjW0GbZs3hhyUHaFpBs+eb5kjp5jHunpaJSZ6lawqd4/ApUVktjU8P3iVgJ/o1/84ud+4xjxO4RdxnG03jTO1HFMVwaGSZfrOKbq93YcVUiaokJSyIbhACy6eU7Ww2fC7WNysajD4DC7de72dpFxZMx5ngnPWHsPEfYde8g1vNvnMO5nNsnCTp2WNjzpPdxShxHqNB1Tc3oo8go+RtFo12bVmndyOvSCgLzJPj5w0O7KUmEntVXnq+YPaguFx/frt/W7oh7rTOlXp4slCz9Y+mlzoW39HaiHfnsFQ9tvr88Xz8aifSCPo8tD1uHWrz8uD1knUu9mCkYuD0XjS3vDa29Xo/Gl9d+wDuWRxpHfEYCa0kMRugpbQsKCX6E/dVl1JmJoTrvypQr4kfiyPRsfpw7Dl5mtmb6R61zaJAYvaAkdriPRhr516qY/8czHeNeCaOMIltBmjseaE3YtiDUnLA/RV2sGG8+c8B5ELVbetS3SfOR5+mKxjEbbu7ZFw5IDD8/TB1tnrHHcW1h6D6K2HfGOozWLtf2JhaXVisfCEowYp1hrm4vlcNF296hE5oT3AtHFkn7HWl+8a1u0fcI7J6KNYzy0ExlH6rOa3FjzkXYmOo7R5oRL2+7NkfZcd30Bn0j7fbxYumtBtPnoxTISbfjDi2WkcbSXk4limQjtSGeNaMdfMOl3Wlinh8U6IhPpDQMfm8WIJIvtw5xgMUmjzfU62qCkJH//fJLBJutvNlgDzIK9YJJqmMiLhMDEgKWoCV9PS7cxM8vM0uv3kJmoMW0jbDJAEowBIQlGMn46CFQabrt/ontCGCJsEU2PAo0CvQFAq2UY0ydnFLmUBjPpQL9M8AifqH7eATrjjDONs+Tzzz+n+ZK+mbCQ1D+O+OXop38ctQ/tEUIjR2OS/fjbkLJ6MgZ+i4W3H2zgXu1JpL5GE6Dcd1hYuA2JVcwBSCNwZ7eETCJVPIv4CrSNcKRFDekiPgftpCYNs6n/URQF32ehzXyItFi5L8WLpbVbj6ffw017f4/j/uSheLFkU44kcLhjBpa9LRqGuo8v9a2ofJndEeK1WHyZ2piqG01oOmt8yIh8mQjtSJcKQ52P8Y5jvFgmshbESzve+bi/54SN1BprPdgb62q8WMY7jvbmO1ZfzDoe5aLNy5doQmMVq/GN9VyitOPdo4Yby70xJ/bGONrgEbFwZz4O9zjGS3tvYBkv/yYyJxLpz/7CMtY49x9ESRY7nAljIxHubm9Q/4ke9ZfIlOqGSqlUE41po/0Pf7tV1VuimqCQClMZUgWkKaohwcSOyUF4cCOw6Otol6r038VOlBb+3tCoAQzUlKC6qqM/VntjQ73xrWpHSOpzvPM6lqap0ARtkwdF6RPFjkUDrRa0vM6gfj5VU8emSXV7tTR3pKjfSa+UFGRIRW2VNHZr7p40/2Qh0MNulPq9TnOxBpPfExjHxOKhx0N8eJ8ZHHt9eOsPagsQCBAIEAgQCBAIEAgQCBAIEPBFYEi39fFiSXQOoim5JamrUVJ9FEdrN+2UWXMXhD07Wn1vCETQ0dYuGZkZRjjZqpFHStQOEk3SeA2TXY7bitHShBJG4TtkS0dHp9H8jFLfIX5H6EL6L1Jfq7oY0d5M9B414+NjbDhNIspGY55XpfmYMNtDuxStfPunf5WszMFJtjp79buUcCHJRvZAg4S546RJEzXU9/+LF+qhPHegCyEHevuGgnnwToBAgECAQIBAgECAQIBAgMAIQKBfSDpahYuF+sERigStySok4MCFI1Wz/v1uAiYkWNCK8HEL9eGIZ5NXRasS8zgCJBANDqGFd/BTQnOEqRx5ihBgmshFo2Z26ek4dKodU1/BN2kUGiMNrEBdpqj9WYZqcTDDi2WyYR328GFCi4QJHhomNDzeiFx+/Xhn9Zawr3EeA1PsoSNF0Zs5c5b+RhCBTpNDBr8u8qbY0NKxhqBrjhpaTQklnRs9JRStrb6yXsq3aWhq9WfJeLFfOCOxR3gDY1W+b39PKEeSbZo1/eJP+s5YebV+9lk0lPCA1dp5o+fY5+Axa0LCM5Hi7KOGhkehjY2tm4vACx311fTWSFpvmgb1GBUxJxfta+ho0BwzbTIqKRRgwq9YFXhdUp2GQsmR/EzVVvqYhfKuzZ/A3/3C7iaKpaXNBUQsLC1tTEls9Eu//rjjSD+YL7HG0Tp2RhpHm1+I9kaj7Y4jflnWL8CvnZaHrB9IpHXBpR2NL4eCJe2iP5E0zzagA3Xb/vhhac204MtM/a8gvSAqX9Z26PqbpAkhkweHUnd5iAS1zUmaGy4GX/bPCdE5kR59Tlg/pGj9drGMNY6WL62vV6RxjBdLu3fEmhPW/NXuRfGMI3XTHxs4xMuXdhypM5E5QZ8j8ZA7H+OlDY9R557Oib2NZbT5aE3e2ANirW0mKpaeE2LNx6FiydjEs7ZxMeyN4uXORxskItY4MicsD0UbRzsn7J5rAxV4+dI7jjznjXrIO945EW2PYlysbx51sU94rYJsnTZJrA3k4EebZ23OLdoRC0v2e7uuRpuPLm3q9EavtFi5tO1a4Ncf7/5oA074rQV2HGPt9y6W0Wi7c8L6EsXCMhZtaz6YKJaReCiRcYx1rO0XktKUIUZp1JqZmmCRgA0duhBP1rCCGer0v0OTJRJesbGxSQ/rO00oYICigWiKOPwjXBErPlZhwIkuAigIDNFKtgoLTABM3RDciE1esSuUh8YWswkwMTTEdn0t2ZLDfUKaVfsDrSKNYEbwBuKikwsJwQctUaSCRmrL5lC+EhgALdY4FdAy9sCvh37THz+nXNsOwnrz+Z//+Z5897vfUSHpAyZilxWSCP1NoApixb/zznKzIBC6sU21bUuWvCW9qb0ycfREOfSMQ2Vba6fUd2dJfqEmB25Ol52VGtBiamjIH3qn+79vuW/tP/WvOAn09NHHhcmGBrchuNHoEPKPF3m28ysXz/lJrHF+dVX1jNdW7z7pmHnFzx07f3TIuSuxkrAmyZhgalhwF18WJzd5pG0CkaxcR1QWO6LceTd0FhibO8C+yxjacLj2O2jaSGP2O2xsvWHF+W13825Z2bNSatNCznOTmyfLgqwFg2jTvhUtK2R7lvoJainqLJLp9dNlUkEoHK5bttRvkfUZ66Utuc0IXqX1pTI3f+6gTchGQLLv2qS43pwEbI42j4h9NhKWYO76gVEnmHsXTi9tGwnIS9tvHBkHv3GEtnvZQZ2MjXcT4n03eTXP8Z03jDHj6O0PEbji6U8kLG1/3PEabiytcO4NTe83jvCvm8DRtmt73XbZnLq5ny9nNM6Q2bmzfbFc2boyjC8X1S4aFOIaLOHLtVlrjTAFX86tmSulRaWDeKOqqUpW966Oi7Y7jjYBrze8tt842vno5Uv2IddPg+eIQDVULO1aEO+ccGknMo7wr3ccbb9dHzR4zW8dshHJ3PlNnZGwdAONRMKSOe7Fkn3PeynI2mZzBbnraqT+uLSjrS9eLDl0+dG2eX3ioe1iGYm2F8tYfBkPljbKmbtWxzuOnM28IZTBwkZR9O5RfnPC9S1jvOMdR3jIb3/00gYjogB6L/P8+h2Jtncc4atItP3mhLff3st7MEgES/aJWP2JhKXfHhXprOGHZTy06R984b1sTYQ2ig7v2uZNuwF/ebHk38xFb3j4SHwJb3gv82y0OnfN8qMNxq6ChnH0ox3PkbRfSCIKGrHKN5VvlbzsHnNSbmvZpUw8Tjp04DmsL1q00GSfv+OO36t24/eajfhCzcp7nmav/6DJH3H99dfFpMkibpNBxXrY3ESR20XpwyxZCrBX+wOTs+Ak9yYbHyKS4O7QfESUwqJRGqAhZO6GpI2QRD1olciJFC3HErRzVfDDzM5KuTBGSIukNwF9EdRi9cH93Sa99DKJXx1oxDC7I/79ihUDJos33PAFDerwvMlefM8995g+HXHEkRp7/2T59a9/I/dvuk8WnrFQluzIlsqNsyQ7L1t6s1Qwm9wrBR1nSvIhoRDnz5bJB58tK/9gIu23z068/JFbYrzXfcl/v9Yv5Nx858obb75iQax3vFUmrEliUsBf5PEieRh5GPiw6LqYM2FYTEmm98wzz5hFFeGT4maNZvIiIDHhyNbNQnLqqaeavBZ28bSNhjaLMPWREJJY/+RD4IDtHsThoY1dG+Wdqndkw6sbJC0rTQ478zDJa8yTGWkz+hcFaK9vXi9rk9fKO0+8I611rTL7hNnSO0YvM1rCNUqV6tu3RpPTrly1Urat3CYlUzWC4zEtUtRUJBMLJ/bjCm0bApts5gjYZKW3t83u4k67wfLpp582yU3Jp0JOAvrp5k6gPuolsSnJVFmwzj77bPOc2287h8CTwCTgTw4V8r14NW52HJ966ikT+p58N2hV/WizHvAMc4JFkHlBf9wFFtp2HP/xj3+YMNxoaMkRYtYVndO2wCv0x9Im381JenHk7Y/FEtrPPfecuSSyWHq1XtQJD4E5fyeXCLkevLQtlpgpk6iUPsCXkbDkkEl/wAAs6Y/3NtNi+eSTT5rkneSHYZ1nfF3htK6lTtakKw/tWCmbXtskucW50nZim2Q0ZsiMogG+BMtVbauMQLP0oaXS29krs46fJb3FvXJk65FhWMKXK7NWytJXlkpVWZVMmDNBOg9TE+jmTJlQMCGML9f3rJd3yt+R9a+vl4xcDbN9RptkNmbK9KLp/XPCjiNtp99gedZZZ5lIoNzOuuPIGDNGJKXkIg8eIvcH77pCAHMW3Dl0UCfCtTsn3E3aYkn2epIDH3PMMSaHD2PrClR2HEn4TeJg1hTG0Uvb8hCHjn9qegb+Ta4t+hNpHKHNfGQMjz/+eF/a9Im95sUXXzRzlTnBYRJ+srfS0AI/+kS/aRtYktsJHF1NBHMH7GkjPER+GGhHwpL9/aWXXjJr7vnnn9+/vrg34tCFPrTBj4s+xog11qVthUbqI4ElF7K0MxKWRHKlnbSXOW61Bl7arK88RwhlS9tvHMESutC3tJl3XizhN/rz4IMPGs0CtAmV7ocl2EOb5LOsA+T68faHOc0eY2nDsxdccEHEcYQ+WPIOvAZtrxaEcYQ2fAF/wEPwMP12BSpLm4S78Bu8yDhGwpJ9Atpc5MIX5COzB2I7yaHh0iZUuB1HlzbP0AdLm7rJ8+NHG7zBmnWV+cj+xPrmR5txZC4yJ9mXwNI7jjxDneBEf1if2ctoq9d6yGJpaXNOY11nHN3+sM/RH5c2WPKcV+PGdy5t9h3OgNThXt5aLNnzUEwQ+hx+89K2FjCkqGD9p1gsbXRF9/xisURJYmlHGkfWVLBkvaBO1heENDvPLJZ8/9BDD5nveY45BF+6/aHPPA+WhKbnzIY8wRrhxZIxIdk36zpnDTsnvLR5F9qMI2vKueeea0Kle2nHc/7tF5LQlFCqNbdO9sQCycxQc6GcNNm6o8Isdv985WX5whe+oBqlOYZpaCRCUrTCwME4bumu2yCzJoZM91paO2RnTbtMGp0p37/t/kFxjzBva1YG4/BG0tbd1aFM524BXHyE/IoNBc5v+BCF/gxJp5jgRTO3S1Hha7xqnCiEHm9SLRo+SQSBoIwePcb4NkUrt//gszoo2VKvkfdKx2ZpOO5UqW9qlV0t+ZKWE57o8/777zd5kmz56U9/KjfddJM5LMHkbrnvvnuVQV+WK6+8Sq699hpzkJ2t+a0w04OpmgqbpOKtBTJlrubJ6SstozZq7pxCSW0LT0QatQMRfhw/LTwZpPexdUvXhWmBfvvPTTfrM4kKSf3JboluWKMbExpDWxg7tINu4Ts2SQ64FDJnowE10QmVh913+TsLB5nceY7Jy2YFP9kJTH0s0hz+7diw+X7mM58xvOPexrAQssAyFhQWbTYhr/aDCVueUS5rX1prNgLDS5NHy/gF46W0szSM9o7MHbJl+RbZuGqjeS7p5SSZ/JHJUtNd0x/Fju8ruypld/tueeOpN8xz8MvkeZOlMqNSJup/tlgTJRYj2x8OhZdccolZSNwbV/pH+xD6KByOLJaukAReLHIIkfY5NmiwdAvPgSUCks3Wzb/J+8Um4GIJbfqAsGuxtEkvXdp2/j7xxBP9mdxJ0sqa446jpf3222+bsaQwTldffbUZR/dwzSLM4urSJm+Z90bLYunSZgHmQOrShhY0lixZYsLwu1iCt0vban3YVFws2fj9sHzkkUeMQG54QzehT33qUwZLb53wIoKcrZON12jHVbCzpaFbN5XMGlnzwhojMIguOUXjiqRkTolM6ZrSr02ijVXpVbJpySYp2xS6jEp6JUkmXjxRanpqwvitqrtKauprZMVbK8xzzM3p86abfF4T9D9bwJw6V764MkRbC4J+yewSKe0qDaMNz7z11lv9WMKfn/zkJw3mbr8ZH4QPMKJwIOUg473ltVEewZyLFQrjgqDkhyVrxQtqWWGx/I//+A9zCHKFJLsOwev2OQ4TbPzeceTfHKwRfCjw2VVXXeVLm2csbQ4TzAk/2tTD4ZbDDoV5S9/ByA1tDJZcbrDHUOD5K6+80vCrK6iAEXVxuKbATxxkvFhaUzMEALCnMF85tLu0ocu/oc2Bx2J08803D6Jt1yEOOy6WBDfyw5J9lLGmYJr28Y9/3GBp+2NpM9YIPhSe//a3v20Oxd5x5Hf6A1+yBiLAsh5wmLemb1ZD8cYbbxjhw9K+4oorwvpjzchYVy1teyj0ajQslvSbwzy0SViKUOXStnsUtK3/N3Pdj7bN/QZvuOMYiTZpSWgfBSENAd7FkkM1fWcNevnll/uxZBztzb0dI7umW9r0h+TBNqG7+xx/v/fee/vXdHj28ssvN1javRkswQG8OaxTEHiZE2Dn3cv4HSzZq6CNIIew7zeOXFIh1FAQRD72sY+F0abf4AA9lzZzwnumtOPInosgC20uZblsdWlzrgDL1157rZ82ZxM7J1yhAhrMQSv4WCxtAmmLpeXLv//97/1rAfVcdtllYf2BNm1hX+Zcb3nDzgk/LO2FH3OHyzkuE60ZMO9b2vTHWpgxBy+99FJfLOmPpc3ez/yOhKW9IIM2Fyt8XNr2Peqz5xzWzY9+9KNhtGlnpQr2Oc4+iFKkWIU9t/QLSb068KEkrRoEoZf4/Xx6zUIIUzABOTxcddWVesB4yjCbXXBZLCLF0PfaU6YWzZJtunHOnZAsmzRPUkpRhlRqDqGMdE3E5Ym31qMTgU2DhmNq56qow3oR4R+E/cZPCYGH/iVrYlzag0kemqAcnXz9vkpRKiSfEh80WvhCkUw2km2wW01PUoY0pE3VPqZKlUb1m6Hn9I2NYyRdE+lGKtM1oe2pp55ifn733feEg938+QuUgQcEKH5j0bKmBddff71pDwfVlENTJKVbP8maq6ZdTVwyQrSSuwcHkIgHw2F6xj+UX/TK+4Uk+JIohq4ZnZ9PBYc/hEQWfSY9CwIHBA6DbnhJm1gSDFmIKGx+bELWXpvv2DARcuwzFneeYyK6PA9thCRLm/GANrdWrgkI/56cN9m0yQpJo0pGhbLN12f38zi0p+ZP1UuK0IZPycrPMrdGo5tVwA6ZvpuCNqamraafNm0YO2mslGaVijgWrdBGGORjFw8EGvrDQcg1R6A/tJH5z7yzWCLMuP0BS9pKf+379AVhxX3OYsnzVkiiPZFo87ylzTrDczbhnO23TWTHmLNhUaDNs9aUzx1HexDlO0vbbxy5oXJpM44c9rzjCH2Eb0vbYunShhbvo7XsH0e9qec7xsnlIepjQ7I8xPNsQJGwRENhhaRIWELHauoYRzDkOzYstz/UNTl7shlLK6gUlxTL7NLZktWQ1c+X8AR8uXHrQH9yCnIMX45rGheWEBm+rGwKJTFkD4FHxkwaIzNSZ4g4rqocGsbnj4+LNjf4rlk370aaj/CFdxy9/MtYc+lHvVZIQqDxrgXsG+BmcyTRH+riO5vo2I6v1SBY2nYc0UC7mMNT0AV7y5u2P+46ZHnIpc18pI026aKlTV9oD3VbIQke8s4JS9u16gALPyzpI3xuxxHe8eMh1kr6zrNWSLJY0m+b74V6eN+uA3aO8h3FnRM2Kbelbde7SFjSBisk2f64WFIPfTR5uQj4pOcK5hy0GS/XxMzF0s4JeNqLJXOCcbQHa9poadMXe2iz/eZ5S9ti6eUh6mO8GSdrlmhpu1iCNfwTizb0aDfz2zuO0Hb50tKmD1ZIsuuqiyV4USfjavtD/WAZOmcN+IfbpLn2OTBiDOFN9znbH2jbdZUx9WJux5E1zYtlJNrgzrnV0qZOPyztpQHPWdruONp+W00QPGTXVdrl9oexYRyhbYNz2fno0mYe0x57kQZt3gFLzjKuwACWLv/yLHtEJCxZU+xawNh6sbS03XkH30Hb+jfa9cWOI+Ns3WUYx0hYLl26tH/fs7T9sHSFQLuu8qIflrFos+5zzuDsbIsfbX4zsgEpWfqK37myP5nsSSrFflxV3rVZ6VJbvUMQUAo16/oo9W9ZrbdxP+279f3a126Siy++yNwA3XnnnSbAAAvZN7/5TW3Ukn5i/CVSMtnuznaZOapZNjeGNAH8+567fjMomSzJYEkYSwFEtAnN6kuUaBlbMq4/aSx/x3+py+QO6dJEsXWmunwWG4JC9BUYk2h43lJUPEo1V5VGs2W1bzyDiR8DGpZM9lMXSmbxzFAfVRCcoQLqlhjJZFmwGFAYAYkahnIXsb/85e7+Qb355m8bky5uxDksLVu2XH701A/lxE+fKLtSc2T1qhDt3jQNTlBfJGlb9HAyDCWvyD8hrq26sbZxEJUdd503IPTE0QZVHR+s/Q9d+8dZ2HDAig2DzR8zCjY6rwBgnbgR+tEoMKEwE6C4m4U1Q+N7bm34jRsghCvvQdgmC4U2c4MbP25XEBzcnETUWZ9XL0tbl8ryt5ardizbaD4WdC4Q8sm4pSuvS1amrTTaD9p62FGHyeyc2TKpYVLYhQG0V+Wuki1VWwxtFszp06bL/Jb5ktI6oNSDNgcCNjW0bSwImGlR6I+7WFgsuRzhtg58OMRHwpKbIG6NwBvcmT/eXEzwNJsatNlswZLFOBpt6GNGgfliJNocIrg9pS5uO+mH3zjyPTe4HOB4jsU00jiCI2NpaXuFKYulpU1dp5122iAe4gtr2sBNPIetE0880RxsvLQtXyKUc5tpNXLwkLuBWdpgCV+CC7TZVN1+Q9uOIxs/woWl7YflxvyNsrZhrax4c4UUjiuUwxcdLoe0HyLdTQO5jaDdmdspS9KWyLJXl2k00U5ZdOQiWZy5WMboBZB7kQVfvpv3rryz/h2jdZo5b6bMLJ0pi5sWS0+7dYMMacF25++WJU1LZOWSlZJVkCXHHnGsHNKmtJvDaVv+5YaXAw97jOUhl7ZNYsgtK7fs3LL6CQAWS/gVLHkPLL08ZMeRMeIgg0CFSQqHqEh8idYJbQkXMGgDI40j3zMn4DFoM0+842gds1kLWNu4aeUQ4xWmLA+htQMje2vtzW3i8hDPcYDDHAYe8vKlxdLS5raeSxTvnLAmUdDm5paDLvtTJCzB1NLGnJbnvbRZz+FhhEg0iBwEWS8jzUewZBwZT7CEXyJhyQGOemkjOHmxtLS5zKI/CCloA63TvF2rXR5CUwLWrG3RsOQAx55Nffh4R8KSwy20ORPQzmi0wdKaoFoesoIpbbXjCO9CH81HNNqsOfAl/WB8bEAbd4+yfImmHOGUNnJhEwlLzJPBnT3Kagv81jZLG5qMo/dyw52P8AV9AkvqjUQbc0DWYNZe+mMDTviNI1pVLlYxCbQ85GJp11VLG55EWIg0jtBm7+GswboRCUu+Zy+Dtj1ruMIUbbV8yXrOnLRuGa7wwXOWL1mfrHUNWHovG10sWa8QjKHttz9a2pxN6Y+lHQlL5qPVHrrz0Q9LaHOZyFrJXPP2x64vFkvOI+xnkeYEtBlH1hTG0fKQSzvW0dIk2taN2IhRJ+iEmK03Awt004EpWNgAmYNPqm40t+vCzb+Roq3TFv9m8rLA+mmS/IQkBKIZo1pk/KgMWbqxWVqTR8nYjHr5+W/vGiQkuVqoHDYOZRz3IBerg2PVxC5Tb05TdaFFKNq2batMmTrdCDTJmtC2oKhQKvtMnrxCkptM1qUzcdJk2bF9mzH1IkS5LX5C0g9uvEhNo8ZIV1K2TMypV7NC7fPmDulO1cByRms3UFBtc7vPpvujH/3YMOiTTz4hv/zlL2N1M+z3zgWdkjoxVc486UzpntqtCodWKWgtkFWPrZJ1zesk80lNtqvljjvuOEc3xZANQ4JFAz58UV/hRI+aCt8heIhTD53KffTN8m9tr9db69yQr8fu8t0yBCFpkU7EkC1GnAV+8UYi8woptio72e2/7SHCy182opF7w+CdvLYOu3Daf9toPt46mUNVeVWyK2WXqM5PZnTMkDTNF+Z9zh5It6Vtk6bkJpnYNVFKmkv8E4Mq1FWZoTpHd4+Wko4SSWkJ177RLnuIciH1Hkz4zQqIbr+9G0CkfkfCck9oRxpHK5wOZRy9h9tExzGR/nijLu1LLL1zIhJtsNyVvUt2pO6Q3J5cmdQxSdI14IvfnOjI6ZCN6RtNcthx3eNkbNNY/yTOypflmeWyM2WnTOieEJUvK3Mr++fE/Lb5miC8x5e215Z/X46j11doX45jvLQTmRNDxdJegnh5Y2/MCW/krkjrqndNZz7v6dpmBYt41hcvlt7Duq1jqP2JtkcNlXakcfTD0ntYpz+J7I9D7Td09pS2dxwj8ZCf71O84+gVFCKdNZgz8KX3sO5HO9JZww9LV+sSiXY0LL08FIn2gYRltDOW63dlTV2t7BLnkdIoPfqFpAUqRMzrC3PJAZ0Bw/mJTaBR//7EEKK6cTPkjbCS1qumdakDAgKaLuSFt9/bKFNmzDU3t4sWLDTCGIETsrL6NElKv7ZPk1SgN/mNfU57DFjJ+Akm6h0mdfxW1WeLTfhv8ivZskulX3Is9aoZIT5JGWpCV6HR+igIScXqZ+Ta5/pJnOCCwIWazhXi/IQkfK1ysjOwFAyTiVo6U6UnOSSs9LdNhTVuDy6++MMq/T6jdqMf01uhOrnrrrviHU/zXHepHlsmaSCLlGRzo8Nix40rJoJJrUmStsyY37WrkHSGCkkho+xhLp/52ZINr5V1zCgeH/LZUh+loQhJc1VIWj2UpsE7jBMTKNqtAc9YIYBnIwng9nKAP2PVaWlDN5p5aLy06b/lSeqM1h9oW9ODaLRtfwy/ROk3v9s6Y9GOtz/7E0u337H6k8g48iy8M9w8tDfqjMW/jKPtT7QNZW9jGS/tePnXYhlpPdkbcyJeHnLnBP2OdhEYb52JjiNt2Bu098aciIc3EulPvHMi1pqeKA9Zs7dY+0Si8zHeORFrDUy0Pzwfq869tUftTywTpR3PnGCdigfLeGjvjXG068v7ZU5E2hcQkvrte1bqYZqPKaqeM0UFAfMZYsG0xNry2iowdbHaKO9iN8VjDYbDfocKMxT+hLkIw52dGwojWK119eh3bRoJjoSxTRodxBVyEJp6ugfMOtBzWG1UdlaO1NXsDusZwg+Dbn2t/OwTDSwWpxi4vPBGuB8Rmgakc8xDIuVJQrWP4HfSSScaZ+9ES0qZ6ib0Q9EsVf2vp8sgn6S96aTkgJ5oD/qfb4cT9RMuTcZRHXwSj/9arEXIkrJOonGQNnSHkzY04739iIcu9SXan3j6PRKwTLTf8eC5P/v9fuvP3sIyHv5NFMt46ox3LUiU9oHOl3trHOPpd4BlbM6MB8e9tU/sLdrx1Ls/+XJ/0k50TsTmoNgC3IFwdkqk39H6nHCY5XgAjPUMttTYhcYqmSQbS1N1l5rGhXyTetWfoNL4BG1Xu30COsB8HCLRJOFrVNfnmEfdRKOzghMR6kQDUmCraxxgVdNSoBozb6nW+hMx6YvVB/d37De9eVm87xO1jvL9739fhaS3wyJQJUIrxrNWABnGKsOqSsj/KEIjcD4LhXwKSoBAgECAQIBAgECAQIBAgECAwD5EoF9NNEMFjQl9kUJw1EtW1amJx05oQm3Q66rdGK6CQ3QsQQSNEGZx5JEhCWGLOs1jez595iwjCPX09kiJ5nCq1TxBROEjiALhuV1zJEzoioyGqSGkHUrCdSZJtU1pJkqdN4Qp/UPTtFmdxxCg+vO3OEd+VJe875raxYsL0Xy48YiWJ+mcc85Rv6SxxhyQ/EclJWPlr3/9a7wkpHu8mpiNCkWbKdDgEpjb1anZHj4dSV3a9rVmyOkRwzrsRcc16bpb3x4OIYn4bcRCnp9oIxGawRke8htjWx+8Ai5oDHk20pjCqzaMNHhG0jBSr6UN3UhZqHnO0oZmpOzbPJcIbfoM/Vi0bZ3UT3+i8XK8WFraYBMt8mMi/dmfWO5P2nsTy0TmxPthHIcyJ6LNR+YMawHzN961YDjnBLTt2rav15f9SdvOx3iwtJHAYo1PvOOYyHxMlHastdrSHs59It61jbWa/sSivbfmxIGApfFJ8fiPu+cRy0Ox1tW9OY6JzIl4+xNr7gxlTsRLe29gGYt2tDNmv5CEgLRYJ8VCTS5W0JczqVMPXMs0Ekmjam6GIiSRvM8bu727fqNMLA5ZUHXrRrOjokEmjs2XX/z5n2HttA6g/InjXGeXHvL7bF4RICZPnmIOkMakTj88N16j7DXWq5FZQyjuMYsByVb7i8pIaJcKCjXSmx4O/fIumXZ1k5enWj/+0CXpQRCNED5P0cr/fO1yySGJbWObTBqnIVS1/R0dXVLerAlp8waCPlAHEUCI/IIgtWvXs8bkjtwDRA1LpCAgyTSR4046TtJL06UjVXMLNGTIqqdXyfaq7VZIIjxdYSL1JvBsKI58eOlCeNLiCfIetVbaiCapXD/REzP1VQM/eDMyY9ro5r6wFDF7xFfLCtVMIiIceRdE6iSCmRvGleh2bshKW6c3y7Nfpm6eZWHdUr9FdmTskIyeDJnSNEXGF433pb2zdqfsSN4hLSktMrFxopTmDeRSctGD9ub2zbI7fbfkdWli2qQZg/wBLW36Y/vNJm1919z6EsGSJHZ8bAFL/BG9hX67tFncwdx7GIe28aOzZr9akV/GdernGZ61ly6MC/3Zk3H09ifaOMaLJWbHNkQ6bYtkcuulTX+8GeT9xhEs/TKPe7GMRhsstzVtM3yZ3Z0tk3snG770FuqEL8tSyqRdUw1Mappk+NJPuKhurpZXU16VbVnbZHLrZDmi7QgZnzu4TubX1oat/XNiavPUiLRdLOk34+1HG59aN/R/pIzr0CZ6pDsnwNwrhPjxpV/2evCKdxy9tOMdR2hEos1+yTrozgk/HqK/8K/ly0jzEVqJYEmdljYYMj5+WHrnBHPczZdm+c5LG7N1P4sMPywJhOS9KKNtjLcNNmUuFCPQ9mIZibYXy0jraiJY0j7aabEcDtpEv/OmZnBzz0XaHxk/eGhPsIx3HL39hqZNy+Ddo7zjyJxw86XZ520ew3iwhC+tiXu0cUwES3ccI2EJD7m04ctI/fHSjsQb8WIJbdpozznRaO8Jln7rKmPk9gfarNWR+NLFkrF2k4Pb8UaIYx1yxzES7UEbnOeLfiGJA/xBmgCyuTBPynfvNJqa/IJimashAwkBToO/973vaTS7EpMUkPDTJNIjTPedd/65P4mmW79vB4oOl6Se3TJ7XKq8W54uJRruNbmnQQryssPzJGl7qjV5bEFBYX8iuOSkZKMVgtGN+ZwWAM3LzzNap452TfCp4FohiWAF5EkiAARmdDybnaN5QDT5LN8hLLWpmV6iBcFst06k1pZWGachjyNpK8aqRqgzZ7oGi0hT5696mT4mSd4rz5BxxYO1cnaTp41f+cqNJjQn4SrvuON3Yc1zQ4B/5zs3m8WdPEng9OMf/1heanxRjjv5OCmfUCfLm7ZIa6oqjNJUNjlZ/ZRq9eAaivgsH6j+whNy15xEu97//IKCmXWPn3L7/Mk5470AIiAlE9GOT19JnXTFo10TL38kbvPOudc9P+S2hb+YSMj4mjhpOkleor4B7cooT9iEmjy3PspzhfobH2TMgbxJg1+Ar2yd0I1G233bSaYUsz9xQiR7A8t4aINlhNuNQa8P1zgOBcvBYfL9e7c3+hOLtuUhnov2rE2mjQviFt/md8xeJb0Z7ZLUXaKXSirIH/akfKT1TBmfNSAosZ6va1kn76S8I9tWbpOM3AxpnKZ09X7LFdJ4jkMEGzmXSRy6CPTD9xyiXGGbjRwBiQ2VEPaE5yX8LoKAm0SXwwFCNpspYdJZhwndz3feRNBs5AiShGgnhwvJoq1TtHtpwsEEIcnSxrSc0MR859K2Qhe0CSvOn6QOiEabMMvQt7loOHC5AqK9/IEW4fPZH+gPbXEFCy+WPE9iT/Cl365Qw6EaLF3a9MkEV1LzdVvsQYtxcWlH6g9tZRyhTb8pxlHa8YMGb2hz4GEcCfvLWEbCEoEPLGkL40O//cYR2oSHJ5ywpe3F0l7AQIuUAKQ3MDnpPFjawy18SUhm/k2d0bCENheghKUnQrAfluAGz2F5w0GQNAjRaBMdl7GKNI7gyO/4hRM+GvN/CnPCO47QtlgiuEKb77yXXzayMf3BnzoaltC3tElvQDh3vvOjbecEfMo4RqNNqH3mI1hSwNKdE4wj7QRLMLJYUqd7wGbcaB/9BnPWkFhY+tF2/c05rEMH+tTJQZ1Etn79oX3wEM8hnFssWdfcOcFvjCPncC7WyUVGmoFIWNpxBJtIWFrahMQHA3cc3XXVXhpYvrS06Z8bpM1iaecEtO2c8F7mMb/oD7QJLQ4+jLuXLyNhaQU6dx2y+wRYMv7uOLrn9QbF3PVng6bXDadfSEIIYgFfvXWDTC8lKpqaZmkch0pdnFhkFuih/YMfPNvEl29UQYVBJiPv+eefLxdccIGvkBTpSNOWXCwNrXXKzaEQ0e2SM+jR3Nw8s9i0alCGetUGkRiWJLBjdXGu1UWqqGiUMZkjnxOR7nK1/XSw1lH/5Bfkm8lSvmO7Cddt/ZPGavAHhK3k5EQUG4N7Q3vqtC3eDL32yZaebElPDgXDaGhPleZOTYqaGt1skVj/t9zyY80i/ynTX2+BEW+44fPmcHDNNdfKTTd9zQhJP/vZrSbb9HtL35WkqUmyvH6zpBekypiCkNauK71DshqzNans0AJxdHT0yNbNAwLHyvoNhV9e+n1CiB/iaWPSuh1NU73tnn3o7LgFpEh8E3wfIBAgMHIQ6MitkiaEl1ZNeaClfPNOeeLd7XLw4etUNTwgJHEYKUsvk3ceeac/qWr6JelSOLpQRncOCD9suGz4CDN/+9vfTJ0cFD70oQ+ZjdDdzDmo893PfvYzozHgIPaNb3zDHD5cQYVn2CSfeOIJcylF+fCHP2xyyEDPPWzxLgeR22+/3bSDjO5f/vKXzXeukMRzfCxt6rz22mvNodSlTbugjRUBOUcoHDTZU/1oc5iANgdInqc/fOdqiaBLuf/++41QYWlzuOc9e9iCtj2I3nPPPeY5DhbnnXfeIIygQb2WNhYOX//6180h0j3g8gx7NuksbJLjSy+91ByOXNrQ4lkEinvvvdfQJi/Yl770pUG0eQ46YGlvua+77jojdPph+dhjj5m0JRRyDJ177rm+WHLI+93vfmfaRR6tf/u3fzPj6AqSFkvaaBMYs9dyIHX7Q7v4N7mHwN3yJabzXn6DLzkQgiVjDw/ddNNN5jkXSxsiGtochCmf/exnzYE4Fm0EqbPPPtvwv1unPYzeeuuthn8REL72ta9FpP3www+bPF+UK664oj/vn51nocvqNiO42f7w/Be+8AVfLMGXcbS3+5/73OeM0Om2ESzhoYceesjkxaJwaP/gBz9o2uzOcUubcbRY0p9I4wif26Ten//8500eOs699tBs5yN0H3zwQUObwz85dvywtPOR9sJzX/3qVw2vukKSHce///3v/WvbVVddZQQ62mxpWyzBj75TCNwFRl7a8Ap8BJb2gH/DDTcYbFws6Q9te+CBB0xuKgqXDeRDc3kI2tQJzmDJO/Ay/AaWriBp5wQuIAjGFMabywubfJ7vLJbMrUdUyUKBT0gL5PYH2tCw8xHaYMC66u23xTIWbbumu7TBi9yI3nlm0x1V6Lpbopdo3tQ8tLv/xMziiXkd4LUbO1SVxvU8D8Ec/Q2Qb7vtNvn9738vSM9f/eqNJqnb1VdfY4CNt/SqhiovSYWeHPUBqdW8R6m5kpU0+LayS03eMjMyjRYJrVabam0AtEWFptEqtNm8KRkZms1YtSgm8avqMEbpplyutwoUnm83C0WeJj3sML8TJY8cSWkaECJaRBQ2x0mlUyJ2q0Y3FEz50FpFEpLyUlukvUdjJCSrCVBmp+Sq4Cnduon1CYd+lXPTkamhydkEbNZyv+eQuLklhKkuu+wyWbhwoVmgaXdHcodqkLpUQAoJoZSe5D0LONfRPpDU0da5vWXXwX5tW7c91k11vNwSPBcgECAwkhHoSdF1t68UqNBTWb1b0kbpxVHLQK/YqDJyMszGb0tvW69kl2RLWntfxFX9gbWNzdgegnmWzZXvvOaVaDq4qbcmVWzEWDZ4zbT4jg/rqS2su351oolyTcT4u58ZKN/RLjd3IIc/r0aDvQ06Lm0wiESbdtkDJge0SLT5nktMW9grvXVa2m5ulUi0wRItkqXNcxzGvOYwjCNaBw5D8WDp0qZvfqZFfMdB1QpI1DscWKJBsv1B0OYg6DXTgjYftz/QjoSlPUDSRsaH57wFHuL8ZM8e8Imf6S34gmcs2gjn0PEbRz/aCAnWvBJc/cwMLW20M7bA695+M+foD/PM9gfBFKHda44Ojq4pGfXSDq9myvbHpW2x9M5xaMOXljb98WqUoWPHEQHBOydcjBh/5oWLZTTa/GZNdJlv9Ntr9guWfFza4ICywS0WS5c26wJrhtccHV6FZ93zK7zsxdL2h+Swtvj1B9qMLXxp+wNtq+F022kFJpcvoe3ljXixtP1m7CxtsPJqs2mDH5Z+tFmDvAlzI81HUvlQTKyBCFGr+4UkKklRTUzRqNHS0YmwpIKJamrGanCEcs0MjdSNQPKb3/zGmN2RFRcTr7vvvlsl0zNVeLpj0IKAqotJ45b0nnrJyxrQZjS2qBCTnSkbtu6SCZqN3ZaWpmbTntDE0I/+D2ZJUQEHYNJ0w2zQgAT4NfHIKGVQE5lOze5sQRjC7wjfIfstGeLT05OMINis/kmRCsEg8H2iQDNDJw+CFvSYSETSo9AWu9h663rgny/rYL0lbe2dkqf5kii0o6ZZ300N5X+yxS4KjAM3UNyyuRuD+yy5lI444nCDPbeeaNDA+rjjjpWnHnxS8hvzZYqM0s23QTFTBU5aKCljU40KbL1Di9cAP3jLpOxxfgD2HjarqPzt9bVhO0T55sTNGiMOTvBDgECAwAGPQHdWo7R3Nkty2y69HErRNbdFTjyvReYkh5v5cps6M2OmHH/28fLGU29IVn6WLDxyocxLnSdJHUn9Phk8x8GR9ZGNn436ox/9qDlkehPK8tz8+fMFTQa39VzoYd7DWu0eZrkcZFNFQ8BtOGs7t+bcinLjb30YAJtNmn2P21A0C9zWczjwJpTloIeJG21DoEPzQAZ76nZps27TTm5srXaKdyLRPkb9hbkN5SLt+OOPj0gb+pdffrnR6CAUnnLKKYaO2x9LG00LByIOeR/5yEciYsklnKWNr/GkSZN8seRwAn7Q5tD2sY99LGJ/0FpBmwMSf0cY844jmEH7kksuMdomNA/0hz76YcnNu+YANAfIaFiCHzgiNECbA6F3HKHNoRcsuYDEzI/DLfwSCUsrANHeSHy5aNEiOU3dGND0nXjiiWYc/fjSYokmgEMjtO3hz/X5oj30AcEPAdbS9iZBhQfQ6l100UVGS8M4ImhEoo12gktx+DEalrRr9erV5pCNVRHj7ocl/ukXXnih0ZBwCUzfwdcdRzvH0U5Am4Mz/Yk0J+AFcGQ+8ncElUjj+PGPf9xoiOAzaDO+rs8itC2WaHQ5i3G+Yhy9WLIW0B/6jqYP2vTbiyVnVsYM2miIwJv+8L5L264vaJGhDX+BFfPXS5t2Yz7Gs5wT0VAzlrTf9eO1/fniF78of/zjH81+EQ1LeBINMELvxRdfbC4OvAll7ZxgjqMhgjZzifnohyVafurjHB8NSzT3jAnz8fTTTzf99iaQh1egD5bQZt7Eoo0wieAZiTZB4BgzY36sFzXGx1V5yC39yWRPUNXcSbrwTdZNgA2IRYZGMFgb1RThTmUAGgdzY5rAgnXDDV8wzPuHP/xeNmzYENemzY0RddModwPi5SN1I3OTyRKdLhT6O3Tr0KqdHaVCHEEVctUPiRDgaIryNIobSWM7jAlBt0a/C91kYVtItLqsbPV7UkEH+8N0HcxC9UUi+AJ5kixTQQuhb1vZYJ8PEtpO0o2uSn2ZeH6yapgQyDD7o0zVxbNSGZvBYCAPWnyQ2ZytatcCYxN/RXJCtxOF6HapqSlm4iGUugW1Mzcj2HJjdsLfL7roYsWnw2xM9dPqpfSIUll08iJ5K2u1tGqqofzOAmlf3yVbKsokdWNIQFXmfU7H8mn9K/YZSE5IQTbgAn9HdcQHuY6Xsm5+7+f/67blktKz2v/+/9k7D8C6imPvj4olWXKVu41twJhmegm9JiGBEDoJIUAgvYe81JcGyctLfS/ve0kgBV4gBEgCSSAFCBB6DS0U2xhwx71bsizJKv7mt9Jcr1Z77j1XlmwpOUsUS/ees7Pzn9nZnS0zx/6/wWFAhleW1O/35etfuuOJl9dOOWqfUS/rD8fyEOQw/anVH87fjEBE+kOABs5bdgn24JIYe8EAuoCQ8EcsCo9FkQtfiUVQgWaok8XUGYsIE6sT40WAhcaSRtGsVjK0fahUN1dHaW+u1N3IEr3jUKr3GfQ5jh/FnPK2ijapL9MACp3P1WytkYrmim51xqIpUV+4q9pXfIcXuHcU7Rg/FqEn1I1i5Njb/MSi8CTpUG/Thu/V5atzOlS5tTKql9ixhooG95xmBZPBWwcn6uXm2jUyf9wzsqpslRy6yyg5rmZ/OWz9Yd31bXCJvFjzomws2ej6xN6te8vYTXqnU+2+X8AnXKWmj/uX0XmeNoYZ5PkcGx3qOgNvuFobTrR414IJ+e2BNnX6dsMuHocr3zuTduh8wEMMS7DxV7OLxZIJYaiXxWAZyrE/YhlOWsEInQx3EfoCy51JO5ww90afQN62g2D9KqZDaWnHMC9Gh2JyDB2ffH1ie/jBBmGLQvuStk/0Nu2BgmWsT8RsekyOheaVbjzWHSK3yXKkThD30AFpmHrZOEcMMqzwsJ1Zpobz17oK0RsFJ4mLWWyp+ccMqDt0kjC2LjxzpzdOsISJk3ZxDo4Vjr25VTH1zHEUGAxwpig4I4Ora5yHTV6kJa8v1pUG3b7sDOuIg2UR7naEk8SKmG3zJyWTpZPSXhT0aA2k8cADDxQFe+teOuHVMOATaifI2Glj3eC/fvV6WThnobSVtEnlw25Ha4uuth2lZ1M7DqqmLTfttXX6Xvg5uhu2tllOrj6p/dbj/rcjc22KohMJnsXhwhLgKLHbpLH4ZE/94W7TofoziapYlQj1IwUJpws2yTUHKTTCVg8dwM9mnrQjiB5aiHDkYuHAw/YUQ7uE3cxBzW5yhYOUdPST9uEoYegrWypl65b4PTpo4yi1lLVof9Wjsi3Jx0ndjqzWSzF+YtiG/MQm67znPwc/+XZXjTb8QDtpt9ScOVtYsFCrYTupx+qEtoUpjvHjy5E2hhNwewea5qwUo0P5sPRpU2daLPPxQxtpKxjk4yfEMom2m9Tr6bY0egk/OErO+VRdk22n6rpAT/vWVa2TttI2qWqrkqHNHXdNY6WkUvtEeeE+UYwci7EFtLVQnwBLC5u/M+SYhvZA6xNgbv0sXKSK2ZekPmF8FyNH6odmvj5RrH0ppENpx4m+kmOaPhFimc+m+/Yl7fiYz1b7tHvTthUjR1s06Y1xIpRjPiyxbUa7N7G08T4fP2ZXC/XHYvUSfpB3oblGmjG3GNoW8KIQ7XzzShdIxh6YqYysYpBQx8j9WHGDoQ6CvVj8c7H5qmUnaOhQNht0K0x3jyjsBBGAgdUGtxKsd5ekbasbgFs1TLg/8SHHE8fkGjUAQtlWZVXnlx0dhYlFqQpu++7pFAsJ0Ttw4vwLp2EdJ510sm6hPiff/OZ/6rnTlUU7SWWL1CHcUCpr+O+xDszcQKP/lTXn/BkEun1RK6za4kAAcKPLZQPioO+jPwfpD6F2RhRXXfenGWz9uwD56kuaoIfv5DNq/rPF0MbZqdjS0a9YjU8q6HjlZjuqmSwyaJc06YRV/ytUJ30kyUHoCT/F8J2WNnznuzNo7bQJThq9KUaO/rGF/qpDafW3GCxxdtLoJVhWthbOnYdujNi8rVtrwoZEOLc2a5/Q3c9C+luMHHvbFqTFspg+0RdyTFtnMVj29z5RjC1IK8di6iwGyzR6OVBop8UybZ8ohu+0tIupsxg5pukTfUV7Z+lQX/HT21imnWsUmjvknKRNuiK4yQu9WejFNN9zhpezy35p2qAhXr0Aa41NGnWtqkIeffrlblWyc8SPXwi/3UpCPXWWEBbeL5HuuD/EsTsSvdoxON5bqrtHhAVvb+tIsEpHXb6440Li+AkW6jYNN8U/c9pJh0j1YD0GqLmR4NEK0fyqhnDqbFvhTC+7bIMGlev50uPlnnvucb8XW5go85Oi9Ea0uaK8TI7laTFHid2kcfrDzpGGFREOgvbOdmUK5rNHMgQyBDIEMgQyBDIEMgQyBDIEkhDIzcKHE5BAnY6ksrLzeE4xUJLrh4uuftna3ibDyzfI7mM1T9KSUmkvHyqablVWrtnQNU9SAqFmDSYxXC+UcR+JxLA4TWwlsjNEgIWNGszBCveRKNxFssLO03gXdaYkGmI7RpacTAvmz1NHq805Wiv1gmRTZ1CHfHicf/oJ0jx4VxfdbohG9NttTJnmSVLIy7oGbaAOjh/iJN11113uXhYXK/fbb38hJDgXHZOOqIT0i5Bjb+wkFVWHOkh4b+gcP7oF6JaV2VHipzectmLUM3s2QyBDIEMgQyBDIEMgQyBDIEMgikDOSTpAd2eO0MAHozRAA1GAcDyIDLFIY6GvV8fgWi9p3PZgWUIAhfZRsqFhvTpIHKUTadAL6WnLis5QreRNwkFiN4kwmuQUchcnC0zbCQeuey0d5JQv34Hy28C54aTMzdxvgva2Et+5qW/Vy/PqIFHWN1XIaI3UFHOQfLrTd50gG9YsddE9zjrrTMcbCXvvu48YC4WLyZEIHVOnTnWYIEdi2hMU1pNjUbtACZTLFH+2yDgvZvUBBg6P/ev/bneSAAUn6dXO94iWsbv+cORuV/3RrLc9K2yxEuGHf7nf5edBCGvkOS4po+scgQwvTdrzXAwkiAS6hk7EMkHzLFv/3OOzfA48F14ItzpXb1qt6WNfk0r9b0b5jLy0VzWukk0lm2Ry2eS8tNGV5SXLNTJGrYwZ2jUhpM87973scjZ345Lux6XFEr7Bku3/Qlga7UJY+rTBkAAlSUmbLcknCxhgnk+O0Ke9XOpPI0f6D8+Fl9ENT582EYuoN1Ysxw6LHVZnjB+OeqBrHJcyLMNABVa/jyV0k47xGpbuiFxnn7B7G35bkQlyXNq+VDRwrYyrHtctSILfJ5Y1LpPm0mbZpXSXvFiu3LhSx5D1UluiejkkWS/BEtqa+EEmVRNNNX6cz8cyH9/wa7YAHconR79P5JMjWNJOdww2D5ZG2+QI7SR+LA+Ru5+YR47UBT/UjQ5x5zamQyZHcOL7fLR921YIS2yb0U7C0mhzdIb+WKhPmF1NiyX9ED2PYQlt5AhPabEsJEebX8BPPtr0C2yqBRsqBst8crRQ8mDJc0k6ZMmTC/Ht62UhHYIXk6OFd4/ZNkueXAhLaMMP/+azbaEcoe3n//HbEPYJxokk22ZY8n2+PuFjmY+22YI0/dGnDS+xuaXpEDoMBvn6hD8+FuoTZl+oPx8/vhwZQ+ln+bC0PgGWYdASk5HfJ/oCS/pEPtqGZT7ahWaaXc5zDdewpcP0Z86qFW7novagA2SM/l2vR7/opCShmjFjPw15+KpLgMffNTVD9Pe73OQwbaloXathwHW+vF5DbJdX6TSxe9LUpLrIkcSuEUJc3bjSTczsbOYyTRpbqLArRCQ6ColprRA63A8IwbG9ibtM7lYdOZjGjB2ngqmUVSs76kGRYhdOq0sbpKWtRUrKdICubJUazZPU3tqcN6HsGaefKo1qkO975FlncInEV9oZbhxaH/jABzQc6FgXgfC3v/2N4328Jsd9+9tPlwcffFA0FrgM0cAYQzXM6Ex1KOlMYzRb9jgNGrFJoxJ6pUdO0vJlGi+vsU0DYYg8sfl5ecejl2tc8d4vPYlEQivCc62lKzou4Yel27njVRpNIogswzvINTz7619w9Ou1RHi5z1Q9YnW2ae6Y5UMXu6h11ar/J5UeJu/cfJ7UVnc9gon8/6H/ralco+m12mRx5WLZa/1esuvwXbsYL3iZs2mOzKueJ1s2aQLM6goZ1zBODqo8qBt9Qv0yibDBzy5y+tmyaT/P8KxFDsNgwh9hTv2JGQMjeR/4l/YyOUDncPJD3n3a1Ms77s6KDmx+8WkzKcQI084YbXZg+Q5jyESY32PRI2kbP3wP73Y+npCx/kDA99Rp0RWhjfwJh5rEj0+b95L4MdoMkpbrxadtWNI22oph57lisIT3GJbUbYn0TI4h7Vc3vSoLBy2UTZs3aYaCcpnUOElmtM7o5kSvaVgjs9tnu4h1pW0aEGfQEpmxboZMGNER8McK/M5smCkLKxdK86ZmqRpaJdM2TpM9avbohuWiukUye9BsadDFLoKarGlcE6WNPoC3YQlfyAeMQtroJVhaXh97LpxoEkrcBfxRnacO6xPbg2VIGxq0MR9tcLM+EdJmssEYa/2M761PxHTInoOe9YnQgWfiRkQs+qslf4xhyff0Cf61/Ez5sLTJltHmvSR+jLbfJ/yogH6fMDmafQmxxL6YHNNiWahPmG3zacdyCyEbZGThrE0vsS8+P9uDJXXGaCfJMYm29QlseiE5mqNNu9GjcGHJ18t8WPKu3yegTZ2x3EL0FdrlY0mbQ9rorjld2ASwAaMkm26Ledhx2hPLy2VypG3YSd+++HLkO9rJv0abNufjBx2Ctt2VSeKHOnnG7D/h333aNkb5ckzC0sYysLRgSYWwNFtg40SMtmGJHKERGx8NS3TEBZbybHUSlsjUxtwYlsYPWOJogkU+2oZlEm3md4YL13jwAcL5Ys5JGqzC20PDe89ZuUgmTxjsHJHmljpdPRnt4sofqPkJrr76J5pp+wsu1v5LL810WcnJAbHnnnvKN77x9W4TUY6PWeZt+3JURZ3sNnGoLHxdY0pr7p0lr9fJLmOHSn2DrnpVDyk4227RHE4wVa73dUgIm+ayl18pR/LGEb0P/lSprfA7eaAsmla7Hgu0UOL++zhZm1WQlmPJQkk3N3cP77RhwzqNXKaTzXoNGz5+uCxeohHKNGfSq8tb9X501xVnW4H67v/bFvL78MMP1zZVuVj4Vs4++xz52c9+prlCTlNlGio//vGPXcZjYstjhOo1Zv9eKo+565bJHlM6TrJtbtqkyWRVjmQU3pZkMDlaQB4pbKrvDMmr+0CrKlfL/ZuLi75XUMBdhFXU0x0Pp73VxJ5W4XvnHXWmvRq2LXdv3oa3DCdanT7Srkc+N7bK+rY62aNiNzm57eScA0Lnf7ntZVnUskjuvfleNwAf9ZajpHTvUhm7eWyXlbUVDStkXtU8+ce9/3D5stgJPvy8w52jtFsVwQM7CoYUY0mERULLo+vkh8H5YJLi75ZYzgNyVRDenzwM5IXBOIUZuDFA5PIgUzYDFblKLKeB0Tanl4iF11xzjet75GzgaGkSbfKdEOSFfDekH4jRpl4ya5P/gkng5Zdf7khiQG3yyDP0Lwa1q6++2k0MyftBngvw8HfSbJcA2gRaId8NOSHAw3eSML68SyoE8l9YvhtoY+T9iSvvYtxJxg1tQvuTayekbRnFyQxP8m4G8XxYslBCfh3aAj/YZdrhy9HsCgm/yWNitMHSd+bWN62XxYMWy+wXZssTDz7hVhFPuugkGdw0WGYMntEFy/kt82VJ4xL5801/doPUEW87QrZO2yojGkd0wXL5puWyrGKZ3H/r/S5S5dTpU6XpTM2Lt3mI7Fq1a04v0YVFJYtk1vOz5MmHnnSye/Olb5bqpmrZd/C+XWiDJXYOLMGPRNrknWEc8J0AS07429/+Vp5//nn3DDl7eN+fXEObdxcvXuySoqO3YE5BL/0FAcMS/eV5bC75j8xxMIZMjuSxe/HFF51zZHL0adMfoU0EWfSNv2kjUVBD2tYf6bfQRtakmQhpo1/0x0cffVTuuOMOV8+nP/1p1zT01/QSWjzLGA2WtIN8QOh7EpYh7RiW4PnII4/InXfe6XTo4x//uKMdrkrzLiccoM07LLiecMIJTqa+HI2fm2++2dk2Jk75sKTPXn/99U4v6bfYjhhtJkeMo/Qho02b/Imr0X744YfdMXgmq9hLsy820QNLZE5OyKuuusrhD+19dHEy5Mcc3Z/+9KeONvlusIPQ8nUDGYALC5+kXKFd+eQIbbDEFlxyySUugjB1+DsWRvtXv/qVy2vE/I38MUm0sfs33HCDq4OcSbYz6Ns2S6gKbfo4YwS5a0IsLfw99ZHXiLxUYMlzfoJnCxdvtMHS+EGXQ7vKhN9oH3bYYS6/TxJtIgVz15sxCizBw+W8dINxR5Ji2sn4iG7w96WXXurmt0lYMp7wPHM18k+F/CB/5Hj//ffLvffe62gzX4Mmeuk7C7xLXegGOkXuK3KjhbSRF/qNnpOjifl5EpbwwBz8xhtvdAtGxk9IGzmCNfygS9Dmqgyfx/rE3/72Nz3ddJ/L+wRtFij4PcSS/J/wY7TJqxTDEn7oO+SIIqcd+bbg03dYkA38GG3GL+QY0gZvnoU2Nou6L7vsMuH6T0h7mfbBSZMnS72Oh26RWzEYP7FrrILcsh+Da4tWtk6Z3VCnKyJNuvJXVe6MKEYLg0ZSqLe+9VRn+BctWihXXnmlTmLmJ0YTY3LPIOX/fP0HN8i7P/X/3M97PvND+fJ3r9d/fyTPvjQ/N2jm+4Uw3yR13agKzp2kYsvyZUs1P9I6FxDCwn93dBB2pLZo8IeOENcAu1p5Dn/4fOmS13N5OYapoDoGxe4+x2f/85fy0a/8VL6kPF786f91PL/v81fJT3/xm264MPCFhU7wve99100K/DJz5kuugxxwwIFOoVAWDA+lRmWFQq6Gvw2NKkcNjDFYIxcqL8FKYlH3iW5ZdBdR6LqUdo0qWDuqMvspEoMho/ToxFCOywySCRMHy+JNa2TRqEXddiMbhjfI0nlLc0fjFr20SEpq1LHSkOB+aanSQbp5s5tEUDha2VavK+zVXTf5mBgw0GDcMBboLQMHn4V33hg8mNhb/jMmPhjR8Pggk0gGAhwkCk4GRjlc5TXaGDho8/ezzz7raIe7sG6XWO2O5RkjJxjti9Hmfe7vUeCHpIIxfviMiYHlnOCeXzgRpQ6MMs8w2aKQcJL2xo65+LR556GHHkrE0qcN5vAcHpXCuWGgxEGiMIjDTxJtBl0GBOoyfmJYMvDgIFEspUB4fLBtUJs0DG2QV1/iBKy4wXHNgjXSOKLj6JIVfkcv56vdZyDn72UvLkvUy7WN21I9LHptkSaWLZWmwR1Juv3SMKxBXpv5mvsIfVq7YK1sHtE1/5DpEDKx3ERJcgQzHEEcJMpLL73kbHoSlkxEbVUYByOpTzCxxamhLegyk7YQS/6mHzBOUnDOmcwk0eZUhoWgtj4R64+MvzZOUHcSbV8v0Sf6EeN7qBs8h82w42lGO9RL2o0u+rTtOFAoR+o0W4AOPfbYY936OO/Sx6FttgD8LeWHXyefQdtsGzYJfvJhaXoZw9JoI0Pw5O+OIEnb0iIYfWj7/GCTsAtgGcqH59AxaPMdfTic1BtmTOrQIwpzJEs5EMPSbBu6bLRjcoS22QLj25+AG210EVtEoY3IOnbSgrbjGNqxLhaDQr6pEweKdjEh5W/esTQmoRyZx9g8hfkINimJNk62YQk/SbTRBUsVAj9JtOGHxTQKfRPaYZ3mBNK3Qix958x0CH3AqaHQRngJ+bE6/fGRdiTxQ+5LswUscvgLG4any2entLEpFJwa9DmJNvVg+9BLw5Kx3Iod0WSsgR+e451Yvipo+32CsQXaSfYFLI02uh7rE/CIPlAXBZsey3OEDHzalqIopG2YG5ZJ/dHXzyrV49jOFc/knCSUYpAahaqqwarsrDpvVQPW6rzdZnVKME6f/OQnXOLY//mf/+dWIT7/+S9octnd1ev+adi/E/+GAVZY8Dp7UtwuToPeqQiyoaetC4XoWKXpPlCv1QSxo/Uo2zBNKluowMdIXSFkFWStKmyawuqOvwqf5p3YM9Rx9NHHuEHrtNPe5rx36n7jG9/kOjfKhBy5oNXaqjkgWtrcagDJdr1SlJO0S/X4ZfouiWdzpVyPD7KzlP0Uh0FT/VbZ3NiqEz3d4ahrkXFDRspeQ/fqYuQw9nvX7i1777N3bhI2Za8pLv/VqKFdM0JPHj1Z9pq8l0zWFREKq3S77L6LTBzddUUEJ1nzornVb8v3wu98Fh7FIVcauzzWT1mRZUWNuv2Cg853rNJQaDeramH/xuj5tHmWnRw+C89nQ5sVVlbIKPCVRJv3WVWnYMChzWf+gEGb+IzvzNGCNz4LjwHRblbTfdrwF/KDYQ5pG5bhYAU/0LbJNLsarKiFtOnX0N5Nd+0pYBbD0vgxOfIseNGe8EjgRF0Vw1ab3A444AAnq1COo4eNlqkjp8rue3I1sEOOe+yzh+wxeo8uzin1o5d77LtHblV36t5TO/Ky1XTVjSljpsj0XafnbB44TJg6QaaMmtJFhxj4dqvdTXbbs4NvZJRE2+RoWBrf4X0saLEjw71MCrur2EiTqzUA2qaXNlllty0JS+TBzqvpL8nV7W+rEzlCm1MWFPSb90LafA4dMt3bJCyfHAniY7TQEWizu+EXxiPqRM4UdJEVdj7zFxmMNu0ypygJS3QInWUSQYE2/THkBxn4tNEhw9KnzXhFnT5tdJRouOERJPiBtkXJxU7BT6i/xg99IsTSd6iMNljaDga04SmUo2EJfQp9vhCWIW2fH6NNfUYbGcb6I++FWKalDT+8G6ONXoA9BbrQD7E02siuYy5RJSeeeGI3u2r8sONg8xoWbelrMSyx0/RLCv0uJkd/jDInz/jx7WqMNjY1Rhu9BQ+TI/xYnf4Ch98nTI72nG9fjDb82G48tNGhJCyNNjQMS5+2r5dGm10k7Fdo2+AH2tb/+N638WYP/D5hWJoOhViCD3k5bUzid+yXv8tHvSGW6Iph5C+umBzp46EcY1gyFzDa2Gn4DrHke9qJbTW7mpa28Y3e+WUIxwXVeSfGgJ0A6PKA/pFLJnucTqAvVGXfMqpWvey5blVg3LgJev9mvLzw+9/LY8rsL395g5tMsRrwP//zAz02c62rb75GfuPoQZqCBwxItpLtvxMmk01TX28/M0YngSM0pDi5ldyZ086VWqODwPE6a2tHuRxM7EatUwfSCsp3wIEHuKMQthJu36Fwdm8j6bJ8IX5uueVWN8GaPXuWO3Zgd8HYHv7zn/8sG1VWF6is2seP09Wq+R3n1seMU6M1QV7SI1E/7LwzoMc79tZjBq8Uoud/f+WLPzrzypd+fBPjhf6wncFyhB+owY9gYb+H3/N3qhjlxbRtQD07WM8q1qqTrsftRlQNkYv3OFXe23qJVNd3PYK5dchWmVk1U9ZtWqc7g6tl0q6TZI+2PWTcxnFdVjIxtvOGzZPVpatl4YKFMmrSKBk3aJzss2kfKWneBjW6S//FCLP6xr9M/u3ekY8hEwt0GcOBM47hotixCXsWw0id2AvsApMZO+se5mpB54029TBIF6LNatlee+3lBuok2rSF3SuMKPywSmaBKaydRpv+woqV8RNmKQdLBhfe92nbMRAfIwwumPq08/FTiLaPJau9DFLQYOEjxNJos4KLLWWyk482fLJ6DZZJclwxbIW8VvaaLF2wVIZPGC4TqibIGxrekLsbYLyjl89VPedW/7bozv7YXcbKgS0HypC6rjuSTIznDp0rc7fMlVWLV8mE3dSRKh8rB9Uf1IUfMNw0dJO8UPGCLF+4XCqHVcrU2qlR2iZHVuOhb/yEcrTs9eglWIIPOp0PS/DhPSYfMR2y1U12Z8A9H5b0CeRBn2DAp92FaLNyzkSrEG3GFfQXfgr1RyY1TDbsuKuvv4Yl4xyr/Dg+lCQsbVfKaIf8IEcb1+DbaOfjh8VXfpJoW380LMGH/plEmzawQwRNJsz5aDMWs3JutPNhiQ4Z7XxYYivROXPOk7CENjswLBhjZ5P4MbuKM8yPHdGM2SFkSL9gfkCxS+v+3ASdAUv44bl8tMESftBlnJ5CWGJXjXaSXTXa9Ef6U74+YTuX2MF8tNll4/QEWNJ/C9Gmf8NPiKXpL/8yT2XHyRb/QizNvoS088kRzI12Pn4K0bY+QR30M9qIXBkH4MmKzw+7PYy9LDgWwhK7anwXwtJo58PSp51PL8GbZ02OSfyYTWesx8bkow0vyChJjrTH+SLcadZ+aCfJ/D7TxUmaQefWFVYECcD1+uIs3RJvU4W5tvPOAp4zRs3fIrbdmXCiyoQp9AYbNyyTspLuR9P+MXuB7LbHPm71en8NDpEUyWpHTIaJJjdsxHA1xtVdzowabTp6o06iOPLHrpZffCdp/MhBUqN5krqVQUP1cv2ILh+z/YuB296Cs7uvtm+Keuas2rgJCHLUIyqtqjDIkaJO0p7qJHXs1xZR9NgdFrjyHVNP7Tjb1UdFB5HROpH/nFb/+WJIYCzCrPS+4bC60C/bmkd/Gfhsi92nB348h2Hid7sA6G9X2/PQ5Vmeo04mtuHklmfpO68PeV1er3xdyjXJ8T6b95Ehjd2PnTl6VXo3rnKDNJU0yYgWTa7cODSeZFWvn20avEnqyupkSNsQGbpFzztH8mVB2/ihjcZPeHyEdqbFEr7Re+o2LGN3BX3a1A9tC6IQYk59vhyRDTIKC3LhWeQJbbtwGx5J6akcwcV0I6Rtq6xGOwnLkLYFjYjxE2JpF9vz0e5NLOsG18kGTdFQtbVKhjdp3rnm8m7HtEwvCSjSXtIuQ1uGyrDGYXG91JgpdVUddY5oVf3No5ebqlV/B9VJ6VZ13pvGC8llk+ToZ6W3i8YhRj6WYG66sT1yTKuXO1uO9F3rj4X6RBos7SgRss+HJX3BjgiZfbEjdTG7arT7c58IsfTvMhtP1sf7EsskW1Asbdpod6+T+kQ4PpqtLmRX88nR+o6vlzEsfdrga0Fatoc240QxcrTx3mx/bHzsqz5htAthCX2bayTpRl9gmda2uQ0FdYRtx6wvsMw3Pto8x3QIXYvJMd/80mGs21fu2NU4nbCM9cJas/5s57GaldlXe5BolsvJYZ6kNo3uNm5wg0wdUy4vLdGjb1urNW/SJrnmuhs1T9KQfuEk+aCFzhodNR/QvpN0xcfPkMZBu0hbiYb/rtwku4wqk1nLSqS1tMYFxvDL73UHCEcmqXz6o+/V3YSVcuMtd+T1GdLKUZ2k6eokzc1b2U78Up2kKnWS2LU6Zyc2IyOdIZAhkCGQIZAhkCGQIZAh8C+GAPP5XNwuksX2JGFssZiVlVfK6i16+at+o2wp1fDWWsHG1vR5koqlt73Px3YM0ta5oXmwVAzWI0b6wsoGzbeimzhtZeogpa3Ae65Ed99iuxJhVUXIsag7ST1o8va+QgSNQ7a3kuz9DIEMgQyBDIEMgQyBDIEMgQyBYhFIG9y42HrzPl/eulFqKnXbfn1HzqDyrvEAepXWzqysqrRRWttbdWu7XHMktclgRbtd8yaVat6kYssPrvplsa8Uer4nvlqhOnvzezznSb1ZYVZXhkCGQIZAhkCGQIZAhkCGQIZAGgRyTtLhen9iL730xXnRUSSM1H8tWVaTHrf7XUIm+XxEuJxIeEK/cOxsr6l6r0KvF0yprpcVG1plYm2FnhfXe0raGu5DEdErPH+ahpn+8IwfKrKqvE2qSpZK3eZ2mTS6Ura2lsuEQevl1ZUl0tTe9a4S57ZHDKuRL3/u4/KN7/5Q74N1CSSXmrXW6a3SNkmTvar8uA/GmVAuVLrkoVtKpOLxXGLV/u4ksdNVvDepL1kCMf9MagxAO2dt5+iTQLY7dxZGNd99OaNt53aT6rT7K3Zu1yLAhM9D0+5cIMt8tO3MbyHa/h1CP09ErK1psTTavYml3UMqxI+PZVImc3grBsu+kiNHdd0Wfp7jy3ZPwM7Rp9HLWKhY/z3ToUK0DUs7y95btNGP3pYjWBbi2xI3QjsMIe/z5veJfDrEO4ZlLNywX6fJMU2fsMSZhepM2yesPzIOFOoTdmeoEJZG2+6W5LNt1JmGb6NdiO+0fQKdsPuQafhB3wvRNizT9EeTYxra1FsIS57BFjE+pJEj/Ps54vLZ9EK0DctCtK1P0NZCY5TZ1UJYFivHtFiiw8XoZW/KsVjahfSyr7AcCH2iWCwLyTHfBDvnJFXpZGyCBmXYQ0Nj2gWnvfWS/yKNbrK8M/8KhIg0QvQYMwYMPLGL8RB94okn3I9fiNyR9Px4DTQwViO4UP9ALvBI9LBL/u2HUTaIwhWLbjd+9HCp0GhnFeVkOk0uhEHEKFj0FaJrgSlRQV4sfVFGjh8pJxx8grtITfSpww88XObNnSfPze3Iv9JZBoKTVJQagAkRxPxjiUTm8ZNmWoU48H7EGow2YUzDiRS4ElDDLtkzYBBZLAzLSb08Z/2CvxmEoB1OiOua6mRe4zxZXrlcytvLZepGDb1cs3s32vDxVOtT8mLDI9Kyeo1MnXacHLHlCJkwuCOMqhUmeHMb58rTFU/LU4ufkr3G7SVHVh0pB1Qe0M2pIoITemOLEEyi0MdwAIZf+PH7ahKWId/wS9SZ0KELaYNlLOt5MXIkcg0ReIwf5BqTI1iiGyZH3ovJkXp4LpQjdRbiJx+WLDj5gRqSsOQ5P+hFMVjGMo+nlSN8r2hcIY+XP64Rhh6RIaMmycE1J8rBlQd301+wXNCwQOZVznMqOKFugkwvn94lwTGfU+fyuuXyctnL0lzaLEOah8geDRqdcdi4bliua1on95bdK08sekJqh9bKqSNPTaSNvtkxaHSIvhiGdoU2z/lYMulA3wrJkf7Bc2E49WKwDGljV4huGtJGd9FF01/4icmRfohe+v2RMSQMI0891Gd5pJADdo46QzvEOG8JRnmuN7AM+aFPJGFJACj/OHsSP32BpW/T4T2JNrpgeaR4DjmmxZLwyOE4n6SX1OkvsEILLKFvxRKVhjoUyhEbSJ9ISzvWJ0I50g7aGOanCvWS55KwxLb5gRrAknEixrffJ/g+iXYoR+xAGEYezGmXH/E0qT+GWEI7CcuQH+wFWBaSI/LjuRiW1On3iSR+BgKW2F5Lzo4OgwuyCdON4BAjR183krCkD6AbVpLkCG1LKJ6PdpeJVMIfOSepQhX2QA0BvkAncENr2tVgakJB2SQTNEdIm0ZF21V3Jf74xz+5JFO1tSNdBub//d//dcll9913ny6DURrCsWdWaDhOy9DN96eddIjsudtEWVenuyxDKuUfs+bLI093JEKj7L37JPfMmo2NMqymwsU6v+pXf819P3niaLng9GNkQ32T5oAq1UhzFfKD//uzKmG7e2b0yKFy2fknS11Ds9vJGjWiWn568z1ddnHeqe/Xjhgmjc0tMlq//9VtD8vKNRtyNN7+xsNkyqSxsmnzFvf9A0/OlOdmpkuMG2KwYs1G+dTnvpoXvmOPPU4xf6vLg/HjH/9Ivvvd78nll1+uoUyXybe//R05++tnyZuOe5M0LFwrg0o3S5WG32je3Cj7Td1P1jSvkZX6X2fpGjmip0Lru/cIgYigUreTDskEjmSpJEElhj7x8Rn8/ckExpKBhFC6JITEUJMpHOPETqYZOTovYVXpmLdp+HQGS3KakM/DwjUb+zaYUh9OKw4rOTv43PKL8CwTrTlNc+TJtU/KvMfnSbmewTzslMOkdGOpTKudlqNNWx5reUyevveHMvb3r0ip8jB/wn2y+jsfk3c2vVOGVXUkPaYsa1gmN6y9QW658hYZWT1S7tp0l5zwuRPk8t0vl32r9809Z441BvYvf/mLo0VmbQYRixDn88MASMJSQtWS74A8Kmbo7DkGU3AhQR7J4ghTC5ZMyPwcC/ADFkyMsCEYRMMyRhs5Qpsw3OQpIrdEjDayIQkemekZUM4++2wXWIVdVJMjtKGLzKGN8SSoDCF9LZyq8WMOEgkm0SGjTdt9fgxLZG20DUuLouTXySBAgkTqJ5gNeS54zndOwRLjzsISifDgIR+W6Cb8gJWlYOAdfxJlE2uSdRIm12jzjO/o46TcVnObNH3+5zJxhTrIKvtHz3tatpzyKTmq+qguWL60+SV5rf01+fuf/y5bt2yVfY7dR+pG18kbGt/QhZ9V9avk+UHPy1OPPyWrF6+WCXtOkPWHrZfDNx0uE4dvy+Hl9EwdpG9/5dtStanKTQ5nnjFTPhWhjRwZJOGbfzX4jAu3DD8+lvANliQzJdEmcjz++OPdO36uOpvksbCFfNDFM844ozMFxjZbgCxt0YCEmSzkkceE/CchliZHo02o2lNPPdXpmk/bdMho8/eb3/xmpza+HeJvkyO0iYQK3eOOO87JxZcjtPkhNDDJjbF71ifom9YnoIUdoF74pm/QRkIEh1iak8Jz6BBjz7HHHhvFkn5CqOOHH37Y0TYswcDfLadO6CNH+vAxxxzjcoTRJ3zn1OwLCX4JbETE1nxYcnIFjOjz6EYhLAn7Di/oB3z7zja0GStIZg0/Rtvsi/FjWMLT7bff7uwP9oXovuGuhS0ogSXhjskPQ04ac0LMZtCn+QyeSeSN3vi2zadNnzA50mbwidG2BRh4QUbIEdphnzDanEAh0TH96swzz8xh6cvRFiWRI+HU0UlCxKPrvpOGjOmP6CS6yUIv8mGS6y9iWp+gLmgzNvlyDGnTf6FNuHAiI9MnwTykjRyxA/RJ7HgMS+oCS2REnYxrb3vb21xeqVCOhiXjKLaAsRHbCpY+P4xzyNGnDZbwZVGkTebQNZsO7RNOOMGFp6dP+A6VYUlicMY+ZB3DEn6gzYI99p/C3NH6RNgfkTv80IeMdhKWJIl9/PHHnb1A1+EH+2J1QhuM+PnjH/+Yo03fCE8pGJaksCG1AnM28pjFsOQzo828CjkisxhtPqefIQPkGKOdmxzl+SXnJFl88NVrVsngScOlqlIH0ZpBsmjpytxKM8Z406Z6+d73vudWtH7+8587J6mvyjGHavK/3Q6U1rLhUtrWIO0qCN9JmrrLGDno8GM1Yc9wjYjQJLsNXdfFSRo3eoQcf8wbZMnmkbJV7wLtP65B/t91d+ScpOFDa+TNJx0pc9cN1XtC5TK2cp06QQ91cZKOOlTzGIw5QO9OVcioio1yxwPPdXGS3nDQnjJ69yOkpKxShpZulOWr1/fYSUqD46OPPqKPbdWEWjNcnhCUGmegvf0gZwBs52LFiqWy2+Raqamu0LxO1TJ30RI9RjnKd5L6+05SzklqY1dDO9tonQCu0g48tjPJaIgXnRxMcFQoK8pMuQAA+CBJREFUDOjkMrEVfn8A4ncmwhhXnsMQMmCg12aQLPM1k3+LPEhH+9CHPuQmpv6KiO2S4KBRGHyZCIfJHhkollctl1cfeTWXYXrM5DEyYYYm2WyZkqNNO14Y9oJU/HW27Dt0hKtz/ooGmffYfbL8sONFg9Tn2F+4daE8+dCTMnHURDeQM8A8dM1Dcvr3T5d99T8rdrQFw8HAT2FSeP7557sBzB9Y4I9B8v777++Gpb9SZzttTA4oDPyWmM6XD89hSBl8jDZ/f+ADH3BGzMcS2hh2o80gZIknfdq2Y4gcMa4U8m+Q0NCXo9Em2/jzzz/vnkNO73//+50c/ck1OGC0GYAo0GbwDVcHDUufNpO7c845pwtt6oC+TxuMyCcC3j5t2oJh/9Of/pTDkgEwjBBq/DCo4KRRGJze9773deOHOuEBR87kw8DLJMafXK/eulpWqW7trQ7S7tquTdrnXrznBZl99mw5vOXwXHJe6ltTsUZefeZVeX1+x45/6eMasvvc8bKufZ1eItx2jXB1q9a5eZXMfLojWwB9c9q+0zRA0EqZqP9ZActHlz7qHCQWIPj7hQTa6MzTTz/tnEgKOnLZZZc5jEM54nxgHyn0c+xkuApvO01gjlNMYaKMw4te+nVCAweFSWY+LM0OGW3kzWSCgd8vtitE32EhgkL7Lr300i60LbQ9zxht7Av1hXK0PsEE0466I28mcXYkCTqmQ2DJpMOwfM973hPFkrqYrFOgHcPSdl9xUsCeQn/F0YeeJbA0fp566ik3eTQsr7zySqe/vpPE39DGZtlznGZhIhXDksUs8KZA7+KLL+5Sp9FG1sYPunHFFVe4SbHvJBmW8MPklXpxyHFs7PiojyX8WH+E9kUXXdSNNvqGXcXpo2C3wDLc5fOxxCZAG+eDMcWnbW1kkcqwpK/HaKPP5nxAG7sAjkm0ibiLrCk4Fjjw1GHysVDw8MzcgwKWyJHxMBxP/Mm6YYle+sX4gbbZdMbjd7/73Q5LG5tNjjhcRpv66RNgF9KGBnLEEbFcPCw0hHLkuSeffDI33oPlhRde6PTX5xscaB+OAgXajFH+KRY+NznaAhm0mdyzQOjTxqnnbxbIbK6BfKxP+E6S2XQWEa1PkBMMvYz1iVtuuSVnC+DhXe96VxcsjTbjsp38Qu7WJ2JYwo/lNYI2CxzUY7pkOFAfjhwFW0r+UF+O6JDxA+4UdBS9TMLSFsjAEroscCTRtrkGdvOd73xnF9qOlspwgjrsdepMDtZTR7Ej2TkniV0Yto+cJ7iVXAj8bHVG2xKAnXvuOXLuuec5pTzjjLd3EUjaPywhX5rnl65tklF7dEwG2zUq3Mam8i6TqaZWzQHUToJKfaCsShasKXVGzkJ0t20tk0UbNDBEZamUaICIRRvanNFubNREnlq2lpTJ/DXlUjqoA4Z1TTVSXTNUqhu25Jq3vK5cdpvQcY9n9WZ1OKr1e+9+1oq6EhmjDhJlw5YqvVc1pNt2YshrvvsIaXBxx1hUkZjY/+Y3v5YvfvHf3arz17/+dWkf1LFL1pGLQHFTGfKvyTFN/f3kGZykXAQ+ZOpy1qih5F/0NLzHw8TTnEQMDoaFCUKHc78tnxWrmrZN6yesw6HCqNmxKHQJJ8eeARcGC57DaPpHeaDNKgeyNePHczzv0+bvyUMnuzYxWLo6x9W6wbd6Y3Vuqx3au4zaRTqGqG1lePXwjp2phm2fMWmoHlQtdfofxRlzzSm3y/hdVKm3PQdtnCh+ZnYeocWhoZ1h4jb4oY3GD3WCJbrPaqUVsKSt/rFbeMFZ8Z8zLKFthgs+kmjzPDqL8WPCwXPQ9rGkLluJtAEV2jzrJ4Y02jYR9eWIIfa3+eGbRIMhbbDw+TEs0TejzUQ4pA0t6rQJOH8zWPAc2Pq04YcByTDnWQagJCzB3iZlSViazIwfo03f8PkZPWa0JjYekZPrEO5MqSnZddyuMnjt4JxegsOuw3aVeYs6jtpRakbUuNXM8ZvGa2a+bfrGTt3qTatzOVmQ1Rhd2JpWPk2TJ217jraPqled7iw2GYnRxs7ZoMvjxndMjnZE0nQopr/IGjvKqq7JiP4U2gJsja3qWo4Z9JHP0E8fS/oUOBvmtBMscAD95xiL4Afappu0J4m25SKzu1imQ/4xImijP9RtThI6FOql0WaSacVoh1jyLrtCxrfZAv71+cFWQp9nzUmK9UfqATd2M6zQRy2pq98nqM92Zm1cz4cleJqTFMMS2rZwZjlm6HPQRl5JWOIkUZBhEpZ+Co8YlqZD9CGjbViGOgQffIaccJKSaIM1+mP2nOeQA2305Qg9PgNnk6PZgpBvo0095iSZDvnjI+9RJ/MR48fkyN8+ltgHy/9jR0vBknr954wf8DO7SntCzE2O9G2jDT/IMYk2uFsuSpOjnyzVaNsCjI8lOmmTduOb/l+INrIxObLrZrYAfnzaYMNntojHc8gefuxemvUVsLT5j2HJGJEPS7MFMSyNtu+UQNtkG5MjcrajoNAO+WFcZHx67rltVzyMdgxL3wk0uwq/Pm2btyFHO3KXjzYLk1ZitPkO/Ny8Uudz6BKyDRdEc06SI6ovjB07UZqa6/SnTY+QleiEaneZq6t2rKZ+7WtXuNUXlJGGnnPOua4NbKnjraYpsbscSe+ta8Q52bbhUTNyYtetTA1+QOS4XKneloGXz9pKcJA6kqdSNrVVq0EZ77amXcG50cSuVlr1+drR46Rpy7Zktw0t2+ovLR8sw2vHaRu2nRPe3JoLhCCEN68aPiF6BwYa5WWl0tp51C8NVrFnPvKRj6iMxunkYLQzhnj0EyaM15+J8swzT0vT3k2uU02aNFXFuVEaGluloalZ75LtLrNeTM7D1NP29OF7eHvOScIg4JTg9VP4Fx2sVUPqF5SczvDRj37UbeuzYkJnD1ckeI4JGzsJ11xzjcvGfNJJJ7mq/PPA9jvH5piYoTfvfe973XP+/RL7GyOLfNjJYguaCVzsuV3bdpXjzz1eym7XI0IjBsvBh2kC59ZxXfJvQfvIliPlRtSz0ydpGCMyoqFaJmyZoD7Qtsza0xuny+CKwVJX3TnzxGdXFZ66ZWoXfMxxhG/ber7kkkui/ECfSTu7ZiyKsJqGYYxhyWSUVadbb73VGXWONYW5xAzLD37wg84wYW+SsORZJq4f/vCH3U4Bx0eYyCTJkTZed911TvbQpvj0jTYroexmMIky2r68TY44QNTJbhK0kWtMjhh2+Ln++uvdRAWMQtr2N/oAbVYHWeVlIPDvPZnuoTNf+9rX5He/+51bIeMoUEjb2oyuYdBxHNlNieklz+K80U5W6qBN3wmxrG2pldENwwQd0615V5pU9w7ecnA3LCe3T5b9j95fNr6+0TnXbzjzDTKlTXdBWyulVf+zMnrLaBk2cpi87Zy3ycxnZ8qBxx3ojoMObxiuHXtbBgL4m7x5ss7uPHVNoM0THBlhEs4kil2XsN8aDtjHr3zlK+6oLMdR0N/wPqztcHDM244IsbMa1mmDKRMRdj/ZNaDvMMkNsYQfdNFos2LNbmBMh6DD0XUmUmDJTg60Qr1En3EO6LuMwex0oX+xPgEf6MYvf/lLJ3uOIIV1WlvY5QFLFmygnYQlExR2KtkBYbxHf0MsbacK2jfccIO7v8xxmJC2YWm0mcAhRzCI9Qlof+lLX3LHdpiH2E6xb9wML46e/+xnP3O4sIsUo82zLFzAD5M4ox0mNrXVacYTsGTXg92CJCxPP/10Z1vAAdoxLM22YX/YhTjrrLOcDiVh+bGPfcxhid6xuh7SNr6hjSOHLOnjSXLE6fzCF77gdljRITBPov2Zz3xGfvrTn7pxjPqh7euwtYUdLuwPzgX/hos/1hYm99BmJwAc2UELaRs/n/3sZ50c0Xt2kUxnTOZGGxuJ/LBt7OJDO0xkbnIEyxtvvNEtOiHLsE6jzXE4ThPgnEI7ZguczdK+RZ9hF+/cc891tPPJEdrMNRhTkvgx2tBHP5m0x/SSxYfPfe5zbneM/sAuUswW0HYwB0toMkYl9UfsFPzg7EObsSUJS2zWTTfd5Gizu5mEJf0fO80czsZH37ZZW9Bv7OkzzzzjsITvkB+wZd6Grb755ptdH+bIqC2gm25Y/dBmzsYPc8FYn0BmNq/E9pTp38RG8Esumexx6ikfppOdqXrkyC4q4tBwvKBejxv9SjsKk0WcjBdeeN4BaedUUSY7ZtSl9u38gwkPdxGs4GXbURQ+wwjbIGnPfPvb384pKqsRGDi//PCHP8w5SRinz3/+812+v/baa93WqRU63n777Zf7+ze/+U2XlUwGXxTFCoMnRx3C8uYTjpAPf+h9cu6FH9wuVJjAHXPMsdpxmtwEks7KwFFePkiPoTwlLTNaZNS+up174BtzK0lMYrl/88TiJ6Ty7o5dL00mu6+2fdtS3na1qvdf1jPyY1QOnOfpGgYwDymL5OSvBIBPOPBSRbijSWfluXByYufz/V2rcBeJ+vieOv1dQjovdXZLPqx+9dKapbKibIVeuNK7SFumyciGkd1oU9f/vWmaTDh8uGyp2CqbXm2Ug07+qOx9WVedhvblX79cnmt4TkbPGC31r9fLor8tktceeq0bbYxMeCE93EWCn2KwZNLt8w2WrACFfDMgh5dVt5d2KEeLihTKkfbxrC/HcMW8WDmm5SemQ0l6GWKZpEPF0A4j+yTRnnP9T+TZh6+S4btpfjeNhLn86Y3y3nvnRvVyVY06m4MW6WZTu0xunSxjm8Z22UUyLJurm2V+1XxZV7pOxraNdY575ebKbrpxz4P3yFd//1XZ5XBdJdUTAi/d8pLMTaCdVo62m2Mmoy+wTLIFO4J2WtvWG30i5If+Rd8t1MexBTwXOojF2NUdgWUxNh1+tse+pMUSW2lHFNHhJP3FpvNsGtuWlnZoX/pKjn6AEeunId+9QTvt2BzD0t/5sDaCdQxLP8hHX/IT6xP9HUvkyJgbOj/bg2XaPpFEu9DMtUsy2XXqNb6uKxFLdYVhOBE6VAm4zAlD9erVYRjsXLBVnHb3qFBD/hW+f+zv/5D5C6/YblZZYfjznzvuLFjhzoyV0vpSWbN0jdy64lZ31ItOv35dR5Sn0sbUMRC2u529UEHRyW7pMGxh25YpA1k3B6WzYeCBbvOsrWbY1rXfduqwOunMSXWak2W0oRsOpLl69TQnE8tdy3bN0W7bum330p5jYlG7QOSo+o5I6LPqNa/YER3HKf3iVnHWajjkOVUyesNo2bpaoVM/P8Y7kwHqtbsZtDHGt48lfIerNT59twKjOPqXiWPyB2/oF0PbjoYkYRnKMZyM+ViaHPksie9i5Ag/hmVv6BDtAkt4Nr1M4sfHEtx5Lo3+5pNj6aY2mfZMqcx4pWN3/EE9YRTDHVqj6kbJ2LKxTuZJtGlPhSbRntE0I3fEx/UfF4+la2lvapdB/xgk7D65onqfRDutHJk0mF6Gq6c+9bR6GdqCJCxtkaCvaO+MPmFYFqLdkz6BLHYWlvlsm9kCeO44vt59h68n9iUtlkzOzV6Guzi+/qa16dujl0l2iD7BTrbpem/I0ZySQuOETxv5FBqb09jVnmCZjzZyCuWYNPb49qW3+kRPsOytPtHXWOabY6WlHZunhJ/lzpLN0sk0P67oBNIVzqXnyeeRhkD2TAcCm5u26Dn+5X0OR9niMuGHYndU+L1C/wtK0U5Inze+K4Eetw9jk+igeDTyTRj9puQboEJMept2X2BeLD9p2pAGb+oplnaaegeCHIvhu6/4SSPHtM8Uw0/aPtFXtNPUWyw/aepMo7tZn9h2PDMfpn2FZRo59lV/TMNTX9FOw3fWJwqjlNa2/bPJsa/42Vl9Ip+kvQs9hRViRz/B+UT/MmR4NpPgBVdddVWXZvkrHlzSC7/3Y6xTX/i9n5eAiokgwv0WK+yu+YUz2rTTSniGc3swq6ocpHfDtt092Z66Bui7/T0C3wCFNWt2hkCGQIZAhkCGQIZAhkCGQConaZweD6ohwl1Cmb8TdpTYlvajW4RNY0vNIr/Emo1Xmu97VkryfU+doVMU0rG8FMWoGduzQ6orpW5TY+Jrp73xCPnkJy+Xt597kbS0dj+KlfTi1hF6JboyeROmdOWAOnKXOUnFKFb2bIZAhkCGQIZAhkCGQIZAhkCvIJDbSdpTHY5D1KmYomEIXZIrncgTO/w1zSfAv/M1MlBWegeBd5z1Fvn0Zz4vZ2n0jeWrNkQrnf3KAvmtRgwsNhpe6yS9mzBtqxyw9wEuLC93knAEZ82cJWvXrZWqezQ89MAomYM0MOSUtTJDIEMgQyBDIEMgQyBD4J8Ogdy2ArsbMzRbctme0+S11jqZoxnYG8aNkL00RCihU/n5/vf/y4X5/cEPfuAm34T0u/XW37nwmISlzko6BP50531y0bvfleggUcvCJavkuptui17GNirIjHCIv//9H/Tn9y4ZKpfuTjnqFNln6B5SP2uZrHh6rgyrq5Czjzi7S7Z3raO/OyE9vpOUTgrZUxkCGQIZAhkCGQIZAhkCGQIZAnEEcjtJwzTcNyG/X140V3afQlS0EikftFVW6S4E+Sb21/juxC8/+uijclm+L7/805oP5s1uYm5JunY20LuMHyVHH3mo3HL7PTu7KYn0CeLw2sKORKLbU8i98alPXS7HHXesy5GA0zTiDSNcXoP5T74k03er1RCi6geXaCx4vb/FztJr+l9n6ddOkib3qt60cWO/vjO3PbLr6btbNKiK4tLtdZKhhSX2XE/pZu/98yOAbu0sHWrSo9U7i/Y/v2QzDjMEMgQyBDIEikWgXDeDcpNQlwhLQ7sS+KBZQ9uWlJRJRWWVCx1do9+Ro+iXv7xefvOb38qLL76oyQ5vzSXYLJbwkYcfIgcfeIB77RVN0vngo08mhmr2637/e9/jktixxcDuybLlK7uRnrzLJHnzG0/q105SsXglPT9x4iRN1LXEYXLDDb9yeZJ++cIvHZbNW5qlYXOzvloug/X+E3e7Bg3pjF7YWw3ow3r0vlip/vRrR64P2U+sGt2PhXqOvZD2uZ3BR0az/yEQ27rdUToUo7OjaPc/SWQtyhDIEMgQyBDY2QgwBuWO25GfY5A6Q0OHDtNZWIlOsjV55aYtblfCknHed9/9upt0jsu+PGzYcNlL7y/xPdly/WSShRgjOesFF1/mfkjE6if/zPcud3jOPf8COfe8d+jxvs58GsELTzzzonzgE/+eWA0JaEnERZmgmXVJtEoh2RhZjK2QGbm/l9dee1UT6k512d1/+9vfuLtk5CwAz+HDR5DhVOWo4ccbW3Lf9XeevPZlDtIAElbW1AyBDIEMgQyBDIEMgQyBfyYEcjtJDbrTsGjRIpm4156yYsUy2dq+VZORDtOLK22ycuVKmbDPvvLud7/bJShlR+lvf7vXHc+76qqr3cT8W9/6T5k/f34qbF595PfywLoHZFBljcx8Jf2xs7WLn5RKPU63tb1V1qzuvouUl7g6DDh03KWCB3bMcIz4m6y6JC7jdxwNCo4GzgfH2NiZefMJR7ggCg88+nQqHnfEQy+88IJGwPukXHrpZa79N910k0t8Stj0g6YeIKtXL5fmTc0yevQIDcRRIosXL/ab1d/v/GRO0o5QooxGhkCGQIZAhkCGQIZAhkCGQDcEck5SizoRM2fOlKGrV8tE3WEhut2Kl+c4x6lMo97Nnz9PPvKRD3ep4Ne/vln46Ulpb90izfqzdWty2PHu9eq8fmv6cNjh+4QE9/Mk4dxZwRHycyRxx4rP7MjHPntPly2a9y6fk/SH3/1G2ptwTLo7cCMmHSlXXHmlPPPs8z2BK/Gdv/zlz8KPlZK9SgTnaeXrK3WXaYo6ooPkhQWzNErha9JW0iaV+l9n6e9OUq/ilFWWIZAhkCGQIZAhkCGQIZAhkCGQFoGckzRTd1FWqWMkGzZ0/FjRI3gNutPyr15++LMbC0JQUzNEBlWPlrYq7gJtKyUlpTJo2MiijiTmnB51Xilpz+eXLSqT0g2lspb/Hluba0Spnqwsay7zm5U5SQUlmj2QIZAhkCGQIZAhkCGQIZAh8K+IQM5J2qST8U07IWHsjgad3SSO0hGRr7eLq1NdD5yiwEvCzSmaHC286Zr/kpdenivf/u+fpHq/pKlE+ElRim9QikqzRzIEMgQyBDIEMgQyBDIEMgQyBAY6Av9SIZabNDiFOUlpgkWwe5N2BwdFeI/eDWrRUMzcdwoLwSLWrltflL7gxfzghz+RTQ1dd6aKqmTgPpw5cQNXdlnLMwQyBDIEMgQyBDIEMgQGNAI5J+lIDfu9n/4QjIGABdxJ4o7OGr2jxM2dX9fU9Bqjo3fbX6affLyUDaqUFY8+JTL7vlR1V4/QKHpDx+hdoS1SM2SovrMm1XvuIXV4uINEJL5Vq1ZJfX29TJw40YU4X7dunQviQLS7BQsWuMf33HNPF+K8mKh9y1esSmzPho316dvqPfnMi3OLes/kOETlOGb0aNf+jXV1slp57m05FtWw4h/mshqOUqptseKrz97IEMgQyBDIEMgQyBDIEMgQyBCII5BzkgapE7HrPvvIyBkzZNXqFS5owdh995aRLRq04Z6OxKzHH3+8EL4b5+H++++X/fffXwiVfd999+k1pg2pMd6wZZDMWc38t0lW6Mw97W7NU/94VXP+LHUOT3Nz9+SZhRqAw7BkyRL3GL/jLNnv7P68/vrrOaeISH2+g1RWVionHnOYPPrkcxpWu/tOUSHavfX9BRe8y0Xpgw8CNtSo8/rWt77VVU/gjUH/+IdMVgdvpMpp2bJlbmdrrMqoVqPfzbv7br8ZA8H5wFHqcpGqt3DM6skQyBDIEMgQyBDIEMgQyBDIEEhCIOckcRxs2rRpMmflItllwmAp1WSyzS316iiMcmGx99dIaddf/0v59re/Jaec8hb5h07Gf/CD/5Ennnhcjj76GPnMZ/4tNcr3P/SI8FNs+f5//U+xr/Ta87uMGyn/9T8/kndfcK7Mfq3D0Uoq06ZOlBn7TJc//fUh9wjhuadoDqbFGimQ437bUy655BJNpPs7ede7LnDO0rPPPiMf+tCH5c4773BOXlVlpdsFm7d+uUyfSsCNQbK5aZO0l46WcePHi2jUvoFQFLMtFVVVgJU5SZ7AytS5V1y6ibBUdSwssecGguyzNu4cBNCtnaVDZDbfWbR3DtoZ1QyBDIEMgQyB/owAaYFyo2JNdbW06G7KOp1ED63ZqpPtMqnWaG0Ll6wWvmOnaLUevTvwwIPkj3+83SWSffrpp+XrX/+6/PWvXXYo+i3POCs4Cqs075N/b2jEsGq58iv/Lr+/7TZ55Innou1ftGytnH3G24R/C5U995wmxx17dM5JYqeM/EWxHbMD9p0uH/zA++Q/v/1dWb4qnQPz4IMPyiuvvCIXX3yxzJ49y+367b777vLQQw9JtcqKv1dpfqeKiuFSXVWuyXOrZcHrq2S4fuc5Sf36zo9O+lsqq6rYsstCK3oKx+6m4tLdSSIyZVBizxXS3ez7f10EYkeLd5QODYpEUN1RtP91JZ5xniGQIZAhkCGQhAA5VHMzq1bd4RikEzAcCU2lKm3tmka2batLtMp37FIcc8zRbufiZz/7uTpLB2oUt4EHLhHoQmelTZPE1lSVapLa/Ls8C5euSXU08K57H5HPfeXbOXCc06KOGf+Gpa21RWqHD45+lw/d4cOHS2Njkzz55JNy2mmn6s7e83LJJe9xsiIoRXmnHNu3Kl/qDnHnKtjF6tdOUifvA1DDBl6fyFqcIZAhkCGQIZAhkCGQIZAh0BWB3E4SSVbZ7dhll91k7eql0q4z6xEjKzWIw3h5+e9/l7333lv++79/4O4jsaP0wAMPyHe+8135/vf/y91PGggFJ2Fp550kv731DU3ygU9+eaewMOvVhXLhez9VFG1270aMGCFf+9rX5N3vfrc6r8fI9Ol7yi9+8QvZpAEpCEqxy+TdZMO65Rq0oVGGDRukRyYnySvPPOPT6e9OUuYgFaUV2cMZAhkCGQIZAhkCGQIZAhkCvYVAzklil+OZRx6RKQcfLNPHTXXR7erVcXpGgza066R7zpw5cv7558lojZj22c9+xu1KXHjhtiACvdWg/lIPZxG5p5V0TC5sZ3Nzs9tlYuctqfAduDZrRL2eljPPPMO9SkAGynPPPafHH//o5NGoIc6P0zY8++ijMuWgg2TXCbu4fFBE9Xvub3+TVo1WKEOGGOntuxzVUwaKey9zlIrDK3s6QyBDIEMgQyBDIEMgQyBDoBcQyDlJS/V4VqXeSZqrARnC0tA58d+8ebMsXrw49zV/89PXZcrE0XLqKSfJz3/5u1TH3dK2h3DgBDmIFXbW2DHDUYodkwvfWdQZlMGcJC5Bj9bACmv0bpAdcxujodU59jZvbnFhvX1a5hz5n+EEWXFyVEdp3gsviPDjFZNj50fdz/6lBS57LkMgQyBDIEMgQyBDIEMgQyBD4J8YgZyTNF8n9fz0xzJpwlg5Wo+U/eLGP2hwifgGSO3wGvnmN66Q3/z2t/Lw48+mYoPocDM05HmsEGIbJ4kyfFiNJnRtdPe1KisH6XG2wo4h97uqNTx3uQa8MCdpxYoVfZ70pwg59vfjdrSvv7cxlZ5lD2UIZAhkCGQIZAhkCGQIZAgMLAR2mFd08Zn7SnlJh3MxcmStnHrqqd2Quv/++wRHgjJ/ySZ56JmOZLFPPDtbnvjA5XmR3dy0RY+ePSP5Err2VDQlpSUyftwoDWbRnspBgg5JahdoriW/tOlOXT8q/d0ByZykfqQsWVMyBDIEMgQyBDIEMgQyBP6VEMg5SYdv2SJ76T0XIqNx74i8K+vWrZMtetemSe+1/I7w0dtRPvmew2R4RcfOTEfpHmr7stNH6uf8iPzx/iU5JykN2SZNLnvtL29J82juGXaLCKcdK9wxsrJhwyYNgb7tSNv48aOktaVV1q6r69Xjf0U1PuFhX44jR450d6SQI/wEcuzv93167CRtUV3mWGKl5oyKhTU26Njhw5nt2CGsdPe3YoW7ZjzHvzzXEQEyXow2d9ry3U+DNjKBJkcwk2j3hk6EdRg/fF6INm0kXH4hLMEb3sGGOpMKtLk7RymEpdFOgyXywXbl48f45vgsz+1IOUIbfpD7zsSyEO20+tYXciyGtvVH5Ijck4rpJX0RPSqkl/RDjljnKyZH6sxnX3rSJwrxk7ZP0Gd5Fmzy8eP3CZ7Lh2Vf0i6kl2ZXC9kX+ja6YbYtDT+FaBuWhWj7fSKtHAvpZV/I0bAsRNuwTNsnaGtau+pSWehYmlSKkSPyxq4W4qcvsOxL2jsDS+vjhWgbloXkWEyfKBbLNP0x7TiRz97nnKQqHcQnaMS0PY44omNCqMZmb73kzx2kZTNnujrKysplwoTxbrcHpSQMNfmTyM2DMfLvxqQd8Hbmcys1LDc/scKAMXHiRPfVmNEjZM3ajTmHaMWKtTJ1ynhN5jpCVq9Zr05I3Q5jY7zmeWKw566TTTZRVGSBM4Qcx+nv09/wBpf3qlUnr3tpEAccwqUvveS3cyA4SUXdm6Ljoo8MAlaQI85iWIgAiL5aOHgw5LlwIsVEZ73mDrO8WgwYQ7RfDB06tEuV1ANtkwlfYrSJQhhOpLjHt1GDaBSi7fNhxGJ30qgnlqSYz0JHIKQNP7QxnEjBL3z79JKw5Dmfb/jlKGtv0sbG0E6/wDdy9IOrJMkRLJGPyZE7h0lyhB+baJkc0Y1C/GADaWPoJEJz7dq1XWSUxE9Ie0dimaRvYZ/gOdppOocO0R/AM5RPyA8TIzAKsfTz1lkdfBb2nb6gHfYJ+maSHMM+UaNHqrG9hfgGw9ra2m58o7vootkCsETXQh2iH6K/fn9Mok198GR10kegXQhL3tteOYb8JGEJH4xXvt3akVj6Nh3ZJdGm/f69a+SIfEIsmVwiH79PDBs2zNVbSDeS+kSIJeNVGtrIMYm2LZham6BNnaEzGZMjz4WOTTg+glcSliHttH2CtqWhXYwcwTLWH5EjumH30IvBkj6L3YhhCS5W+D2JH8YJo81z2FRkGepQDEvG3JA2fNL/zRakxTIf7VifiGHJGEqfMH6gjX0J+wTfg7m/MZGEJfwgEytJOhSjDY6Mu8WW3BIcg9YB6iDVlbRKS1WjtFY3y7q2ehclDQAYCAj7TeLYRx551CnDHXfc6SaVt912uwsR/s9aVq/Z0GXHaKIGkmAwW7R4+Q51kMD3F7+4Tm655VZ5/PEnNKHv3op/hdx++x9VNg/KJz/5KddJDkSOZVtlzZa1smFrnSzZtEYm7b+/1GonGkCFnaSinCSMAZOol19+WX7zm9/IqlWr3OQ9dN7pQDxLB+a5RzUaIMYeA+Xn0OJ3PuO7v/71r3Lrrbe6d3jXn0SDKYMKtGbPni2/+tWvXDRI2sKzoYHDyGAUqO/uu+92E/cYbQxhWKAb0oa/mPOURBujdNddd8k9GrkSHn2HzejxLnXOmjVLfqv3/LifF8OSz/hZvny5w/Lxxx93/CTRZhIB7d/97neObow2RtBogyWJk5mogLFfwAHewemWW26Re++919EOcYNHPqNOEi7DDzRicrTPZurCkNGOyREMaTv1Ut/fNHokn6EfYYEW7TLayBp+/EGBd0y2y5Ytk1//+tcuB1ohLO+88075/e9/7/jxB2Jrg2H5ki6Q0E6jHQbcgXbYHupAT2MDNFjecccdjjaYQSd837CENli+9tpr7plQN8At/AyatDWkbf2RsQh+kmjTHnhicQgs89EGN3D+y1/+Ivfdd19eOcL3CxoQB31D9uhkiCX9AdrkFoQ2Sdd5L7RD8G26Ae0//OEP7pkkHTLaYDlXg/8k0eZzFtHoj6TniPUJaBuW8Aw/NgEJnWXDEr5vvPFGmTdvnpNjEj/YCmgjI+snsT4BP0Ybnml3SNuwZLEWLJ/RNBb5sOS7P//5zzonuS0vlmDy/PPPO76Ntr/QQ3v5G9nCD7SfffZZRzu0L/DoTt2ovTfa8IJeJWH5Dw2QBZbz9Uh+DEvsJLiziAttTrwUoo39Y0xJok17oLVw4UJX54IFC6L9EWygTdv/9Kc/ObuVZNus78APtC2VTDhGmb2DJrR5Hn5Cm258G20i9/JMrE8YbSL8giV88WyMNvSZD0D74YcfjmIJbRsnGBsZo2wBJRxfDUt0wmjbeOTrOljyrE87H5bwzZwA2raQG9I2LOmHN998s7NHsT5hWCJzcOSHd/NhSf/yaSdhyUYJtF988cVELBk74Ae66FEhLKENlgRBS8IS/TLaNm8Lxyj4NtrM20yO4SJT2rlwbidpmHp4TLCXLFksu02plcpBpVJRVSHLdPIzQlcQdpswQXMo7SKf+MTHhUEPA8JK+c9+9jM36YHBf9YyZEi1CphjWYpJxSA1vo3qkYpM3mWcrFy1Tg1Dx+QNfA455JAcDOFKGV8w4YtNaIvB7qKL3q10DpX3v/99Ohl/xQ2Y3//+99zE/HCVI6tcK5bOkym7jJDKilIpK6+UpUuXykhW4jvufPX3+0gGh2tnuyo9A/JQXQkgLP0wddjJBzUk2M2hY2GQMIRgDNaf//zn3eqtv8ptHf/22293mGFkWN04WMPf06lttYzfMWgYdAYKGzgvueQS14n91V7ahxFgcgBtJmWf+9znuq3s2AovtGkfZdy4cXKQLkb4tDFsSVEVQ9rhQGPgxQwcDgMTMpwZK6eccorrz/4qC+9iaOAHQ5+EpQ3wP/3pT137fSx9nbYQ+UwimPxT+Iw8X9Dyd7JsNc9oo99f+tKX3ADor0IZf0yIwNuwPOCAA1xb7LijYYmNwmhS4AnafOfLEfkwODEB5xlof+ELX+gmR/ACSya2PENh4eSNb3xjF9rGJxNlo02uOeqk/f7KrDnvYIkOMQDBL4m7Y1iiQ9RrNC688MJuegl/TJjhh8EDnOgTYBnKO2aDwCCG5VNPPeUWFyh8/653vasbP2DJoGa0GdS/+MUvRnfkwgTf1Et7Q9o893fN28ckhsLfF1xwgZOjj6UNyIxP8ADmMdq2C4kcmWxRsJ8nnHBCFEsmO0wG82FJW7BDP//5zx1tk+P+ulDl7zpZn8DRxMZQkPs73/nOLrThERyYMBttJpv//u//nihHJgZMGikTdOzeZ599olg+8cQTzsG38o53vMPR9o8K28QKhwKbxMTesPT5MSyhzUSHQj3k8YMv25E0frBBRhvdwF6GtM0OgSWYgyW2nIBLMSxpI/MT05/zzjuvi27YsVcWIsDS+IE27fftkNkXnsPhNdp77bVXF35MjvBjdpV6zz333C78QBssmReAEc+YHMMFBsMS2jj60OZkC9F4fSyN9mOPPZbLV8k8LkYbm4VjfO211zosrT+GtG2Mwv6y6EfBRh6hi69+PzM50j7jB90AS8ZD367yntGGb8MSvfR3SowfxnAWO02O55xzThf9NdrIBdr8jb7bOOHTNjlih5C7YbnHHntEsXxEU+Hg4FOYO5x99tlOjr7+ghF2lb4LbfSdPsFzPj82NoMlC4nQxu4edthhzjbYjiSY0MehbVdA0I3PfOYzXWjTJmjguJMXk/fQd3Zo0I0QS56/6aabnP2zcuaZZ3bB0miDH3bQsIQ27U/CEmcF2vTH3XffvQs/JkccUhvvoX/GGWd04Qfa6CV21WizIIJti/UJ6kCORnvSpEmy2267daENPvDAnM3mbdihkDZ1rdf+MFI3DzbqIs1wnR/H5pU5J4kB3mbOrS1tUlqyVQYpIf2fi8jGqsvFF1/kOt9//ue3dFC8wB2pKSkpdQZ4R5ZdJw2VYTWlqmiH627KXo70008/5RRhxZomWbVu232i3mhXRYUeZxs2ymFRX9+gHatVJ00lami6bnSwm8YAZwUDEx4rQRG310mi/rVr12hnq5EpUyY7Jd1//wOEAe6vqtgUp/gqxzJtZ/kgle1Wbeu2OzeIeiAct3Mq6c7Na0eqUT4b1PjiHHFXTi1DF/FOnz7dGS6/TJs2zeHjr3rakUW/84/V8OzoEh3Wjv4wQeV+HobYCoOoDZK+E4LB9Y/N8Dydl11Ynzbb7NAvRJs2jxkzRsI4jfQ53g9ph8f/oE+bYrRtAOAZjCr8UJ+vl2AZHkWlPssdZnjQlvCYFU5fSNv48Z81LGO0LYCL0UGOIW0mfwxc/uQY2vDDIGZHX4w2g44VBqokOeIc+sefGADAKYalT5tJW0gbemDJhCTUSwZIfyCAnxBL8IV33xE2fnyHkd+T5BgeMUA2tNuvE9obVbc6wuZsK0lYmmPIk0abQd7nBzrhbhC80B6fNn3EjjanoW0OcT7aMVuAHEPa9G9o+xhxSiK0BYyP1Mlg6+sGPPJZiCW66jt+yBH6/nP0WeyOPzFHtkm00XW/TtrDZ36d8BLe4YN2KEejzSKRFaMdyhE6TGL8EtMhw9J3sAxLvz8yiadOm4BTr+HL774OMQkKj3ihqyGW9M80WEIbLMJxGX74zN8VhDZ91OcH2iGWRptd93xYwiMTWSbLoQ6FcsT2Q7+3aMM3tJFxqEPw6OuQ0fZxp4+GemlYUp/PD7KF1xiWvg6hq4yRPm1sKDbcp42uhpgbbX8h0XQopM3iNTz6x4ahTZ3QtjqMNo6MFaPt9wmj7dsMo40O+fzAC3R92vSTkDbv8RmLjFZMZrZQZZ/DD9/5coQfUtr4mKfF0mj7u56mq+bY+7TB0j9uip4mYWmLP7xvWNK/jZbRZj7kHwlEhyg+P4alTzsmR2wONs8WvajH5jk+bT5nvjdc58o4RyzC8324+J5zktw5P+6zjJskTc0b9UdX7zc36irU7jJXBbfffvvJBz/4IbdVedZZZ7tBhYnMZZddqh7gbS5aHTtKO6J89rID5JQj7ZxmRwS5sw8drf8/Wr5/3Ry55vfbJkO90Z7wztGoUcN1lb1OMaiSzQ09Twzb07ZdfPElctxxx8kPf/i/bkXh05/+NzfpZpJbp8JmcjheE8mKHrVrbGqRxi2lanCnyoLOVaFOugNlN8kZXAzFSh1cKCt0NagqcrkavjHwH/vYx9wKAivMdMzwyAPPYbQ+8IEPuFU1BsgTTzzR1e2fkbffTz75ZLdbwOT5sssu6/YcH4A9RgnaHHt4y1ve4hYRwrsW/M0AAO3rr7/ePcOqdRLtmI6E949i9znC+vjbaL///e93BgkDdfHFFzsSYR1Oh9TQfPSjH3U7BuxSMBmOYYnjd+WVV7qjKxhLdDNso/0N3xTszXvf+95E2kxGPvKRj7jjONiWJNrI8UMf+pDDkkkStOHNHzyN9pvf/GbXX1j1S6INDkwIoM1RpdNOO83JNUmO0P7lL3/pBnZ2UyjhDiD0jTarZBdddJGzn+HxHp6D9te+9jW3Qrnvvvu6VfgkLD/84Q87GeK8mV6G7aQtDKo8y64B8mZSHpNjTNeSsES/cToZxJL6BG1hQgBGrI6efvrpbpIWLhIl6W8S7be+9a1uMYTd8UsvvTTaH80WfPWrX3UrlLwTo01bmIjSb9Elnjn//PO71WltYSICP+yksaOM3Q1XPI02cmSXkx2ko446qhvfJtdPfOITziagD+95z3uc/oYyR45MKD/4wQ+61ea3v/3t7p2Qtuke+nvDDTc42R955JHd6rT60W8cWSbu8BOzGzyLftN3oc2KLDoUytGwhDZHAidPnuxW4UN+DMu3ve1tjjaLMdBGDrE+gR368pe/7I7tsNv/Bu7bdiZTN501Hbr88svd6Ra+R9djtOEHm48dZCIF5tCOyZEJGTYQLDklcvjhh3er02ij3yyoGe0kG4xtgza7TqzqI8cYP7QJ2hxBQu/YfQj58WmzQ4UzG7PpvMezTCrZbWFHn/ZCI4k2Owns4DFG8WwSliwOv+9973MTfPpjuPhjODCZZoeAkwzwAp4hbdPLz372s06O6DP2MrQF1hYW6LHl7Faga0m0+Zw+zq4KCzXoUZJ9Qb8Z69FNThuE46NhiX5j+7AF0MZ+xPoEn3/84x93tNE7bGcSP+gDx8KgDV/Y95heTpkyxZ1GYM7NDh+nDZJsOicHkCOFcTypP2KnkB/OPrRxxMLTKMgHLLFZHLfDtnByIwnLs846y+3eMYeDdtgnrC1Tp051tDntwUYMfIf82A4qWLLTiNMPbXQkNt4jEzvSb2NzaFeRDfNJ2se/sWBOJaq4brJ8nHpQx+hkYHc1Au5CuxJmcsBAtEQ965t1AsJkBYOFd8iRh7PPPke3rG9xW9977rmXDgh/iI2z7rOn/3BJEN0u8VH3BdHtPveDLoEGci/8+CvHeE5S13p6y0mywA1gEU56Jk8e547YDSrviHJGUAcmXieddFJuwsDnsZ2ka665ZrsCXLz5zaeoXIa5LXjbxoQuHZYOs7d+fpQ6BnvoQNLI7oCu7iJHBqJFKrdrOi+S6lbtrtpZO85E9MOiR56GaeeifSPSNs8iOfmXFxkYwoGX+pjc+Ks7dFaeCzsRnQZd8KPPhSut1j6e81c5bCs51B8GJn+lLB/t23HgdKJJmaUO8BidgEzTH7/QNiYH6BuDKY4Aho4V95A2PIeXwsOdHOouBsu0fPcF7VCO8As/oRyRSxj5LiZHizbYEzmCWxKWOEW+DiXpZVosQx1Kom0RgNL0iXk/+Yms1p8ZnTu0D6ojcpYuDmwPlvDjDzxJfYLjc9/4xjdyeetwqliY2B7ayLsncqQ/MjEJJzzFYLk9cvR3s62fx2jTvnASg45hW3zbloR5MX0irRxjti0Jy9CuJvHTU9pgl4RlGtqxcaIvsETHkWOhcSItbfQX2xZOMi1Knd8foW1Hh/0xBR3yd7GokzaGCxqx8bEYOfoBRox+zLZtjxyLsel2MsFsNXzDT+ioDBQsQzlub5/YXix7Wy+T+kRMjjHaheaWLoKpPUR46CWsKOn55HHqEBECfI5Oqt3FSf2OLUTOfvoFB8lN3nRC5m81FyLcX75HgZLCUOYLF9vY2KzbdzW6arRSV7jzh4vtbV7vvbfjLL5f/ONTu6qslukqyEqV42jdVUHIr+oKD8YIOXqlv+8kFX0ckA4Dnwz+TAoZAJJWqW0yy7NmCP3ta8OJOtB99AEDgcEMBzN7lr7Cc4Vo01ltRaYQ7VDW4aSR78NVHHsn1k7ab7R5jr9jfPtYwjd/J2EJ3+DIgGnPxeoMaVNfrI18ZpgXwjKtHKFldcJ3Em1zWHtTjj4/tisak6MNYGmwRIfsTHs+vfT1txCWsTbFPvOxzEcbLOmPabCM6UEh2mnkaFjmswU+lvn6BHX49gUcdqQc09g2m8zS1wrZtr6QYzG2ze+P4Jhk24zvQval2D4BPuhvEm10wbcv+WzbzsSyGNvmY5mvT5hja4sMSeMEdbCQbOPjzpJjPttmNh39KdQn4BM8C433xdg2sDRbXWi87+0+EcoxadyzcaJQnwixLDTeG5aFbHXacSItlr4c89FOMz/POUlP62SaH1csXCH5J4IQlmkqHSjPcITw+OOPjzaXnRo70ziqdrgL2uAmMZq0trW1zTlIlZWDpE1/70+lixwtshrO0cCUY9GOkhmhNDLJNzj679vKXJo60943S0s7Dc1in8GwhauMsTqKwRJjmORE+XWnpW2T1TS8pcVyZ8qxGNo7E8s0ePNMMfyk7RN9Qbu3sdyZfaIY2lmfyK9NGZaFE9v3ha3emf0x6xNZn0g7xvjPJWfh06eGD62Wg2ZM26GJLnvCRJ+/o05GkzpHWzRgA/4Gd5LGjxul0eKGSYU6SlnJEMgQyBDIEMgQyBDIEMgQyBDIEPjnQSC3k7R1hEYoqex6AuvEtx8pn/y3L8nFF54ny57fUJBrnKqN9ZsLPtdfHmBlITxram3zVz+JaFc7cqgeDdK8OZo4trFxhYtw5yICEvKuH5VxuktQoz9JZb4eMegsRe/S9CM2s6ZkCGQIZAhkCGQIZAhkCGQIZAj0GQK5GXPrJN1+3UPkwH0OdEEAOONZt3mTfPwXH5AF4/Romf6Xr5x45H7yH//5HTnltLOlsbmlzxrcmxUT1pyfWLHADXzHUbuOS64VUq85kiZM0LjqGzfpcTsi4mzRSCTbsin3Zvt6Uteeeqb2YD36NEUjzhDtq1zP4RJJjBDERGyZr9Gb/lmdJBxWzvRauFlkRrQqP8SuMe8iAXYmzLMgBUTC8y/X8yx1kjfHLphyx4twkrE7a9zN4Vmcb84/E5EtvLBPnRw5sESD0OOZJNqhDiQ55WmddWjTRlsc4HI7tMOoLiGWFvkrDPpA+yzJLHXnw9KnTf3cBySoSCHafA/mMdocG7TEt7QlH5aWFJNjJNCG70JyRIeoM8wSHpNjPix92sVgafyEehDKEb0shCV8W5+IYZlWh3gOfiwgCrS3F8tiaVsuDOuPfoAGw8rXy0JytD5hgQ+2t09gL7BFfp/wc5hYG/ne7BCf5ZMjdz8suAz8UF/sTq31Cf6lPybpkC9H64/UGcMSfqBv9xmT+kRoV62fxfo4NtDkSJ8A8xg/IZZJ/EDbEooXg2U+2thJ+C6EJX3L+rjRTouljRNhH4cfMOJf9JLnYqkefNpp5Gh6iZzz0TYsrU/Ajx8AxsZHyxFIOwrJ0XTIAj7E+InJkbDOSbTT9AnkaONEvj4RYomdhO9Y1DPLqefb1aS5hskR2jZOxPjx+wS2gPlLUp/oCZY25sZogw9Ywo/ZdD94h+knfdYS2IML/TFMXcGzYZ+AdhKW6KQFSSs0b/OxRH8L0aZP5JNjoXl2zkniwRMOPUEmDZogrzw92xnDyVN2lUMmHi1zXluoOZS2avjISRrK8GMKYKVcffVVLqmclUf0nQ9+6IOJDtKGep3MtDQWak/u+/qG/uNojRtbqzl6Bmsi0wbNH0WYaI2rvolBY7MOgsm7NqmZLeJBEpYRxpNIZkTKI3z0gQce5GogJO/a3/5GpmmEQo35LY/pMxh3wkVO18iEL2ooXK/kPWpZRJP66tFuO13kRoKfyiAynTWAjsZAhe4SDpVw4ITTpNP5k2G+J4QwnYdIcBhgu8RKCGa/4Fhakk+MN9/zLg6obzj5zjI6E4aVkLlMgKARdmLq5HnCfGI4MCbQJ5R2SDsEFx7NCbPvYtF3+A6jk0Qbg+gHZCBUs18MS3igvWBp//qTKPued8ESHmgfRjgfbd7jWXgPadNu2sczhmUSbTAEY/7FEFIfP8g0Jkf0Bx2BJgNnKEe+h5ZP23aVQ0fJ5Ig+MDiaHAmZ6xf4AU+fNu+GtKGJDsEPfKNrhmVIG/02R8mw5L0YbcOSuuE7CUs/D5S1n3dCLKENduBoWOfDEvzQDSKjJmEZo81g6CcMpU1G2yY98AOuYOkP/HxvmdjBkueSaBuW8GOLG+CehKVNXpOwNFtAe6FNPb5z4euGTxv5wW9MjsjQJiaGJe/G7JD1CZ5Db6CNnEIsec4iPFJ/PizNtvlytAWesJ+hjz7tGJa28GQTLmjDD3bTl2MSljY5i9FGbyhpsETmyCcfltRFdFjaCC/IJ3R4wdL0wmjH9BJ+wZLvsBt+nwjzmfl2CGcCGeajTd3YGfjJR9v00u8TIW3wgFewZKJsOhSOj75e+liGcqQ98G1YMp5YMIPQsTC+oY2OgTXvhrShZ3YV/KEZ0yFoW742+iNYFpIjzgJOEFiabfP1ku9NjtSNHM3ehPwYlj5t6Mf4gSZ188P36BR8hdF102Lpy5H2wzs6lA9L7IzRDu0qWFJnKEfqDB1e6xO0lf5q6Vio0+cHXm3ROB+W0DB+6I/ohckxibYLWKb9An6sT4QL4egheThdRDydQ4Ql5yRhUCaMnyCLn3tF9t1zhO5A6FGyko4JBZPstl3aNL79HfKTn1ytBmNVl+R7VIrj8PLcZd0I2AdLV2yW9avXJ34ffrFSk8L2l7J23UbZ3EhYYRK0tqqgNmrHaXGBGzqSyu64lh5//AmaE+Y6zbtxtOZy+ajmWnhM49Av1TwF79d8IL+XRvXqUcJZKxfJQfuOVuXUHEPqx6GEdDa1FtbYgXDcLneWca0O+CXayVHkjTrBHMzq/rZdMccTBhOjcvXVV7scXiQkIwcGvPsTcctmTj4jcuEwuSbPAzlFeN8cKn6ng5HbhnxK/P2mN71J3vjGNzpa/kAJDTrbVVdd5WiTC4McF3RS31mwaEmEPCYqoeX5IYcEz4W0Q83CUFCnbxRsUhA+m0SbLNlkcsdYkD+APBcYEH/VyAYfsMQgkf+IXCbQ8ieP0IDv6667zi2aMECApa0GWZuoH/zIpUGUTN455ZRTXNj8kDZ18hlYMrCADViGtE2OhL4nfxvtJ4cNiwhgac4cdYE7iZzJp8SgZ7RjWNLOH//4x11o85zvqJgcfdrk1CB3gw3+xjvvsoABbdpC/iOeDWkb5mRSp61MXMingk74tC2KF6kYyAEEPfIAsWDi66/1CdqKHJm4kq4B2th1f6D0EyD6emQ65GMJfvBDO6FNaggC4DDY+bpuE+sf/ehHjjYnFMjXFGLJe7HgDrQJvkPa6Bm5qcDBaPNs2Cf4/v/+7/9c/4U2+XtitOGB/Bzk4bHcYeRSiWFJW8GSCS55Reg/IZamv0YbHsgxhBz9yahFaoL27bff7gZ88haR6yukbZMn+gQTCcZksIS2v7hifYI8OOThwbbBN2OCj6UlVSTMOjmAoEfeomOPPbabzUKOPI8coU1OE/oZtHx+zBb86U9/cjm5oI39JS1BuLDDs6QoIJ8StA866CCXDB18fV2HBrSxvwRTQr/IFZWEJWkxyMODQwE/5BmLYUm9yJFJF7RJAh/Dkr6AXlCv0eYz2miLZBZBjGT2YAlt8godffTR3bDEhvH8D3/4Q0fbcl+BRwxL9IJ0K2BJnp8k2q+88orLp4Quk+eHvFwhlrZLweIquWtIyItexmgjL/TnzjvvdHaVfED0oZhtY1INljgJhx56qJx33nkOS39xxSar5OshJxd9FR2ibt+psDDjjz32mEtpApbwQz6ekLad3PiJpi2ANn0WexmjDW7knqOvQQ8sbXfO5Gg2nQTL5DQCA/IWkYcohiWfIUf6B/mPGPfQK58fW9T0afMcYxq8mePFuE59L7/8sqPNd+TkItdPaLPstAxyZK7B3J0+wYJriCU8kNvsr3/9q3OOyFtEnjG/PxptcEOO/MszPBtiaeME8wcCm0EbORqWxo9hyWI+/EADXuDJ54fP0Us+A0t+ZwxF3/gshqXRpr+QMymJNhG3yacEluecc47LzdUNS9XdzSoz8m7yLzIYESxW53YTIOi2ynVFqWFzkw5AJNkrcwpAQw855FA30aDTkMiOSXoxZZMmXW3e0u5+Wtt163jIiG4/7Vs1cVbnMy2t/eeuT5Uqn9seruKIDk5IrQZuqNXBaViXEOAoHhjaD3+Dmf+T9lhJPmyfffZZ+a3uGJFADEV9/fUlThHoNLTVtjnrN+vOi0uW2CHHwEseCE6Sg6G9Mzxsra7qkBV5tA74zYprWJgIgC+Gg8IgjO6GOxU4N0ykbScU+TD4W7Z6q5eBmM9sRYTPeYfPwpVEaGCkjDYDAQaDNvmFwc6nja4w4UqiHfLI4BKumkA7dnwqifbMmTOdjjKJxChDO9xWx6FGf3GQKAzCTAzC1XVw4F3DEiNjq7J+23kGOhguBjsKE+0k2rQPB4lCrrYk2rxPPRTbBeIzf5fPaDNRt2OGOCE8F2LJCidy92nzN5/nkyO0mSSFtHkHLKHNMxQGjpgcGXBwCGgbBYPO4B/qr/GDsxtiGR4fZIUTnqFPAX9ohyuJ0I4dfYEff+fQ+gT4GG3DMtw5tF0Oo02iTfpjiCWfhbuotDUfbcOS/HQxORptHCRKPtq8/6LmAoQfsMJuhP2ROsAS/aa/UsAf3EIs7ViS0WZigf0N+cZeQIcj3/Q1ivETkyP6YCvi1M0kNMSN9lAnx6sptnMRYmm06d/moBrtUI62km20eY5nQn6YQ0AHx8to83usT4ClT5vFE3AMd0xtoo2DRGFCbjui7oPOEmLJOABGSXKkHlsRhzY4hlhC2+eHd5g0hvwYbWy/rWwb7RiWtiJO0+k76EvYx2NY5qMNltYfTY4hlsgR2jhIFOwmPCbRZm4BP+i82erwKCZyZGJruygs3FBfuPuMXjIvYVyksANlO/q+HG18NNq+HGO00QWjzRiURNvvE3YMl4VMf5ww2rTRToGYHEMs4RtsbEcH2oyNIZa85+sQtM1e+jsa/E6d0DYdYp5HH4v1CZ6xuQb42+5PDEscQ9uFNH58vo02/Zu6wJx3sKGhHOkjPj9GGyz9nTbDEl0Lafv8GG1/FxabAe3QrtKXoI19ptgx3JC29UcfS+M73DHdiF3WfsG8cqTKj7lmWHJOksW6Hz58hCaS1WhuzZyxbXKN5bulS5e43xmgr7vuF0Km42LKx79xj3zxhy+5n//8xUK5d9bYbj/fu3Fp7plf/LH/5DndWKfHZfQuEkljN2yol+XL1siKletUSde6v62wM0AmYvth1Y9VDv8nacW2GCxRrGOPPS43mWLl8b777nOda7N2QpR1mBqlEv1PfV0NW97iOq/dIeikNWCcJDot26GrdBCyHxsQfNzoRKzusjNCYXWblbqwY9g5+ZNPPtk9R6flWSaJfke37Wm+s3PBvMNzoVMBDVay2HGhsFtAHwkNHIae99lBoVAvOwAhbdueDvUCujHasbs1SbRZ/aYODBkrqLH7F7zLCiu7cRT4ZvU6PEpA+3mGlT4KMgCvEHPj54ILLsi137AMz3tDm4zoRhuZxmjb2e4TTzzR0eZv+kLIj8mR58yZTJIjtJEhK4MUMnrzexKWRhtczj///EQsfdrsYrFrGcoRLNFdVrwo8AE/IW3DEjma3JOwRB6s3rFqTGHHiVXMmBxj589DvTT9hR+jjS7H+gTthh/6IAWZsqsQ6gZ1xs7y56NdqD9Cm/4HTcohhxzidkBC2naHgmzwdm/J5Bie2wdLVpXhgcJuAQN02HZ0jP7PIhaFCSJyTOoT7OzZBNDkGKNNH4MHCiv2TKpitMHN9BIc2B3iM39SZjqE7Ezu+foE6TLogxT0E/1NwtJsG7TPPffcbraNOsCS50yHWLFnfhHaMbCENjaAwiQNfpL6BFiaPcmHJTtM7IxQWDGHdrjQFNoXJm28l4Ql9ELaYZ+yMQr8KKzYo0NJWJoceY+dqXxyNOw46cBzIZZG2+Zu6DKOUxLtiy66KHdMCozC/mhyxN5jUyjIG2chxBI9xZba2Mwz8BOzBdAx2tSZT46MnUycKfSPJNrUybMUnFJ22kIszbZBL+yPMSwZH4029THHCvuj3e3xaefD0qfN2IzOhbSh4Y/N6C70k7C8+OKL3byG/m+6ER45AwtoY1MojNP0taQ+YfwY7SQsoRfSjmGJfXYnnbTQv6Ed8hNiiV1F5iFts+nWH32+w/7InNmfVwZzZNeeElVut2XTMkO3vN9ykMwYt686RK+rR9UuY9zZwTK5/enbpfQvpXLppZfqIHuqe5Etr9/97lb3+44uP/7KMXLKkcOiZL9/3Ry55vcdK8vbUyxwAw4ieZKampr1iFelOoyNLmAD+ZHqNOrd6FEj1Hna4FYAATy2Grs97Qjf/da3vqWKPMGtwv3Xf33frSxy7IKVQ46PHacroW/RSd3I/WbIurWrdJVwiyqc3pEoKZfXdPv66s5cWHpUZvpb3vKWjiW/flh0pWmkrkJw6W2E00/dWfBLqXb4sm2R+txXdA46tZ1BZvCx42msZlixi5t0HlY6MET2Xhjt0DJW25ETOjJ1sYrh7wpanbSTFR6MDR3Stp39tqNbGGGe43c6u90N8J+D9u90QnZi532hWbr6Nk6PCeyu8vZpMzBffvnlwg4REzhW7tkxQCdCZ9Joww/8Q5tnQuOwvVjm49vu8mBgC9G2o4vgBeahHOEH7H0s7ShRiCXysLPk6EZMjnahGHnQx3gOLHgvCUufdj5+aD8rb6aXdjQq1Ev+ZhWMAR8diNFmAKGtdn7fzvgnyRFMWDnP1yfm6YLOSl3YmaEDJuVB3TE5T1e6wz5BXwETn3YaLG03I8YPizxXXHGFOw7oaD/4oFu9th0jw8hogyUr0fSzfLR5jz5Ov0WHCmFpQULsqK2vQ+gP8rD7TtDOZ19MjkyeTPdCHTI52ll75FiINnoJlui9XbSO6RB6iTPBpDDWJwxL9JCV/UJYWp/IJ0f4oV3oL5NyaOfjpxBts6smR/BJg6XddcxH23bZjO98WKJD5sTFsDS7ihztTlk+vaQOdmPTYmk7z/nkaHcf7RQA/ITjhE3i4Qe+0fd8fYL5hU1OC2FpR/rzjY8mR8OSfmy7qKbD1ids5xI7WIg2Yx5YMqYljc1GmzEP3cwnR7szlzTe2ziBDtlJED5L4gc9BnOjnY+fQrStTyBb+pnZtkJYgo3dNaLdSeMj9JFPGjka7XxYIkejbTuTvl52BEWrcnOlnmCZb65hwVTgJ0bbdgwNC3YOynVss4Lud3GSWvfSqGi6WjRDJ9gInCMKL734kmyt0+gQ93S/0NQF5e34o3ZEjazb0JCroXa4/r1x299h1T9SJ+nNR3QM5GH57+tf6XUnicANTRrFjtLQ0OiOIg4bNkQdpOHaKZp0V2ntDnOSCsGMk3RE54X0qTphZlBnUJ2vE+a12qmu7bzHo07SHuokdZzJ6Iel00nC2x1eTPPQWzochsSOO/oT61xnUIPBc3RQOqydK4/Rst0bOjrGjWdjxyZ92tC0OwdhndSTlvafdVfDd5Jq9ezxnnoONyyf+tSnhLPUvpPEEbkYbXSCSS482LG7GD9gw7OFsIRvnuPffFhalCTqLYSlTxsswwlMf5RjPix9Hcqnl8Vg6e8q5tPLtHJ8Ve9hrdM7A76T9PaIDoG9OQz8XkyfYEALJ0XUwZn5b37zm12cpJj+Gm03eBXZH5Nom176fSJ0DE3f0mLp24I0faLQXUTo8wx8F+qPxdiXntq2fFj6ts10o5BdLdQnzKanwdK3L+Fk0NqRFkuwxralHSdshzNtn4BvdC3WJ5AjTo3ZVbuvUwjL3qKdVo5pseyrPgHmYFVovC8GS5MjCwP8JI331Gm008rR6kySo9G247+x+UuIZZJu+LbAbHW+PpEGS4vQl1Yv+xLLQn0iDe1880vsYy5wQ/mCcilbUiYrO//LGRPZvmSpFYPK5dMff7/ccusfZMGSjjsGftlt8hi5US87vuOCC2XpyvVy+AG7y//874/l9DPPkw118ZxLM1/VS/JNm6K8rV3fnI/nLt9xQcyORIQv4f2yO0RZv6HOJZOtqBjk8iNR6vQIHj+EB9/R5fijD9EjkSKPPPlcN9Iv6kD6Kjssujqo2wnbvu8etWPHhuXbQSBhKNMcabTLimmalc+o+e/3Be007SvmGXd0sfOeXKH3MNKxY43he+6Yp64IFipGu9BzfJ+W9kCRYzE6lBZLBuWkybyPcVos08jFnimGnzT9cWfS7qs+kYbvYmjbXddCWP0z9olisCyED9+nxdIWaNLU2dt9wnYpdxbt2NGjWFvSYlnM+Jh2jEpLu6+wjEXlDDHqK9pp+0Rvy9F2mHpbL3cWloX4yM3wSzaXSOnG0sSfQhUlfd+xWr1F2hISnC54fbVc8K53OweJ8sxL8/XvixIdpJ62I/YeW9icDY79+BfUa/W43bhxXMobodu01V2qIuJdrOyz51T5w29vkL326DjHvd/eu8tP//fbXc6F45Hvquf1Y3cB8vH5hkMOkIMO7DijHZaNWudKXdFP+ulN/HZAXQPm3tQOwCIjkSGQIZAhkCGQIZAhkCGQIbCDEOiSJ6kvaLbo3Z0f/PgXeat+fUVH3HWK+lSyxPs79uKtd78mVRWlosfF3KVkCsc1iMhRv7ljp6c3C8EZOFZXTNm4sV5enTNL7yB0BHZYv2GjvDLn5S7bti4KXWfo6GLq/q8fX1/M49mzGQIZAhkCGQIZAhkCGQIZAhkCGQJFIJBzkriP1DpVEzzWjpTJu0x25545cuZCb2oO2MqHK4uotm8fXbex40jddTfe7n56Wgg1aJcDwzpwYDjPGbtQH6PH+Uz/7OgyjX73xSu+m3t0qUbC+5+f3NDtVQtD2lMewveO1POz++kPu2Sj9ZIrZ6lxxLgkygHFX+tF3s7S33dpCChSdBx4uzjP1r5FqwojRRkAls/Ezn4n7eihA3YJlmfCqCtWH/K3vAjog11Ajck2Le3e0gu/Ho4y2DEtzuzGwofzfFos7UIkz9t55SQswdHOeOfD0qcNllxAj8nRjhZRJ3IE81ikP/hJK0c7Pmi5JNLKMR+WlqsJHaF9FnAilG+IJc8l8dMTLPPRLkbX+gLLtPSLoW2X0vP1RzvyZkEi6A92lj1sE3ppAUR6Q45G2++PsUh/1h+NdqE+wXMcRSrUJ6CLPaAdYZ4Vn3c7KoX+FsLSp50PS592ISztUjo2IKlP+HIsxE9aOdpRKbDMRxus4MeONvUFlvlsWzFyNCwL6ZCNE3avJalPgI3dGe1NOabpEz7tfOO9L8e+6BPF0N7RfcLGCXQ0n16GckTfwih41BH2CZ4Lw7Ob7fCPTabtE8Vg2Rt9otC4k3OStpZvlV0n7CpvOuhNLi9JW0ubHLT3QbKqdpXc9eJdrh4As0ujRAexS1NMyGMRUgoR39nfE40lKREnfCIsd0yQ7a0CJZ/iF3q3mO+JJoIhwumxQZ3JpkWpGaRtHaERufbU8KpEfGlQwz1RQ9HWKK8LNPqdV3b8ZapiGO1wkAoD79VpOYf8S5boJdGlws5OFBU/chYDRyzkJTpOFC+rk+eoM8wXxPfU6d/h4YwttMNJLhFX/PO31EnUmXAQil2wjN1BsQAMIbzgUYi2JeEMozJahMAQyzA3CjRZaPD5ps60fMciQsZog0US7VCOSVj6CxKW3DDMxQC/IT/ICtrhQBDKMR+WllvHZAT9kJ8YbeqM0cZu+WfSbfIc5mWJYZlEO6ZvvB86vBYh0O8TvBvDEr79S+lJWMb0Oom25UUBS3jh3TDHjfXHNLSRo4+lJYoOsbQIgX6fSMIy5DtJjiFtm8DG5BjqUKxPGN9+NFDqxF6FcuRzy/NiWFLn9mBpiSFNz/NhGS5Qmq327VhMjvn6hH+fLwnLmBzz0faxTLJtfO7PJcy+hFjiZMZ0A3sZ2pcQS+qM2dUdQRsaRGYLQ6+jL+FCb1/IEdzS0KY9Ya4idIi5kD9GFYMl+hLmC4rJ0cb7UI70Mf9eUF9habnh/P4T0rZxIi2WsXlOiGVSf7S8Yv6Yl4QldfqbDDZOhOlBQn5M10LMY7QZT9DhYkvOSaqqrJIjjjxCls2dLyOHsIuiiegalmoowEnuzs7Q3YfKf/zHN13oRMKzDhlSowkmX3VhwO+4407NFH5ql4lfsQ3Zmc9XVpTLeWedJo///RlZsKgj0RoCC8PP7sw2Gu3rrrteow4udjL51re+rRP4dXLllV93E4Xbb79N1mtodoJRLFyxWAaVNklN5Vap37BE8yZNkrHEodcJX2cZCE6SaypGbpOGpSThlxXyJpEl2S9MOHiWUOiEvyaXCMcx+dzvHHRqZMtOIs9iCMjOTsEJtR0LdIAJGR2OjNkYYOL+kw8JY+PvKEEDI0x9ROUiFwXP8rlvaHgG+iREu//++10d5JZIoh3qHO0OaTOYxqIjJdFmUCMrPXySGNpW1nyDRBhQsLznnntcolhwBE/q9BPpwgs8kZHeEgmCJRMyn29biYb2n//8Z6evb37zm13+nnCnxuR49913O5zIOUPOgxht8CCJKznKLC8L/DBgmByhjRzh6Y477nATQ47qkr8HI+uv3PMd/BhtQlKTzwXavhNgckTW0MbJJDM8tMNdL96FNpgjK/KTkL8npI1cqZdM9yS4hIfTTjutG23DkkkmdYIBWFpOMH/HzbAkez2BaMgrQY6NEEtb/Q/1zRID+1iCEXz84Q9/cLsV0CaqYgxL2gpt+iP5bsj7EmJJHbFgFUm0eR850oZTTz3V5Q5ikSqUI7QfffRRl/QVHSK3R4w2OswgTZ3orcnRwlkbJtYnSKhO5Fdyk5D7hc/9RQbbTSbTPWH5sSkxOZoOseBFneCAXlo+J1+OluSR5wiNDl3y08RoUw9Joh966CHXV8k2H2IJbVskRIewcWBJdNsQSwv1Dm0SYUKbvE/Q9p0AkyPJkqHNxJL8R9Yn/IUq5IAegTm0yT+EfmBj/Z1tsy8PP/ywS8JMCHvaGdK2nSEiudJOZA+W8BPKEdrYdmizIGy0aYfvnEIbnpAhsoQ2cjQsjR/DEn7oE9QNbfIwoZM+P2ZfwJwEl4zV5IUJ+TE7b7TBknEipE37kCP1Uidtxv4yPwhpmxyRDVhCG96TaBNemr4LfsjRdtJ8vbQ+AW1CXKMX9LUQS/4GJ+aORGElrxI52/jcd0BMh4w2YxDP+Wk7rD+aHKFNf8SmknspiTYJox977DFnx88+++xELMEY3cCegSVtRYa+HHkGfhjLoE2eH+xByI/tLkIbW8SYaFiGOzXw49Omf5NXKuwT0AAnxh3GH/QMjJBFiCU8oOOMZ5RCWMIPfQhbSb5A9Ml3qEyOjE9gabQZixivrE/QPvjh89tvv919Tr+1vHL+grBh+ac//cm1lXkG41TIDzjAj9HGGTY5spAYo40ceY95DrTDzYw67TfDtG/lm1fmJsocs2PdfvmKpdLS1qw7E20yckSFazSCZaL03e9+xzENANwBokMgyJkzXxowDhLR9saP6epNVg+ulJN08N5takeCt/5evve97wk/JFyz1VYUkt+HqhOLQVm9aoWUlmmi1OpBGqp8sIunH3jR/d1Jcv4R/+dCYQZx/TcTvS8oTHAYLHA+mBAyYIFJuBphiRRxaBiomNyTV4gB0l/N4Hc+Y5LFpIPJyd/+9rdoUj3qxCBCmz7Dc3TycPXW6oQ2Ew4GKwbCJNoxHsNjZ9CObXeHO1NGG8MBP/CMExTShibtpq9jiMHyd7/7nZt4hLQtV8sf//hHhyWZ0uEppM1gBx0GNAZJwzJGm3dZbWVABUuwou0x2kxOGQDAEn6gjVH3V/uNNgMVBhZ+yMsTJqGDb8vHZLTBByMb7sgZlnxPfcgQmcOPT5s64Qe60OfZW265xT0T7m7CH4MSAxVYcscSOYU6xLu0nUEFLLHN8APt0FmGNvlymGRC+7e//a1TqbBPQDt2RDLE0vh+/vnn3QANbXQ+CUsGVWjbQM3YEesTsSOfSbTpr4ZlPtrmTIEl4xV2JEabtjOQww99vWMRsKstMDly/JwJM/r2m9/8xulkTC+hzWQd2k8//bRz5JPkaLTBkv4W0kbe4ANtJlpgCT/IMKlPmFMMP9BO6hP0V3QXfuA7TBgKbXSfiTi0aQN12+e+fUI3eJ/v4RsZMSFP4senffPNN7u+F+sT2HT4pc6///3vbuEk7I/WJ1jMgl+c8pgcDUv6ApM8+IY29cVow09Im8mtP04YbforbYM2fId9wjBjUshCCFiiI7G+F8OSRb2QNvhDB9rYP/hJoo3+QRt7ycSecQDMk/oEuTDhxyal6FDIN3oJv/AD7ZtuusnZuxBLdJXxBHuJHJ944gn3XuwoMfxgI6ENz/ADbd+2gSVOIHVQF1jCj6Ws8PXSxnvrj9gu+lo+LBlHGKOwXTE5QoeFFaPNuAaOSXpJ28Ac2rwT64/wg60w2jfeeKPjMYYltBlvqBPsaWtsDkDbsflgyQ/8xOQIHewfi53U9atf/SqRNnUaPyZ3sAzHXJ576qmnnAyNdnhihXfAkoUi+jZyZPyzvGPh/If3zSlmHEDneDZGm/ps3obNjuUwZY7ml9i8MjdRbtXQ1oDcEfucHDPEne9gwLabMZRLly5xK+TPPfcPt1rOygrGZqCUiy44S/56190yaZw6hZ1lveZkev9H/03uf/ipgcKG65CtrS0ur8jLL892O39k727tnMh2JFotlfatJe60IMYsmEANmDtJlszT9LAlIW8BKwWsRtoEncGZ1RDLIm3CZbWFxHOWJZzP99AEvHzmT9b4nc/4zgrv8Fm4/Q4NQsobbd5FNrTJL7QppD19+vRE2jEjEdK21Znw2ZBvo20Z13meVT/aE96z4jOy3NsAyoo07QzrZCUZjP1V/NhzhqVlXIc2q1BpaNM2ZGAZuY1PaCdh6Q/8RpsdQCtGO8SS+uDHBjtog1caOSJv3g8nHXzm04Ym/IS0DUvfwUSnQsyLxZKVf+MHGtBm1c8vrK7GBpGQH0uyHcMyPMpgWNrgjf4h/5Af6IbHkmhbEm2/P5ocY7SRm8kCGjFbgF5bOw0Pk6NvC5io8Byr78YPmIFDiCWLir4OUW9MjoYlz4Z6WYg2WLILG6NNO/mxQv0hlug1n1FHSNvfKTa+kZs51mAJP2F/NCx92tjjkDZOQdgnWAmmLT5t2gWWyNGffMZoGz98Z4VdpNCmG212U40fMGQXNjz+Cm3e9/t+Piz9PmG0Y1jCj9FGb2P9kc+Loe3LMUbb+PbliP2J6ZDR9rFkLMiHpTnr9G12lWNY+nwjI7AM9TefHH276MvRaMMPtMPjdjE5ggP8+HpltNEFK+zq8pwvR6MNP0Yb+8V7IT821/B1CHtMnb5TY3X6tJlrIMukPuEvkIBl2B+NH8bjkB9/jPKxNIeMnUhoh1jyN233bbj1CZ8fHDGei2HpjzM+lkYbGtAO+YlhaXIsRBu9oD3hGIf87ag1CwAtupAWllwy2fYD2uWUS06RwfV632XFIp1ct0vtqLEyZuwU+f2Tv5fDlh0up5/+NhXYcAfQ2WefJdde+3+6LXaE25K0nELdKPSzD6bsMk4OP/gA+dNd9ysgbf2sdYWbc+edHcdm6LwkX5wyZbKccspb3Mo7wn7gy1+Si9j2HVYjG9Ytc47RsBG1GpBjkszR1Ywf6N8UTSa7rx4JeLkwxZ3zhHr4Q3X7fqFSr6UF7kiDHplqV4+PjoVRKlWH3i+WQZ6VGFYQOEqAroYZmelQTFA4fsBKNM+wTc9qRJh7wLaaWannO44L0VntvLvRp7NBH9qs3jKZogPj2Pl3PezoCaujtnLLokNI247A/UaNlZ9Mdrwmkp32kY90cXgxeJ/85CcdXT+ZLKss/l0Po40xgB9w5BgbBX781RjDktVJVpjAEqOVhCWr26xCMRhw7AB5hXzbahO0occxNoxWPtqscjOhwRAn0WZ1FCwZ3OEnzONgWMInq+H0FTDn+VCOYMlgDF145wgHk4UwgIthCW1WOo12TIcsESaLSdBmB55JREjb9JLVNLBkoOJoXpiQ02jTt8ESXMCSiXMSlugGq3lGO4bl3KuvlhWaUNZPJvtOXan0j8L5OsQOH7jQJxjIk7CENv2CIykM2DEs6Ydf/epXuySTZZU0pG06xMog2HPUz3TIXwQyObJqzWom/TGJNn0cfQVLZA8/MTna6iY7JKyOciSFCVh4H9fkaLQZ8FnAStIho833yJH2hHbIp41t40gKk+sk2ugZekn74CfMZebLkdVl7BFYokPQ9ncMDEt2FNi5NNohP3YkCtrUCW0wSsKS/ogcoc1zOJ0hbcMSW8ZuCfbtsMMOS8SSvoIcwRQs0ZckLFnVZ9XcaCdhySo3/DDhg/ckLPmcnRL+xQ6ZHH0s0S/wtJ1YjjHjqCRhCW0wwl7Qzny0kTc7mKecckpe2uyisItHf4Q2Y4R/tcDkCJa2O86JIQtM5I+5ppe2qo+uMTYnjY9GG7rQD2mbXtIeaKM7yBE6SXKEF2wbfcyOUPv3j2xs5hgZWDKOYQctOJDxY7T5HCzZBadP5JNjSDsJS2gz9jDX4HhlEpbwa7Thm3El7BPGDzYIPcIOMEYWwhI+qZPxKAnLZ5991u1OGe0kOXI6AX6wqdjWJL0ES/qE0bb+GOsT9G92Bjlqx/w2CUujjdPDvCRJjugvWMIDfcJ0KNwN3aDzwNbOIDfDdW43SPunFfpqzklqmdEi5dPL5ZRjT8kdGdmqp52eePwJWbxysQy+d7BbWQZgmIEQyoZhw2hvT5k0tlo+cdEMGVSZ7lLVpvr18t/Xvyh1m1q2h2y/epcOevTB0+XFV1+X+k0aTjCh2OoHimITYBSqpmaI21E6VidMB2lH2187IkfvUKASnQzP0knfap0wXKufUdRJ2kedpDn9CgSvMZ1O0gL9aFTaNoKhZdW2d0InJXRq7G+bWIdHpWyC7a/ahBNMq8MGQPvbIpWFddrAn4b2n3SC7jtJoz70IZn+sY91g+Tyyy93/dB3kjh2Uog2FYWGkM9iWIYDuTXCHKpC/IR89wZtGzAK0S5GjiE/aeWYj5/wXsSOxDIt7deuukrW/uxnXZykMyI6FLubkBS4Jy2WHAH6j//4jy5OUkx/Y3cTtpd2MXqZFsu0fPcFbXNqCvWJvpBjyA/2B/mEx0Bj/TGcFCXZl2L6YzjBNNsWyjGJdlqbHuolfFtgq9BYh0eJbEGpkK1OGqO2p0+EE0xra0yOdunf56cYOYZ8hxPrpLEZXLaX9o6SYyxxazhGJfETk2OSXvY2ljFbsLP7RBosk2wBO7X+UcUkO1RoboktzQVuKF1XKq2v6YXleXfLqNGj3CrzhvUbpKm5Scpby91kixU0v+Ad81OovO00vcSoq6KUO+76q3qqS7u88q7T95bj3v4FaS9L5ySVtSyXTQ3fl+9f91I30gfsP0OOPupI9/ksXb185NEnCjWvX3w/eUKt/L+rrpVvffNKue2O+xPbxOXIsPi7eMvYXdGVrBf1nCqBDjB2nLtkUtaiux1eKSpy3E4Aqej2mfGhg2C8GVT8VQOfB5wnC/HMM7HABzwf1smgEg5mVi9Ghe/pO/nqtAvbHUdbt3aJutNFQJGoikm0Y5/HPoM2K2R23AO+k95lYLJ7DzyXhCWTAbv7lY8fnzbyScLSx7wQlr4cC2Fp/IBxEt98Z04wbaTOJN0wOZoDnQZL6s+nl4al1emviPq6UQyWTBTT9Im0OmSTNaszX58wLAvJsRjaxk9vyjFtn0iLZTE61Nu06Ytmh8AoSYd8ORaDZT79DftEEm2/j6fpExbOvFB/7G0ssekW/jsfbdsZKGRX4ZXJn/WdQvygb4VsQTG0fb0sJEfDMl8bbZcwjX1Jyzd4ozeFsCyGdl/LMc1cAznSZp6N2btQjvnq7G0sfdqF5k79CcuksdmCGxXSoTTz2pyTVLa8TPihrNf/rAySLhPrNHV2e+b4Y4/QrVBN+rq1TZ559uluTlJFlV4IVAcJxanTCf0gndjjfbe3o1BtOmlp7rzz0HGBtb18lAYkiOfB3Wv67vLO889kKiK3/VG381M6SXZGkwHG7mahDCgMqxB2dAjvNObhJgFDRA+OAhV6Z/GytXLCSW+Sxubt2x2bp9jx44oFO+DCkvIQlKKdkB4Jfye8lNRxwqbkM0L+s/km32Gd0E5DPy3tvoBvZ/IzkGinwT6tHIvhuy/qTKOTafi1Z4rhJ22fSEu/WNpp6u2LOtNi3he0d6YO7UzaGZaFtX1n6uXOpL0z9XJn0s76ROE+ke+JuKexfXV2e7tl0+vSuqG6Y96+uS6xdhwSQj1zbnPduvVui5XPOHPO2WEudMWiIPkVNjVozpaNs91HDeu77lglEWbrnUuX0OIcOWepOVfLmU+cNe5DcEeBwh0Fzt+yO5Omw3Nmk7Obacrmpi1pHsueyRDIEMgQyBDIEMgQyBDIEMgQyBDoQwRyTtI03d6cSGQ0nBI9psW/9Z2x7dnbeLL7TkSvNwuno66uXnePiMbWEUbSts3YqkzjlPSkUdCxY4PsKOEA+eGb/fCtXObu2OXSRvbDYnKEJy7hsitmcfV3lBx3Nix2BAs5haGO/bYhQ3YO0a1YCFh7lpUYu9jKc/79pJBXow3uSVmoeQfaFq3PXQ5kt28HFZ+fQrTTYsnxCDvi09tYIsNYqFiDy7AEw0K04Yfn4bs35IhNcvf+UtIGe9upThI39VFvmjqL0Uv4LkQ7rQr2RZ8ohjZypA2F+qNhmRQmP+zjYB4Lhe63zXSoEJZ+n8hXZ19gif7YMbFCtPuiTxjttP2xkK3uSywL0TYsC9mh/iDHtH0CPAuNUcZPITtE3yi2T/R3LIuxq+hHISyL6Y9GO619KYSlP9coZC9NjoWe+2frE/nGnpyThIN0lO7YTNMIISTqJIoYF//ZWVmmuyh/12NuvrFFkABpdxGYcNikL+1gFz6HsPfZZ+/cGWoXway0RCNxbNadnRHdMi73lE74HsYgdkY0qf58z4YTrx9rtCiK/3mx9Px24PhQl11W3hYdrCPM98R1a+UIjY40XaNibeFsr/7wDNHHluidMs/Z3XGz8t4SVIF6MPxESvIj9XA8MhZe2DLdmywxSDwXTsapiyh45qBbBJwwLCf1hNmg6S9EwgudJXZILTkkLOWjHXPCYvobW0CwO1f+8yFt+KGNfghvngdL+Pb7dAzLGN/wQ0CXQnxvL23auT1ypC/F8jbE5IhuhA53iCX9kmhEMSzJEeLLiN3rMAQ4WIK5HxUQDNnZDmlzV8ESxYJDMVgm0fb7jemMTaZ8HYr1CXD0E3HyfIwf+kQMy9jYsaNoh1giR2QTnlqgjeiG39a+kCP4xGhbMlCTRRJt9MKPcohNo86wP3KcHH5824Zd85NHmhyJJOhHyuQIOhjF9BLbZiUfltTZkz4BP9iXNH0iLZbwHIaRd8f/FUs/ElgxWCb1iZ5imY82umELt9iC3pCjb18somyY/46+EOplEpYh30lyZFHXktSabUPe20MbnfQjZSZhie2lTxTCku/hO+wTHXPWriko4Qcs/T7BczF+GCf8BfhisGSciNH2sSxGjtjz2DwnhmWsP4ZYQps+EdqXGJbYP+xLISyTdCgt7TRT05w0MTj7q4O0saRVWgY3S1v1FlnXXi9TNLQgAHDk7OWX5+R+iOE+c+YsF6b24osvkf/93/9NQy/VMwsWLNRkXwtcAlSO3Q0dSmjb5IhvqSrdAQ+h9ChqoZ9wElVM0+64405NHvaEy1NFtMGbb/61XHrpZfLRj35Evva1rzmlOkAdpA0lbbK2Za1slDpZsmmNTNR8FbXatoFaGLDaOmPYN6jRiTmqFqCC3b5f//rXbncQZxIj5Rf7DCNHIkHCgmLsMVB+vfxu2aBJREeCOwwo9fkTWermM+qF9i9/+UsXaY7JZJisjDoxMtAmyRuJCvPRDuUF3Rjt2CTTN8zUgzGCNhMT+IG2fRbiybvUyTFTsCQUbQxLy4JNQBGwJMy1BRXw2258Q5tEdGBJW3xn0Z73aYMlYYehHYYttfYgNxJ7EiEN2sgsSY4k64Qf6CKbEEs+o17CVhvtmBwNN6NNmFP7LJSZ8WO0CZHMgO0PsLxjsmVBAyxJ1Ac/MR2iTrAksR5JH/k7H5YE3YFvox1iCe2wPbQJLEM5WkJxaJNkGNr8hO8bvoSOBkt25JOwDPsoNKGTRJswz8gcGvloE84WLI12SAeZ8T44k8SQsMN8Rj9PkiNhd6ENNsjRn3zxDvoDniwwQpukhjE5Gm36GbRJhAo/SbSpA9o33HCDC3mcRBvZkmwSecMP9YdyhDaf8R2h3A1LdCiUo+ELbeTIMXSeCbHsOAlS52jDNzLKhyW6AG3sIPYQfkJH3bC0RKUk26TNSXLkO5IsgyXP5MOSY/PQ5hkwC+8N0x7DkiSpRPXNhyVtJ6k2ScxtYhzyY/gSOho5EvI4H5bYXbDEdsRog7nJERsEP9CGThJtri7AD+G489E2fqCdJEfooJeEjoY2fydhCS1oQpvnY3KEHxvHSbIMltQXk6PRRi5gSd08G9p06yfMB6DNHXFz7vw+Dm30EL4ZGxmjbCEsCUujDaYxLMGGPkE0YmgTkjoflj5tc9BD2jZ20A+pk36ZhKX13dtuu80lzC6EJf0LvpFBbJ5jWBo/Rju0Lz6WPm1kFs5VrE9AGzkSiAwZhn2c9wxLEu0Slr+QHElszfhockxajHN2W/t7e2eKHF8vcjtJeIxMsJcuWSy7TVGvfZBmYK+qkGXqqIxQr9fKe9/7Xlm2bKlzWlDcH/zgf9zkpDcLSsQqGSAx2Vm0qKFbYqnepEddBl6+I1K9TbOn9R177DHOMT3mmGPl05++XB3UH7okZhde+C7ZUz11eFixVHMp7TJCKitKpay80u0kjVTPXHtrT8nu6PdyO13owDLNHVOlu0Ikkq3WVb8NOsCPDJw+OhYdDmONPJkYfe5zn3Mrjv4qt00CLNM9E2K+574ZBslWePgdXWRAw5Gyiewll1ziOrG/2msDKpMNDCODH7TDlRBb4cVw0D4KofSTaMdAp/0+7XDCa++Ekx0mAWDJ5Jas31be+ta3ugmCn1CWd82Rgx/a+oUvfCGKJf30Zxo6Grx8LP22Ux+0mcAwaaTw/EUXXeSw9BcOeBajixyhzeD37//+706v/VUoGwzBkgGDQp4mkvUhf9v5pj7kiBG2nA38/e53v9sNbKEc4QfaGHpof/7zn0+UI4M4sqYg6ze96U2OL3/XHRo+bdpKnbTfX03kbwYnsKT9YMnKGzkwYljCN4O02a8LL7wwiiWTVgY++IE2ckQPY1iG+gb+Pj8mR3IPWRJx2vqud72rGz82MDFIQZuJhOmQT8ff9fA/550YbfSHyb+VCy64oBtt+gS24Oc//7nTIfT3i1/8otNff8fAaDOpZtJMQc/I9xL2cdrCRAvHkLYhd+QIrbDvQPuaa65xtE2OLGrF5AhtJhsUnn/nO98Zpc3EBCzRXbD80pe+FKVNPbTRop6yoEniS+RkO+UmR+wAOapMf9/xjne4PmF6SZ8FI2yB0abefFhCGwcRvqmHvDA+beqEhk+bfoa9BHO/7/A3tK+99lqHOYs29AkS/vpyNH7ot3Z/GJzOP//8bvzwLIs6tJNnjDZyDO0QuMA3zrbRZsE4hiX9gfxmFOo977zzuvAD39hZnH9kzjOGZWiraQvPQ5u8aWCJHMnZlkQbZ8b099xzz02kDZbGN3Y1iTZOtqV3ARfy14S6QZ8AG/ihvTizn/3sZ51ehljC9//93/852mDJnNNPbE7bTY44hiyOWTnnnHOitNEzbDC0+d36hG/TjT9sIHKHNov75BeKYckdcpwZCv3l7LPPdrRNL02O2FWfNliir/7uiy2gQJtFf2hjd8n15e+UgwlYMs8w2ujGZz7zmS60aRM0cJ6vu+66HJaWLNunbXzjULCoYuWss87qYleNNjaFMaVjzr0oJ0cfSxtz6WfYI5Mjea98fkyOODKMFRR2OM8880zXfrND0KZPYFeNNvqOfQn10rBkjsXzLEiTTJzcWDHa4Ah9CnbojDPO6EKbz1drPYwJzCsrVccZ+8cEida3hQD3whM6gi6McofRrvC2DzFkGIKrNKfG/PlMDkpcEq+2tu6Zak0og4buKhWjD9fgdltkcM2InLCSftlzz44MwQjLBXPQhvtbkPkqqBoyWipGHabvtsrQWtLsFC4YYZQLWig+CscPHQoA6VA24BDggcGRSfWOvEfic/Hww4842uecc7ab9NBGeKAj7KOCprgJRkuHHAdVEG65JUy+OmCi2yF7lJydsJVqaIbpkab1wQo3PBMkAzmZw0tnpBOxs+evShAYJLxXhuFi8PNzrvAZwUJ8Y01bbJD0V6wwuBgu+guFNkCHgc2nzTY7n/v6jC4l0X42UF94saSu9hV8h8fG+I42+bTZEYa2tdH6GLQxSP6KFYMxem7PwitJMdkCj2HpvwtuIW14JCFiWtrosj1L3eQCY1Lk08YhQo7+kZ0YlkbbJk8+38jJlyNY0u+tTmgjQxYhfNrIAfo+bexVKEf6KVj66RMw9uSzYhLh0yYHmjPY2iYrtB2b49M2fvznjHZMjrTR2mm0qcOvE9obladwCQV+eMfeN9rsDvkl1ifAkgHP3qVt6BB9INRL6IclibY5FPY8zyEnf1AFcyZNvg7F9NfkGK7WhsmLTY7Iy/hhIsgAHSa6hBfk4es6/TOUI2MOehVOBmKJk+EH22R2g3eYmISJIaGNkxfSDrE02qzoW4HHEEvjmwmU0QYD+iM8+XLEVkI/XK0NabOYwGfm4EOfeuAH/ffxoO9B1+9n0OVZf3EohqXxQ3utTUbbn1PwO7JhEuzXCW2w9PmBThKWNhmEH6Pj6yWfIUd49LGM6RC2EvqFaGMTGQ982jE5Gm0LxU8bwQUcGVt9vtFJaPs7a8aPjyV8gAWL5bZzzyIPth/cQixt0dH0DSzh3X/O+PFpGz/+2GztYd5jtGkbtPnO3901Ofp9HDq03c+jZbT9BcQkOfKujSOGJTrEeBTD0qdtdfp2Fbyok9MDVsASG4qu+H2C+Si8+nMI2p6EpY+F0faxNNrMX3w5Qpviv898KuyjzAmSsPSDlpm++H3CPqN/G23aBm3a6mOJntsVH8MoJkfaw7O2sM2zRiccH7GTY/TZ5bqJwGZQbF6Zc5KIKocy1taOluYtLTrotGo46iY14hNlGR69CoHCsbr6+jpnUKqqBsunPvVJXZH5va6UdniLsfLSrFe0rjb31YYN9d0eaW/TUNtb9SJuSUe4cXM+7N9wAljSvlla2+Jz/KXLV8kDD3V4j/MWvJ7YJv8LjITtIEGLvy2qnhkVawOgxiak1MezaXai8gUTSNPgM888Q66++ieuk7CzN2vWTLcTgadcrysBfD561BjZ2t4ijU1bpaWtxSnNys4V704aA8ZJYkuJwWKtOrB0pjXamcMdGniCbyafrJQwiXvjG9/onJxw0KYOOhurpqxYMdklAzfFH4ztd7KNMzGjw/JO+Bx/oxcMLsiAFWlWijBmfn32HPpFPazGoEsx2vkWBWJ1xvQm9hz99j3veY8zuughuw/WLr8O3sXov/3tb3crNuyQMLkNsaSdOF6XXnqpWwFjkgQ/Yfvtb56jDgwhq7xJtDGS0Ab3I/T4KIYvRpv3WXlnxZVBlwzc7mimt21utNkdYFGBhRCjHcMIHk4//XSnQ9Cm7/iTTmszWLKLwSoh7eP3UDesLWQwhzbH3di5o63hsRDawoB+8cUXu4iY/A4/YRuNH/o+q8LUw6p1EpZ77723vO1tb3OrwqQkQOdifSKmQ7Tfl6X9fvLJJzu98GnHsISH0047za2EH3300e7odohl+J61I4k2/ZrVf3YbWTG3vh/qLwM6+s3Eg1Vw9DdJju9///vdKjdOB30zdHKsLewGgSE7U/DFgkDoYMEPDpnRxqE46qijusnR+P7ABz5Acm9XD/yEtE2noI3ugDt6we5VjDZjEDt7rO7jBMJ7iKXRpl/jADHRZbU+Ztt4FrtqtOnf6G+SHOGbFXZsr/Hj65C15c1vfrPbeYA2fT2WXsNo08fZQaQd9MnQvhg/H9Jk26yw0zb4SZIj4+Upp5ziFoKw2cg9CUvjh0koC8JJWFIfekFb2H1IsgXUw7P0xxNOOMHpUD4sWWFnbDn8cF1oDvqj8W1YchwpH22cImwFDipyBPPQFtAWxsePfvSjcv311zt7wQ5AiCUy4IexDj1CljyHXQwdf55jPDHa/A4/SXKENkc7+R5+QptuOFAHtF955RXBxtLuGG1kwckBjkMyXtHmJPvylre8xe2O4aQwl0iSI2MUtgiZYw8Z15OwhDanKKCNrsfGKHg12jju6C99OTwGynPQBhfmGvx+6KGHJo4TH//4x90xNgr8JNHGRjHmwTu0Q2fIcOBzToBwRBjahxxySCKW2AxsNQXdiGFpC89gyBgJpuHihI1tyNdoM2+L0bY+gZ3mBBVOntEO9Y15JPNJPrd/w3GwRAcxN1k+TidNx6gjtLsqHXc+CNwwXA2hXfj/gxr9d76zYxJAueWW3+qRhJPUQbrVKSlMcY6zJ2Xa5KFy4Rn7S1kld2YKxxNoalgl1//+BVmxprh7ShWDyuX4ow+VR554Vh3B5J2vnvDAOwwcGFy2vfHKw8IqLJMVjoqwVdmTwmDBMbE999zLDfp77DHN4c6Auc8++8oGlQcBOPYgAEdnks/hOoGD3mLtUNeoQabooLyHdsiOc0L9sKiBGqYr+mwF1qZtHgqP0fcdKAx+LEcVg6IfpMG20MMJGwbBz9xMW8JVa2tfmAWbjuev/tpz0PW3sHnOX6G256B9u66MnaiTDcosNdqjP/xh2UMHEL/g0F9++eUyW5MnM4nACWAixW5MaBQYwMILo/7qoNVbDJY95Rta20s7lGM+LNPIESyp01/sSJJjWixjOpSkl2mxTEu7GDnO+8lPZLX+zFD7QXlQHbqzdNAK+wTYgJG/kx7rE8VgyTHIb3zjG+4YlaOt9wZi+lsMbbD0F6R6Q47w7duXcCfS+g/2eGfRjvWJmB3aHizRCTu+69uiUC+xq/Tx0AmI9YnexjIf7TRyRH+xlf44kaRDOwLLYmiHK+bICH7CPtEbckyLZU/74/bqUDF2CFnbIrnp9fZiSX3+EdLe4CeGZezYcl/QTjs+hljCN+NEuBhRjF6G/OSbY/lyTKJdaG6J3HI7SU3agZbomdHlepFyrK6clumEc47+7S5O6necJ7366qu61ImDRPHPhxciGvt+3uv18h9Xbdtm7Ekdad7Zc7fx8t//7yp5z4XnyPMvL07zSlHPIGy2yfk3dkEMQfH99uwksftAeemlF92/Dz/ccXaWghd+uNJeplvQK9URYyUPIb+iq/EmR4+hjq29/lvwlruGiSnQVjoMuz0WOpOBOWmV2hxIO3bHs7bd65Phfeq0ULbINWmXB4yNNu+FEwOr1+owPeDvJNohyzHa4YqYvRN7FgPln99Nos27GF34YVKYjx+fb9qSVCefUw91Wh+JtdFogw8/+Wibk0Wd+WinlaM5yxYCNR9tsDR+iqHdG1j6ciyEpekvcszXJ2J9JfYZdaTpE8VgmaQHof77tPmOv5P6hOlvIR1K2ydCHeLvJPvi06Z9SfYlpJ3Ej0+7UH9M2yeKxbIv+0Q+vewLLK1O+k6SHG0yi93CvuSTY19j2Zu004xRvl7aDlLSGJUWS388yVdnsX2i0Bhldgg7UEiOyNp20tLYlzR9AifLxtx8cvT7OLTz6WVaLKFt+puPH6NtY3M+2oz3Njbnk2NPscxnC9JimZZ2mulvzkl6WifT/LhiITy5i9S585Cmsv74zNAhg2Vs7XCZt1gvmb26RM5421tl0TKN9jauVo+i6eX0jQ15m40RZQcojDAVe4kOwNGBpMlxoe97A78ucrSobnE59s9ET11BKMpJslfBP0kGfvXII9yaj8nAViHSyCct7XwTrDR0tucZ+A5Xc5L4jjn7sWfT8l0M7bR1psWyGDmm5bsvaKflOy2WyCstP2n1qi+w7AvaOxPLnUm7L/QyrQ71Be3extIWNdLoXF/w86+KZZpxGZmktW3/6nJMo78ZlmlQSn6mR5PQ7SO5Y9/+0GXvkl9e/4scURwkytev+Ip86H2XFGwMW3aT9G5J7A5M+DKOFOehk47ScV6Y7y1xbUHifftAf7+TVPROUt/CldWeIZAhkCGQIZAhkCGQIZAh8K+CQG4nabiuLlfpUZmkslK3KgdiueHm38m993cEcqjWkOZHHLq/PPTEP+R7//UDqd+0uRtL++8zzW1zzn51ofuOowuv6cW8pCNW/Q2TIuRY+PLXzmWO9vX3Nu5chDLqGQIZAhkCGQIZAhkCGQIZAn2CQM5JOkDPYh6izsFUjYTEnaRSPWa2UXc+uOeyUY+QXatHzgZiWbW2TvihTJs6Tj7xiY/JzJc/Ja/NXxJl55wz36bOVLl84cof5L5POne+s/A48rD95LBDDpYf//xX3ZqAHA/W42ZOjhoRp0zPUrODNU/l6PJNbJPjQHBAimojW+/clbDQmpyv5ahkLHkvxx3AhWNndrmdKD5hWHfq5Dm7pMwdLwJ0+Jd5TQg8w24i+sKZXS5vE7korJMjB5bsj+94Lol2KODYuXCeiX3OZzHatNGOGbJTCj/hPbkYlrTRDzjh8000HvgyLMNM3TzL90ab+sGSqHCFaPM99cVoIz9LPlgIS1+O8A0/aeSIDMMs4caPL0faR50xfqBtYVuhiV72JpbwQzjUQljmo52kWzEdNCz5zvpELLJn2CeSsEyrv9YfDct8crTcZXYfwPpjyA/fmy3gu3xy9O1LPix92vn6BHbI9Bfe8smRPka9LNiBdVJ/pG9TJ3Vbn4j1R+ihv2BptHkuJkfoUqfRTsISmpYw0i7MJ/UJnzZYWmTZUD4hlmYvw+eKxRLdxFbno+1jiRyTaIOL9fFisaRP+Hm2jK8QS56LRdYtljY6bH0iH23frto4EZ6ogVdfLwvJkWdtfGRcjvHjy9HsC+NEjLYl/za9RH/DwETU0Z/kaHzH+CmmTxiW+fQyxNLsSyEssenIxg84YXqJvYA2dVsAlkJ6ybtJcw2+QyctLH+heZvZl2L6IzY9Ns9JM4fPOUk8PF1Da26dOEGem98RFWvCBE1eNv1UeVHDeRJwgPC9bDaRf+K22/7gImm95z2XupCBRLsjjKoVsm2ThLM/lZde0dCGF7w3b5O+/p0f9qcmd2sL4ZvPOO0U2XOvvaWuqcSFr/7LX+5gmiwHHniQvH7dL2QaYUr188fmvOycgMmTp8h0DYeIHAdQybuThH6GHZ2OxkDFAEB4YJxE7ojR6fzJMEaaUMwYeKIQYoDt3DkRA/2CY4lRsAGDkLq86xxQb3cVnKGF4eA4pR822k9kS93UyXPUg+GAF+jHaIfygkcbZOy7pGh7PJtEG37svh31EeTDLxgsnvGxpN0852PJ93xOgW9CPFv7QsfC+DYZ8azVGaMNRsiHsKlJtAkogxyJ6Mfgkw9L5MhgCX3sGb8nyRFMjbado0/ix6fNszEskQX0MPDQhB90JIzEuD1YwnuSHMES/YRvaPCvPxmm3WGGc2TCO/QPv9C3DEfT2xiWfGYyL4RljDZYJdG2PmlyDLGENm03vbRUAOY0hPzYwoVd7IYv+rpfLAt9iGWoQ/a90aYeC/ARTobBx2gjP2wA+pyPNlhi93kvlCO0kY/ZNnSWevkJsaTvoOc26QEj/g6DC/E9WPIdug5t3wEL7SXtwhZge6w/xvjB+cFRcQkcVR9pdyhHH0uOsfOcvwgVo21yh998WMIPtgC+bbwIbToYUXza8OQnsuV7njOnBprQpn50w+/jSVhSR5JugCWTUOhSd+jwGm2wxM6YHJNoGz98b3ejkmiDJRNlMIc+Ntsv4AfNNFiaXAxLc9TCRUzrEzxPfwVrfs9H2/QypkO0zeRoWMLP9mAJ1rQJO8M47veJkB/aBD34RnbWJ2L80CesX9BnkvjxsUSO2CZsVxJtH0v4TsISfuiP0EY3Qh0CS9rk65CNj6GjZHqJPG2hk/rp4/7iLVhi6/mOd8DSxkGfH9rtY4legKvNY3y9NNo+ltYfw4Vj/73YvDLnJGHQAOaFJfNkj11ZWdY5akmLA4ydJb77yEc+Kl/+8pdcPhCETS4RnKH29ja3+rZgwUK58sor3Q+dJyu9j8D8+Qtk2SqdZG99zeV4aG/fqrmqPuWU+Tp1kDB2Y3UgmbVqsRy4z2jdSdJEshrHDiVEOVULe79RfVNjNyepVTst+oiyV+uEeIjqoF/oEHTsq6++2hkkEsvh2MO7P3m0bOaEHSZcO7pLzhnyqtAPzAmgLgY1FgXIR8PfxPAn5D11+IOVrW78+Mc/dhMEOjq5HmiT76hYtJm7777bhTmG1gc/+EGXUylGO4QWQ0GdvkGCdqyEtC3qFYlNySvE4E1fJus57fJX4HgXnEkazaSMZHGXXHKJ69f+hIfnMJLctSMfAliyWILB9p0K6gI/8jCQ6Z53yO1BbgS+81esqJP2IEdok7foYx/7WDfaJse77rrLZdamDvKk8LyPpU0EyeNBO/mbPCXk1Yhhyfc/+tGP3ISQPD8f+chHnLx9fgzLO++80yWtgza5MEgWaYO/yQQa5KIh5wh1gze5HqjTlyN/gxE5c2grAwQ5dNCRGJbkyCAfDfTIr0EeqBiWtBU5Mpjvu+++rp3I0R8o/aR9YZ8CS3OozCFH1paPhlwY5HthsPN13XbZwBLa9K8Pawh78PD54b3YRXbT3xhtsOQdcmGQxyzE0mjTb1nEM9o8508ILakieWNIrQAtZIPtoH5/QcAGXLBkEN5vv/1cLiRo+Vha3zHa8EqfoC6ftkVqevrpp13+FgZ8ci+RvyZGm3rpE9AmDxNYhnLkGWwEOVlIikmfRn+x/f6OjoU15qQIOVSgR3qKY489NipHnkeO0CbvE/0sxNJsAbyQcB5bgM0gL1C4sMOzhHiHNvp74IEHunxnoc2yxYVrrrnGpSMBS+wl/S2GJXT/8pe/OHrMT8gnFcOSesGSSRe0sYNg6S9U0RYKekGOJnQb2hR+N4fKbDq5en71q1+5STC0yQsW8mM7BT/84Q/dRBBsqJPnfH4MS3IkkSgWLBlPKGAQo33jjTc6LMnDA2102+9nRvvnP/+5LNek7IVoP/bYY4J9A+vLLrvM6Vxo28zJpU8wESdvDTnomLT7Trn1HeQIbXTR5OhPhC1cvNFGl0mrQq6vGG3oIEdokwMKe4kcQ9rgRt4w+jn0GE9CLM2mk7/qpptucjpEfh1ox7DkM+QIbfI+0cfRK58fW9RkzCNxM98x12C89yfkNq77tMkBRb6ikLbtZiNH5hrMQ+iP9PUQS3hgbGS+AQ3yJJHry++PfG6Oyk80BQT4QZs8TODrLwjYOMH8gU0Qo43jga7ZgoBhSVoSsPRp+/bfdrP5DCzRUcZQ9C0JS/ISMvbRX8gBZQtfIW3SoPz617/O5dqCp3DsQQfaFaPNKjcXpVdt9MhgISAXuMGSqTkBNHaEDRw0qNQpwGDtoFZoWEdSyS3uKB6Getiw4U5YhARnEOVfvvtXKwjBCopohYRbDNIUJnCWybgn+DzyyMOaD2eWLFq0SDAkN974K1c3ykpyL2TV1rn1X7+5WeXRokauzBnkKu2gXunvgRu4BOf0E2NCRmSyIaOnGO3QQeI5OjNOlAXOQAdjq0XoMBN9ksBR6NCak8l95q8k8juf8Z1N4hjY+SxceYM27bSgHAwEdLpwxZFJmE+bevPRDnUEuuFqEbKPbYuHK8dM0qCNcWPAoa/itPBZeMSGdzGWlu+LCYAlWPbbRHswuJYwDizhPaRtfDNQ2MqTYVmINvhgAMOVqlCO8APtkB+jvWTJklxUP6Mdw5L24SBRmJhRbyhHw9J0yMcyPPIGFj5tBsLYqh/8oA84SBT0B36SdIgBPw2W9H2cFAqDlh1nCOUYO/IDlv5KuPUJ+Alph8cHabftmEILZwVdiWEZO66RRJt6wv4YyhEayIRnjXZsB4B+Ax0cFdrGhJfBNbQF1MG4B462Kj1z5swOWxQcRQdH6jHajKn0oyQ5Mgm2I93YrDS0WbhJos379FcK7YA2n/krqNYnqMewNNq+HG1XhH5tfDP22Aq/r0OGpdHmHcMyXL0FS2ibDmGHoBvqEBMv6qEfUgzLcDfF+MGZyYcl/EAbO20r4kY7lCO0fSwZWwxLv0+YLYAf26GIYUn7sQX0a1spZ/GEtof8xLDEJoV9wpejYcniKc+Fx86gzSQRm0KBth2VjckRh5M+A/7YrJC29Qnqs50Nxhb0P7QlYOnTZvJNXwr5Nixx8G3nzLAMT44gR8YGo80YhAzDHX+T45w5c3J2FdphnwjlyMOGZaiX0EYfjDbPYYNCfpABdHza9I+QNrRYaKFvmf5ik2JHUOER2jbXYJyGn9CGxrA0fmL9EZuOk0IfwSbBSyhH20xBHyjQxi7Qdr9Oo81YZnJEPjG9BEv0wRZ7GVPhJcQSGfhYok/wnY+29cck2mu0T61SW8C1FH5CBwkec05Ss3YEOgyC5khdSwtJ4FqcYaeTWGElkkaxWvTd737Hec+sIl566WV+P/uX+h2FwPlhcs6//GA47HdL5MffKBJ/h0eregoY8rAjEqykICtyXA1WQ0XR+Z5+3+aMsy9H/WogOEnuTpLbTtVOU6pOizsCphPJWEEvyaTO6j8FbNgBCSfsGE12lsyppfORxT08SoZc+QyH1ybyZOrms9AQI8+99R4YMqbguB5wwAHdtrUxmrxPPRRo5KMd8kn/DGnDd+wcdqhj8AltVv7tCCI7EHwWvo8xYlXQ+Nl///2dcx/DEr5Z/aFAA7xC2oal0eZZ8LdcXj6f0CaDOLtxFFYwWdkPaWOwfSyxX9DmM99RMdrgbM6k0Y5hyU4PR/worJqzYxAeTzAsTY7Ua1iGThL8QNt2JQ466CC36hnShh90Fl4pyLoQlkYrH5Z853aRtdA/WPUMsWRQit3dA0vfiYVPPoMfo22YhwMqmMGP0WblGmxD3Ui6m5CPtmGZRBvMSUwLTQp4o6f5+gT80A/Y4QxtAXWYHNm1pyB7jpzHsPRpI2dkENI2LNkNC+UY3pUz2hw3oyBDeAsdL+RI2+k/FPgx3YjJkVVy+zyGJbYX2vQBo41+xmwB8vdp00fYsQ3laFj6tNEn+lqoQ/ADbb6j0EfgJ8Tc7Co7cTaZNn58LI2fo446Kne6gHZgY8JJmWGJHfRph/bF5Eg9Ie2QH7DElvIvBbuJbob8GJZGGyxt7PHti/Gdpj8abXYxKIyNMf012oYl/ZPTE0lyZNfK7CM7d4x9Mb1kPLSxGazR0TRyjI2PpkPQM9rYFupPkqP1CfhJi6XRDm0jWLIDaX0aO4cOJcnRaIOtYek7fehlaFeZVzP+xvoEtG18BGv4ScIS+xLqpW8L+A5+2ME2fjhlQf2h4wW2fh832nzm8+PrpTlP1h99LK0/wo+1n/4B34X6BLiYHGO0/f6YJMcatSf0X3aStuiC0lZdFAhLiSqVmywfpw+cpp1mqP6sWLlMH9Zzi64jl8rcv/5V/qoDzNVX/0SPF7xLrrjiSrf9DGM2Mf/qV7/ivOBbbrlV3vGO87sR+mf+AKMVTqIK8Wvb1IWei33PdjZKxNboVVdd7XaTJk6cpAZvqjyqRx3fooNY7X4zZN3aVbJFHYqRI/UccUm5vKbHkq7uzIWlR3p20Uldx/JcPyzqDE3SVaJF2rRuYRUbOVan3l9sFYrBhJVRVjeY6No2th+d0LaG+RdnFsNgO6lh3iTL8GxnZpkgUZcdazHo7BKh3UmCNoOzbTv7EGMkMFKsBEHXVr1jtH+nk7ATO+8LzVIHcaweuZimx2f8i+7o3+WXXy6sbDPoseLICi6rRra6aPSNtn9GmWfQR7/QdsOEFdckLI1vw9IcNjvGFOMb2uDEpKsQbTCCNniBuS9HnzbP2Upe7I4WvMCTHSugzpgc7SJqKMd8/Pi08/Hj00Z+dlww1KE0WDJA0FawtHtQhbAsJMd5ak9W6rGZGToxpTyoq3Tn6mozePrFsPRpp8GSQRc5xrDk2PYVV1zhHBtHW4+isgoZ9gmjjS6wYIIDlo82ddHH6bdJtA1LVvctIIIdtfX5ZjDFHth9J2jH7IvppdG2hYAY3z5t+GCyEqNt/dF2hsASOkl2yHQIp4KJjh2vi8kxLZZ2Ty+fHOGHdrFgaLTzYWkXtpPkGGKJzbB+HNq2tFjG5Aj2tpgZ9keTo9HOh6XtTmEH8+mlYck4Tj9GBmGAKB9LZAie+cYTsOQHXacuCzZk/JhtM37AnM/y6SX82I5lPjnSLnYVCo2PIZaFaPM8WBaizZhni9BJfcJoM28ohKUFoyiEpX8nqZAcsUNGOx8/Pu18cw1sD/3MbFuSDtEu5kP0pY5TYB3XCGK2rVg5Gu1Yn7C5hk87ppfYXOx6sVgyb7Kd5vC4ttFmjIAnu8sY9gkfA+gztxzh3UtH97s4SUd0XqpihYpVe7ah2KbimtZAjW7XRRP66I8d7STlYwNnFzmivFN1woyQOSJAdDtfjuokTVInaVkfQbLd1apyT+l0koqqiw7HRAaDQIe0KFhhJUwieI4BF2Nj58pjxHiGZ3mHzsizvpPiD6p0TmjbMYVw4OPZYmj/WRctfCepVs+v76nncMPCvTS29H0nyY69+M8abVtJgh8G7Bg/abG0FXj+zYelT9uwDI21tdWnHZvA2HPUg4Hl+UJypC84o1dAjvBBnWnk6NPOh6VPO59ebg+WSXqZVo6v6n26dXrO3XeS3t55bCvUt97G8q+6EPfNb36zi5MU01/aUQxt+i2Y2lG6fP3R7xOhcxbTy/4qx/7WJ5KwLKZPWH+kj9u9lXw2ne9iiyX2DjYd+vRxnC3a6C/AxOwL39vdytg4Yc4X3+UbJ3z7UkgvGU8K2VXrE3YaoLdo+7YNvsPFkmKxDG1bITnSH9HltHLM1x+RM/gUO04Y37HxsRg5psXS7xP59DIco+x+Y6xPGO3e6hNgSZ20gT6RRNvXS/AzvYz1nRDLfPM2v08k6VA4TuTToXwTTOSRC9zwohqNV1Up9bCjyEsvbXuv6z2Woias/2oPhxdEi+Ef79UCExTzXvhsTo66oqTbCfnk2N+P23WJvJgWEwxLuMIYe9cG26RJuv8Ocg1XKmJ1YjCSLsD7zxdDOy3faZ8z2mmeT4slg5Ndcs5Xb1/QtkunafjJN9D778NPWjmGO3BJ7SiG9s7CMg2G9kwx/KTBsq9o7ywssz5RWKK9rUPF2NW0Nn1n25c0+muT3yQnpq9tW1os+6JPpKVtC22FtbLDud5ZWO5M2sVguTP1srdpF9KJ3ER0o3qH8RhZhaoo/nu2Otnq5TKmP0nl6B7bY3ZpmprZQsVrtYvhfMaWIVuw/vs8w3lUtoftUiTPUqddgLaWsvXG9rVfp70ftikNd3RALpCFEXzyvcs7/kU3tg0t/KK9x/exFYx89RYhx6JyEKXBoZef6ZGT1MttyKrLEMgQyBDIEMgQyBDIEMgQ+BdEIBe4YUfyzsVBwjqGF7MIXcmlLb9wwZLQpH7hsiPv+xdhOcvNZ2HkOOqkDr9wl4oQnX7B6QrrTIsJjgxODxch+ZcfLrfa79x/oH38Dc92Kdyvf6lGFiHShl+m6GVVwq/3Udkpsi+Cl8xJKgKs7NEMgQyBDIEMgQyBDIEMgQyB3kMgNxFt3UuPKU1tdTs0ODFlpWWyZu0aF7pW9E535cOV203VtsP9aDrkqmE3iVwXnHXkPhQXQ9nlIYqNJbYjMgrBItgtsuhPODuEWeU8I99T+I48MOwmEd2C3RjqsDqJCsS9DWhZnfDsh+xm54mdpTBMYj4AeJawwvaO/7uF3OQ72+VKUzfYx6Jt5GuHyREHcvTUjsSfdavrZNkiDcbRqBndt8mxW0CE7RZw71YwqHery2rLEMgQyBDIEMgQyBDIEMgQyBBIh0DOSdpavlV2nbCrvOmgNznHqE3DRh+494GyqnaV3PXiXbnaOBbGBD+WIb0QSZwkIiIRSID49pYcjGNqOCWWkwQaOBPsuPCs5RHgM8I8ujDQevcERwcHyxwa6nQJofRuFc8SScToWJ38y9E4IrHwPc8R5ICzoDzLd7RxfGf44UI89db38BDeAWkjfneKYlHe4Ak5Th47WQ5640HyyupXZOXalVIzqEZGrhopS5Zqnpj6jkhVmnjuek36+xf9FSI4TJaXyJK48q99zr/+51RBrER+NFWtlGpysdM1otpBXnPtOF+7fj5Vo1YVG0lv+73yFNhlj2QIZAhkCGQIZAhkCGQIZAhkCIQI5Jykqsoqt/OydO48qR261TlCzQ1L1YGY5HaWNlZslP/8z2+5uP4NDZvk2mv/T+6//76iEKVOHBLCFpIJ1wqfE93ILzhI7DKFn7HD5N8lshjyZNkOn33ooYe6fUbEJD9qEnQI7+y/j4NU2oP7QEWBETw8BkdNI+xYgrA0deFYfe9733d5CbjM9tOf/kQe3fSo7PumfeXB+x+UlY90hJhePWy1tJe3S/XKaimp7PBdFO8T9R9+eqUQjtHC9xJ+2itlGkXvQf17epGEKop8Pnt8JyKA7lp0NaIIVXoJqHdis3pEmsUcuw9I/gQXCUt5GsiFxaMWXQhiYYkcamEup4HEm8nHRX/SRbLqzoW7gcSD31aX8b0zvL1LMqzySXPSoL/z6yJUKW8DnR8utBMaGJlgB2I56fq7LKx9oW0jetegzrQgA4WHsJ0uJYjKiDnbYLUF/xS2rTNMt4vkRkC1AVpcCHMdQ/l3oNq2HPoja0c6MaxYsUyGDK6VwZWaBXpotczTY1ouMd/RM4T7PYceekiqyE8xmVqc9jBRXn+TP4PvRnZl1MCHZeouY+XiC86TH//setlQv7nXmv66ZusutnBEkaRfhx9+WC4AxsiTNHvx8HpZ+ORCOXTfjoSClM1TN8uotlFSXr/jO5zuTE4rljd9fmDPSnvA8EB9pUF3dpmEk5iNiUS99h3KQHWU1mvwF3LErdFdbCYQdbqIMkpzVQ1UR2mt7o6bc8SkdTW5pzqTHg9EnTP5rNU7nCySrdATABM6E0gPNH6Qx3JtP9FNXQ4mdWQ3qP6N7Ew2OtD4YbGECSuT7w16SoNJ3hY9meHnHhlIPDEXWKf9Z5jeJaZs5ISKLghWDdCov9Z34KOEYF0qG+49l+tC0EAs2DIXel3lQV/CZo/bwaeAehO3nG1TnWM8JcdQH95L782mR+tCHkM0SJrljKzXDZKBJp/c5X3LH8FgunVribTpQar2tq25HBNDhgzVI3b1LtvuH/5wm/z3f/+gzwHeUQTg3ZJOhTQnBBmPx+mOz2FHHKVH9Wp2VPMS6SATdsG4p/XHP/5JvvOd73R47G3lMmhwRyJTK6UtfRungaN+RCX0IxNuJ0DZTtJ2ArijXidh8VA9usqKMZOHGjWKaUKm76j29YSOTfaY3I3WPp+U66Unde/od+CFaJ7sKiOjgTohMtyYDHE8msnRUJ2wDuTSqrzgfLMbxqICx8HbdSdzIBf6PmHfCVI0XH+KjdDan3in72DTcPb4YeLKZwO50P42nScgGxaDBrJtQ9cYb8y2DeRdJHSKuSg7/tgEnIuKAeq85uadnScXsG1EtU57haQ/9a/ctsLaNWtlkx6j2333vWXlioVusj1q1GCdgE+RJ598UtY8tkYnwGvk85//Qu7uUH9iZHvagmLCbyy/Dqvifsz8p56bKWedf/H2kOu1dzlO+OEPf0g+/el/c0cYcYoIgV6+uFwOPetQef4vz0tTvTpKg5XkM/rzXBfSdp/IPkwKCZ4qVLhGELxbg2Is18omquN2qgv4oYVBv4d5Uqp6Daisoj5FAEeCfrJJd5QoGHicpoFaaDvHuFgxpjDJY4I0UAsrd+yGuXucutM3kGWDDJg8MNHjaI39PVBl4xw97sbqijF6RhJ3P2rrQOMLB5xVY8ZTO8Y1UHddwB7ntUFzR7JrabbNdpUGmmxoL7pG32HX0o7e4WAM1IJtq1fb5hb51baZzR6o/OBI4LTaNRJ2yAZyQR7rOm1budq2gXiCIecktbW3yT2P3COnHHuKTDp4bycXDN09T9zjghtUra/SUNynybHHHus62COPPNKrsuOYztDqSmna0ipVetSvpbVdI+yVSKtuaQ0qJ2N6u37WJjWDK2VTY7PUVFXosy1SWaE7Js0tUj24Quo3NbkVkmILRh1HKHbWuCcBKoqlz/OTp0xxEzMCVaQtazX64Fvf+lYNcX60Dkzl8vjjj0v79HZ55MFH5LiTjpNJ/z5JmkuaZcSmETLngTmy4MAFUnWPM4iv/uIXvzhG7wqtSUur0HNPPPFE7pHzzz//8aeffvoooghSHnzwwUKvx74f2NYhD8cMThh1zuhylIPV5IG8pU7fHeiDky8u7IF/JJiJ7EAudr8FZxadw6EdyPcqcCRaiUDaOYEY6Cv7rK7iUCATJhTt6gTC40AsnETBttF/uIvAwgn3bQdqMWcP+bDCzzyBz+BzIBbabc4rKUfYTRqougb+7CSN0OjE2AD4weEbqMei4cfu7dBv4AfeBnTRuQG7lSt1EZ/5bRWnTQaYbcs5SaXr1LjNVUdp/j3uDhKdaf2G9c6rLW/teAzj8PDDDxeU2f57TZZvf+vb8r4PfUxWrkmXonbksGrZ0tLqfnCKKnXSz784QJubtkh1ZYV26MGydmODjBk5VNasr1cHqdw9jzO1tV0nns54lWg7O44rlCkPPEM99Zub3CoqTleHMupAq04XhUkEHnzacsShM/QOxhZ5cfZraV8p+Jyt9BZ8MHgAmTz22KO5T5GjZmqSRxY8IrUja91g9eL6FxXHppwcgQYIiqVVxPPbzvkV8VLwaI+2IjhjjeH0t79GaQj4/lRc5nGdQGDQGaCGEc2RewgD1CDCCz/+ZXNWLAfqYMXOp7uo7SkNx7oGqrO0Sgco5EHfYCI+0I9C1ikf7CbxbzUrr96x4v7Uz9O0hYk3+oYtwEEarbaKo8tMLAZigR/sG44fo/AYve/CSv9AvWMFH/QfjtmRjqNF/2ZHdqDaAuwau5ZD1B5YQIpS5c3Ssgw0nWORcaIGFuOYP0G4uAeHrAZq4doHfb9JF4G4Z4msOI0zUAu7sMxBccaxcQPx/mhuoly2vEz4oazX/6zommrR8lnw+moNMf1L58ikLSWdUxKbaOHwVJSoI6NOzdhaPY5Q1yAN6izh9DSow8OOUo3uHq1Zv0lGDK+R1es6aOFArVzbcXF80rgR0qDOTFPzFtlntwmurlcWrnDf7Tl1nMyetyxt87o8d+VXviAvv7pA/u0LV3T5HGUgEiB5kfz7QDks83zP3aLeKL4cN8q2OgM54oD09z32jkgiRRYmT0wG+/skg5UiF5lLDTp6Y0fVimS3XzyO8WNwYrD6Zyjws0VlM1AndqEMmKyy68LRIeS0aQBPwuGNC+fwww8Xg2PHpAeSHjJBxYllEs5xtYEc2Q5dw55xXIgx0E2+dRFyoBZ2XbBruQvo3CEbwDvLjI/cS2SXgvsuTF4HcmGRGEdJzw66KHADeVcMOeAc4RjBBxsVA3XH0nQK+bDL10oEQl1AGYjOeJ/sJmxSJ+Y3t91bVN/buGmzOzrHUSR2gnCScGr4d2NnFLlGdZIqdIepWY/kDRpU5naYcJpWravT43cdx/D8wi7U2g2b3Ed8x85SeZnutLiLsT2/HPvuyz7qdtXCwr2FKXpsjkE7dg+HVVy+TwoSURRg2/cwDlJfjly9UfeknrDIxc3+viODoWCF1R3l0IEKnR+o0Z+QEQZ9IJ41TtIvdGjAH3PwmGN3wgp6NpAnefDhH+1kl3ig7ljCC5Nwxg0co+EqGwqT2IFaTLewCTjljp8Bfq+CiSpHBsmfONB5QR7YN/hhMj7QC7st7FyyM0YZyLtItH+s7oYRmMacPYJSDORCVFh2Ly0n6kA8lp9zkqbpxH4iwum82IthYHWb7eUWldKTfZwnZNSIITJCQ45TNm5qlOFDNXSoOkM4StxFogwfMlhdm626QtUiW/SzCnWUmOtPHDNCWgi+sIZY7KUyemTHduuQ6ip1oDp2mDhat06PNYzUqHRVlYPUeWrose6t63S8wgqI8jV79mz3cSzKCorC9zEHiueJUkfIxx4GOnB02yYoDrV67LCkVFeJhrtJ+MYNG9WxbJaS1hIpf8WJvMNz7LuyXU6SOg2lehdsQk+bNxBWYruFwR9g53RD2Qz0Fa+Qn4GgQ2n7R7h6Z5PXtO/3t+f8vvPPcB8udIoG8kV6dCV0wgdy4AbTfXYv+/viWzH9FHvd346hF9N+e5Z5kz/XGugLQM5We3mRBjo/yGkgL/rQ/pyThIN0kK5o73/00bn7OXjoz7/wgmzU42N97SSxI89ROHaKatWRWbh0jfuXO0YWvGHu4lVuF2hYTZVzpEaoI7VRgzWwEl+rR+44WodjxBE8Cg6f35lwtqp0t2pHJ4pN0/nhASfKQrGneSf2DA5Sye4lcsyJx4hMFdlStkWGbRwms++bLYtXLjYnCQekP+chYllock8xyN7LEMgQyBDIEMgQyBDIEMgQyBDYHgS2BW7QlYX9jzpKGtQxWbZhuQuEMHRYrex54ony8p//LO985zs1iMMWuf322+TjH/+EzJnzshx33PFyxRVfky9+8YvyzDPPyMyZM+XMM8+Sn/3sp0W3qU6dnWqNWMcROnZ6mte2OoeooYGY/ltls/4+fsxwWbZqgzsyN1QdpWo9YrehvtHRwpHic7+U6d+jdYeK7wZrnZyyI9CDOVhFN7IPX+Do1TJNKlio7L333nLhhRfqLluL3vv6lfzbv31Gvvvd77iLi1/5ylfly7d8yTlIFfXLZPC3/yGVGgK8RePEnahXsSZ5IcBfestbXv4vDQ6j9Pxzh3iVWyceddRfhuyyywL93bLpAiy6Uvrqrbd+VP8t2fP882848Qc/+PiwyZNjGXV7fpaxA4Dx+vPPccGlkECz7zMEMgQyBDIEMgQyBDIEMgT6HQI5J2m4Rm+q0bPQsxa+JrtNqdUdHY0MpzdXlunFWMITv1JXL1/60pc0nPMD8slPflLOOedsedOb3uScpKOPPkZOO+00/f0KecMb3tAjJ4l7RgRj4Njd6g317l/uJrloderdNHLETh0cnsHpqW/QaHX6HUfuuMtENLw63V2yoA0gvXz1Rt2KLXV3kSxgQ7M6FxQL9NCbEmnV43bcNypUtie6FMfxbrzxRrn88stlv/32kwkTxsuJ6shCd5iey63VCGntu7ZLzTeelSM2V2q4RRWiXtVaenC7HFI3SIZt6HISLhqVo+7ll89pVofXL3W6y/W6Xiq0os7SZThL+sO/YTHnqhAUSd8foE7jeC76ZaUrApZsLsQldkcuwy/TnmIQiO1i7ygdigVf2FG0i8EoezZDIEMgQyBD4F8DASa4XXaSOoImdCRVJfETp9VcuEt1Mh5//DGZOHGinHHGmfL664tl7ty5OZQ4R3nNNdeK5sfpMXIEaNjU2CTtDR2bEA2bu2e1Dh2bjZ27SG1tW53TFCvkV+InLNu71RGjhfPjJ55NAoNz9OGdhzEawY+ofeyk5SvsGH3mM59xjuk3v/lNPf9dKcccc4wLE3nffX/TCC8aEbBEA1vo0cOqsm0XgLdUpOd4WHAuNqk96ihdpN/FnKTik1V1ElEdHKG/nqhYlhClLitdESAiXgwXHPSwZPhl2lMMArFQ2jtKhwghn+lvMdLKns0QyBDIEMgQ6EsECLaWc5II0sDEvbZ2jDtWR9CERs2tM3bsRFk6Z45s1EHs/vvvk/e85z3y61//ulu7/vrXu+TUU0/V/EHbdhuKbbzlNyr2vZ4kkC2WRprnY85Pmvd45gff/0+Z9+psufK7P8n7yr777ivXXXed7hxtkrPPPkd//4V88IMfdKHHv/GNb8iG8RtkWN0w2XDkrnoP6XWpUge3WW/4tM8TWbBCc161FI6pMFydpMogWV5zJJqfHrm7WW69Ndbe9B5Z97f30Y+ORTlHD+AkhGnlXuxzXLqP4RKL8JXhVyy6/9rPr1PdCpeadpQOxaIe7Sja/9pSz7jPEMgQyBDIEIghQOCMnJPUrEebuFO0q+5KcDeGoxfja8cL+XtW65E73apwk/PPfvaz8rvf3eqCJcyePcvV+8orc9wOyrXXXitH6b2mrGxD4OSTT9ZduMejeZN8nD7/xa8m7ob5zxEBDxk0NGzWY4+fkM0aXpH6OWq3bNlSaRnZIi/f/7IccPKJMmvGHCnX43kjGjQXz5ON8ufpGrhhXofIzzzzzP+eNm3aI511W0x0/i175dZbP7121qxjAzlyLyn0sJKSxvbISSKqndI4Xn/2znQoQyBDIEMgQyBDIEMgQyBDIENgZyGQc5JadBdp9eLFskWdorG6gk/IyxV6pG7lypW5eNFMxs8555xcWz/wgQ+43z/96U+7f9lp4icr2xDg3tDTTz9d0ElavnpDKtjuvfde4ccv3/jG13N/EuZ70YpFUv/Xehmz6xgZVDlRFmjyyCVj1srWmmqpXOWC2q35wEUX/ffRb3nL8gSif4x9roEe2k4cPbqU+0nrOu4LJd09KtpJUgepQus7TH9O159BK1eWyz33DNzM2amE2YOH5s2rkIURXMArLBl+PQD4X/iVNtWtMIPzjtKhF17ontt6R9H+FxZ5xnqGQIZAhkCGQAICw4eXbdtJelK3lfjRLSSNeODNnTsTwvUGisTmH6EZntn14If7T+xUsWs1UhPpEe+eHSp2R+p0Yo+zxjscY+O+zxrNrDxUk2tx/4bPeJ/PeIaABfzL+yR9I9v3aE1kZck6rU7okg3cr5MEcXzO++vWrdO7QZulftMml9Rrewvt2ZGFPEj8bNb/Ful/VioEHyRXus9I0jXSMcOdpU4nKYm5VEwrNgSOmKI/e+rPwfrzRv1xO1g1Ne0ydWr3ezbpmvnP89SrASsjRrRJbQSX6up2Wb++68MZfv88erAjOFmnuhWWHaVDS5a07jTaOwLbjEaGQIZAhkCGwMBCoKZm6zYnaUc03ZyYcRotjx0WymOPPeaSpx5++OG5pGCvvvqqc1b22WcfIeoehb8ffPBBGTVqlBxwwAHuM4JK3H333c65OfTQQzUHV8dqOnVqMlL3Ps4XxerkuNr06dO71InTdcQRR7jP2C2jPYVv7qRD7Ec/+lG6B3fsU2zR9MRRCmFJgimvk6TOEVmAcYzO05+j9YfjdZrVaRvsQ4a0y157dQ/esWNh2vnUQidp1Kg22TOCy9Ch3WNlZPjtfPkNpBa8qrq1LmjwjtKhBQu6O0k7ivZAklHW1gyBDIEMgQyBHYNAhQY8635Gpw9psxu0aNEil6wWJ+lPf/qTzJunEQW0LFiwwAUgIGrenXfe6XaErr/+epefacyYMS5YBPeeeJ96cIr+rPmbFi5c6N5n50jv2bh8TU899ZT77Oabb5aPfvSjsmLFilydi/VI4emnny677757lzpxwvh8yZIlsnTp0j5EIV71R953oRx28P7ywU99ORqNrw8aFA3/XSQdnJ1YSdyCU7mic+weXaE/p+nP0CJpZo9nCGQIZAhkCGQIZAhkCGQIZAj0KQJRJ4ldHRyTZ5991h17i5XjjjtOAza84pyWYovl42DHxgrH4eyonR1R4zgdjhF/+6G1m5s7dhjsX/93/zP/XauTf4nAF9ZpbYnlmymWv548/8xz/5BVKwmY0ePo2cWSTXJwiqknqY7oOTnFnJ0nfibqz4kDxUFCX55vf97pzNSSqTKxemK3EO6Ahl6/vul12dS2SYaUDZFJ1ZPccc9YWV2/Wla1rNK7fyWyW+VuwpHP7S1t1W2yZdQWaW3qvirfk7pZjFi6eak0tDXIiPIRMq56XG631q+PHd0VDStkY9tGKdW8ZLtW7JrID/m8Xm973SWrHjtorIwZOibaNGgvaVgiDe0NDsvJQybndpr9F5DJmk1rZFWrYqlHcHsDS1+OtSW1MmaI3u0rIMcq3ZgdVzHOLQDFCjq0cMtCPcLbLhNLJrrjvRwvDouP5RAZImMHj82PZatiqf/tUrpLbte9J7Iu9h34WdC0oCBt+KFPIMda/Q95J2HZXqn2XvW3UGGsWNSyyGE5uXyyw3J7i+llZXuljK8c7450xwpjCn1ic/tmmaD/cdJhe+SI/nLq4fUUcjTahuW44eOitIvBwmG5RbHUsTYfll3kqH1i7NCxUVsAP6vqV8ma1jXaI6ryYunTTtMnNrRt0BW1oc4OVVX15CDENmR8Oeajbfysbl1dkDb8LGgmB7vI5LJkvewplown28s3dnXl5pUClti2fHKkTyxpWyKVW/P3CeZcyxqXuT4BlvQJTveEBdpunGjf6LAcXzNeiGIbFjC3/lgIy7S6HurlLjW7RGlTH3NB7AtjVL4+4Y9Ro0pGOdtmp5nCMWpVnfaJto4+MaFqgrvyESvQXtyy2PXHSaWTctdA0vKZD0tNPOP44cpKrPhyzEebtjF/Wd22WoaVDHP9MSZHw5JxD9q7lO2SaKvBknFi89bNApZjh43dbtvWU8zC96JOEsEZSApLctglmhPJQmyTmJXQ4JSPf/zj8vOf/7xHThJH39hBChMIXn311U45/PLHP/6x24SUQAjPPfdcl/eJyPfjH//YTVT9Qp3hvaAHHnhAHnrooS7PLdd7WLwfS2rYW2Dnq+fpf7ws/PTzEh6jSzput4V8TnT4zslGiebQevgd73gHZx9H6884/cl7ohE5bE84+V7DUcfiNXuskfWD1kt7SbscfuLhctro0+QNVW/o0onRu5frXpa5FXPdnbrqYdWyYvMKObDiwG6T3OV1y+X58uelvkkTD+tYwoTi4PqDuxmvWGJiMIGWPzEDq827bJaW8S1SN6lOmsZo0EGda9Y318vQyp5t1EHnhS0vyIryFW4xoqq6SqbVT5O9h+7dZSCgv86pnyPzBs+Tpo1NUl5ZLkwoDm88vBvfy+qWyezS2Xqka52UtJXI4qrFclDdQTJh2IQu4qLds5pmyYpBK2RzXQeWm+r0+Oywfbph/mr9q7KwYqHDsmRQSSKWafUBLGc2zJSF5Qtzchy/eXxUjovrF8usslk52iM17MGMuhnd+KlrqpPnW5+X1WWrpbW5VeYOm+uw3HfYvl0mE8gV2osqF3VgOaRcxrSOkTc0vaHb5AjaM8tmyqbWTR1YVsaxTMs3tDc0bej2OBP40PHDKX1B/1ur/xntvdbvJbsO37ULP2D5/Obn5fVBr0tjXaNUD68WsDyo8qBu/KwvXy9tR7VJ3Z51QvAZOUaPWG9eJ7XVtV3aZLTXl+nzzW1Oh/baoLSHdaWdlm+eW1S3SGaVz+rAUhctRm5VOdarHId21Usnx5bnZW35WmnZ3OLkuEf9Hq5P+P0RLOF7aeVSadzYKBVDKmR06+hEORrt0rZSJ8fD6w6X0cMwk9tKXWOHDkG7UfMDguU+dfvIHsP26PFkgonOiyUvCli2b2l3WB6w9gCZMHJCFzkygXm+8XlZUr4kR3uPjXvIHjV7RPXyhUEvaPL3RimrLJMx7WNcn+jGj2L5dPvTHbRb2mXu0Lmy38b9ZLcRu3XrE//Y/A9ZVrmsA8uhFbJL0y5ygP7XU4cBLP/R+g9ZV75OWhpVjnlov1L/isytVJveuDlHe0bbjG5OtGFJnyhtL5WlFUtlxjrVoRFxLJeXLZeGxgYZPHywgOX0IdO7TTTRy9mDZjv7ApZrm9ZKjHZaXccxfKHpBVk9aLWgy4OHDpZpddNkek0y7cZWXVAu25oox42NG51ebizbKE0tTR1YbuguR7MFqyuUdn2dVA6tlEmNk+RA/S+cYBvfjS0d6WTA8tC6Q2XUsFFpWe3yHLTdOFGp40SjYlmlWDaulf3a9uvmrODgv1TyktSX1MuWNl0Q0T6837r9XJ/wc1s6LBtfcH2iqb7J9cd8WL5Y8aIby8qryp3juV/9fjJqaFd+Nm7eKH/X/zaXbHa051Z3YLn7yN2ji7JpwADLFypfkJaGFlfHktIlcmi9YhnQ3rB5g7zQpjZd7Utro45RSnv/jftHbTp9Yl7VPMePyTGG5cq6lfJC2QtS1642HdplynceLBknmuubO7DcGNfLNDz39jMFj9tVDa50uxttqmiD9feaGg2i0Oko9bQxTKxiOzYY47DEnJbY+zhCsfdjnzGIhc5U0vvWnvPOPVvOPvNU2bD8xW5tHDZmb5m/aJlc8fVv9RQSnXhqEtjW7Q8UUUQDemPLKnr3SI8sjsJB4gdniTJ79uzjimhbv3m0YS/d7dyovswGDSCi/93+yO0i3xO3cj958ORcO1+vf905SHfddJes1bDrBBI56aKTZOiWoTJj8IzcczgcL5eqQ/zk0/Li3190DsfJ550s5bXlcnjL4blVdvT2pfaXuuGwsnSlTNDBcmzN2Nx3rzS9IismrJDS50ulUpMLb16/WZcyRZ5tf1a3607sEZbzt8yXhYMWygM3PuD4IQ/X1nO2Ss2mGjeRsbKmcY3MHTRXHrz1QXdUlbwCJ517kowaOaoL3/Azp3SOzJ4/Wx6/+3G3GHHAEQdI5Rsqpba5tstAubhpsSwoX+BocwyWe4invvtUGVI/RHYdsWuONpOGBRUL5KnHn5KZT890WL7xHW+U8hFdsSwGAOS4YNACufNXd2ogjPUu+MuJF50oI5tHyl6D98pVxfHeuSVz5e+P/z1H+9jTjpWKyTohbukIGGMFfl5e97I8+IcHnY2aMmWKbD1rq5skjKzZFk/O8VOmfP/2AZeGASxPPv9kGTdsnOxVtY02AzS0WWx64p4nnC076MiDpObQGhm1ZZR7r9iypmmNbCjRHGvBi6+0vCIHth6Yc4yh/Wrbq/Lamtfkgd8/0EH7qINk6xu2yshGdRM9fnDkXi9/PYclpxNOfPeJTt57VnElsaOA5exxs6VkU4lUru5cWdaF1kdLH5XTWk/rRnv+6vly3233OR06+OiDZevh3Wmn5Z/FgHml82Tey/Pk0fsedRP0408/XiomVnTDEjnS/+6+8W4XHGi33bQfnCFSW1/rJsN+n1gmy+TeX9/rjnozCXzj+W+U8cPGd+EbLKE9d/Zceez+xxyWhxxziNQcVCNHbjmyixwXNy+WFSUr5O6b7nbBjlwE2neVyLD6YV1op+UbO/Ra+2syb+U8uf+P9zssDzn2ENl6qPbxxhoZUTNim/6qHJeVLZO/3PCXHO0t794iFc0VXfgxLJ994FmZ9cIs1wdOPONEKRlfIke3Ht1lcWVR0yKZu2quPPDHBxxtTUch8nbFsrG2iw6tblwti/W/+2++30XaxTGij48oGdGFdlq+eQ7b9nrJ63L/Dfe7kzJGu6auRsaPGJ+rCtqzq2fLi397UWa/MNvRPvGdJ0rZ4DI5sHJbnwDL2frfnGVz5KHbHnJzm4NPOFhaD2qVmibFsrorlvMHzZe7b7jb0R49YbS88V1vlMrmSple2XFXmsJCGw7SEw88IS+/+LLTBZ4LaRfD9+JNiwXaD978oBuXx0wcIydfcHIi7TkvzJEnH37Sye24s4+TktElclTLUV1s2/zm+bK4ZLGz1fCz6167SsmpJc5Ws9Pp94n5JfPlgZsecMG2ODkBliNLR3bh22GpfL/8wsvy94f/7rA89MRDpWpGVTcdSss7Y9Tsmtnyj7v/Ia/MfMVh+aZ3v0nK9Go0Cza2wOHGZv1v9pLZ8uifHnX9EdqtB7ZKdWN1NznOGzRP7r7+brfrNXbSWDnpnSd1w5I5EPz8/d6/yyuzOmgff+7xUlJbIse0HdNlgQO9nLNijjz2pw5bMG2faVLylhIZ1TiqC+3/3955QOdxHfd+0HvvHUQHWEGCTSKpRpVIFFUiqliSi56fLctWXJ6Tl3ds5zixnLwjO3FsPx9bUqzEttyk2LKKVWzJapTFBjYUkmADSABE7x96efO/H+6H3f32AxYgaJHSXJw9JMHdnZ3f3Ht355YZp3qrfpVl1+2ro73v7lUsK66uoNBSb5anR09T/ZT7fY+Bsfwyln2dn3rf4/2jC9rEkYgjtP/l/VRXW6eczC33bPFiCdlH/Y7S0TNHFUvVJrZym1jqbhMxYe5YAyh4T5wIPEGv/uerSnZqViq57nJR6FAoFYQUOFX3gp03q5ME7w/OwwQ+3vnvEzz9iCSmRo/6gj3ZRXbjqKhoysjMpeRw69Zmjlcdl0t9PLK40JKWHEs//68n6G++8EWqrmtc6G3me91iOEm293jvvfeutj4MPpAuxRJQEED+o/4U4OdeGoUP55pTnB9sLf/D4CIGxQRRwACPULFDgYKP+7GBMQpI5esM5+GFExIZQq31reo8fCB0tfLMSqEfBYzOLL9Cxx0eH87jkuYyFcYbCcPNzXYqeop42MF8Iq9InYzh3829esnWLBjhHGsb8+gDBwgjpMHR5g9wPItfH48S8f+j4MOvq62LwnLNywfVi4gnBc6+eNYzWwsGIddzRuthsz4Tcbxs8BzfhxmigGnAZACBsbFA9nDEsIlld2s3heeFU8DYwlaTBscE0yDnIIOdUfBCnxycpKAEs2x8AI7F8tIVgx2bjjRR+apyChiZka2icMZPUucRnn2YHgTCvkiOQUlT4eYxBujj6ncpB0mz7G7rpqBsi95ch8aix+jMczzLPz1z3trQSgHXcbjSkTnHvWztHRQeREORQ15OUkBiAAWMz+iD+juSNEKdNZ0e2W0NbRR2XRhNjZj1CYkNUTOAmiU+zHAOnFhjAcuBqAEiYxfKCxa6k7opoM9bdmt1q6cOKdnXest22tfgo2UsgmcTfntC6YOj+WgzrVi+wosl7NjT0KMcJBTso73a72p3OzOUoIgg6u7tVg4SCj6+ejp6KDDLrDdYwo4natyyUaBPwDXedlSy63uUk6LO49yFwf7BXrKd6g3mI1Ej1HK4xcOyvaGdwq4Jo8kRsz6hcaHKhkbZqBOBMWZ9NMumBveeXtT3c8fO0bKly8h/xLz8aip+yiQbK0uu9r+apkLNdSg4Ipj6uvqUg4SCj6/e9l4KzFhYPcc9/OP8qf9kv2crgZId4G1HyPaP4Fmherc+kD3QPkABq/mdMDajD1hOcuCc9v3tnsHfrnruA6+0Z+nqdHlkd5zroMDJQAqINvdXcKwDIgI8stGvDnSw7HJze3Rqb5wXFhem7qEHLtub2ymIA8z6kn2s6pjSR/XpdV0UUMyyDX0b7hkQH0C9db0efeqP1dMN22+giVDzgC/aRH9nv+pPUeBQuzpcFJBm1hssAzjscl1V3QzLBpa9hZlb6pBT3SHbP3LGjtBHyV7J9xyfsSPaI+zYtrfN0x67z3RT2BXcv4ya62VYfBj1t/UrB0m1xybuh/zD7FlGBlBj/cz7sbuO+7Wb3N8VuuA7GyxRh3RfgIGb67ZfR1P+joIFe+FQLLkOHT181MOyu4Flb/JmCdndtd3KSUE5WXuSrt9+vZcdVZtgllofOPMjHSMUsNzMUrWJ6Elq3d3qkd1f309hl3Ob4FlrYwHLvpY+j+yWsy0UGxCr6oHx28mpvRf7PO+FoyyBR/1VhDiMDPT2DvBU8zCPbAzzy6FfzSphxmPXrl2el8BiP9Qld7+F1WGPmn0DQ/TbZ5+j1g73C/AvVBZj2sr2HjzrcNyqAzrmS/HoO9FHPa4e9ZGAwzXios0Vmyk+1LwMCGu7U7NTCZEbUTDSm1PE+5eisP1qpuDllxKVQvlLeeSUCzrmomVFlBuVaxqhQydjHMHRd4gNiTWNwuD3GREZtKR0iecZ8Zz5G/MJ664XWrA8JrswW+mBgkAnaVlpaq2wsWBEKD0n3T2qzgUfSsVLi72W10Cf7MhsWn75cs+Icv6yfMXCutwiNzKXcot4QGJaNpiCLRhbZReGFZpZLi1S3OzWhjthkRyTTIWZhWpPJkpqaipl5md6LfXAM+eH51Pe0jx1HvSDbtDHKBsvP+izdOlSj30LCgooNTOVosPM8zZgWZZZxqHvEeiRFJci1se6zASyILvi8grPSKRmuZBZJMiC7NTAmVF0zSo7Ots02gnZJRElSh89AgvZiVGJlBBqXj4COyzN4qVWPBuHkpaWRhlLMig1yixH6ZlcpNoW6i4+iFOKUmh5yHKfsvVMnS/ZTmyNczA7AJZrN7mjqyo7XracMqMyvfZOwY6ImIqZTZSSkhI1goz9ctZ6uSxrmZp91TIKywq99PZlR1+yy0rL1Aw1CqK0Jqd7y3aqt7Yj2qqur7PZsSC3wCQ7JYfbpMWOYIm+qKjMPUuIurjsMubALK3tEb8rWTazdLesrIwS073rUEx4DEE29EXBDIRiGeldV53qDtmFSws9kW9Rl5PSkrz6S8hOi0hT8rRs6JYdlW3SByzzIvOoeFmxZ6mgT5Y8u1K4ZEZ2VlYWJWfyu8PCEnqCpZYNlvi7tT061RnnYWanMK9QtUMUzGgnZSb5tOO6zeuUPmifSzcstW0TWdFZVLS8SKV2QVm+fDnFp8SrZzcWzDAXLSnyyMYMhF2bgJ64du3la2dYLud3mU0dcqo7ZCs7lrrtCH2WlC1RdjQuk8XvYUfUS/37nOU5qm+LCzZnkAPLorwizz7QzNxMik+L96qX0NNoR8go3Fio9DHu28JgGliiPWrZZeVlFJcUR/HB5m8Np3pDFmSv2+S2Iwr0setfILtkRYlHn6Wrl1JsUqzaV221o5EllmLj2wMsjfp4WC4v8Uyq+GKZGpNKxfnFnv1KWXlZFMsTB8bVMk51vhDn+XHnc56f+BfisS6+e+blZnOnkkFdne7lY8YSHRPHXvAgHTzMMwyzlFgORx7Bjeb9iJ5nfawnn3wy7/rrr3fvMnVYOJnsOCeTVUM/9TyCEHzTTT/c/swzD1kv//rXv/4VPr7Bv1+sSOoOn/ACnIYtPbw/QpdtX9pG9625j9Z0rTEtGUXH1hTdRMcmj1F7YzslZiZScmAylQ6Ukt+IGQNGzatCq6izmfd0hPlRdmw2LR1aSv4u85jFJOeK+n1mKTFzJb6GR62i/uYTtPxT/8tL9msJr9GPn/0x7X16LxVsLKAHvvAAbevZRiHD3htjnVCaCpmiI5FHVECE3tZeSshKoKyJLMrrzTMtVUXHeDr2NJ0NOEsdZzsoIomXrPDGd6y5ttP7WAgvDexpoamhKUpIT6C1w2spsN8yM2aQ3dHYoV7kxf7FlNGX4SW7NaZVTdV3NHVQQHgAZcVm0TrXugXvZ4MdT8WcotMTp5Ud8QGTFJhE5QPlpkAxYKjsGFJFHc1u2SmxKbRyhJfh2OhTHVVN54bO0VDXECVkJlDBeAGl96Z72RGyFcszHRSZzEtWQlLUenxj4BolO3qAjgUzy26ereBZQ7ygK4YqKGhgYUEroffhx75N/d/7T1o6vbH3TR71vZNnvax7A1Eva8J4z1hXi3ouyF45tpIi+yJN+uDD+GT0SWoab1J9XnIWswxIolX9q7z0ORNzhv7xlX+knb/aSbFpsXT//76fHop8yKtNTEVOUXVoNXUPugctYB872U7quD5Hs+zs4tmxgAmCo7xieIU3S96fiGU73aPd1NnBS2oz45UdrfVS16EO/w46e/YsRaawHTmoh50dXdEuOhp8VM2WYlY5LjXO3o4G2eeaz1FydjLnUCjykj0fvT0sXd3U09tDSRlJtizhBGCvSeNYo5rlTMlOoUT/RC874kMPbeJI8BFqamyikOgQSopO8smyKrKKuqdlx2e4WfpqE+3+7YpldGq0Cvhix9Kx7kY7Ymk0yy4bK6Ok/iRT/wI7tkS3UENAg0d2QQDvQRsq8e5fOF4L+vTmzmYVUAQDPBWjFWoJqXFrgR3LUiqlDFeGqU1olthP0na2jUKjQ6k0spSKB4vnTEzvi4OWfSbgjOpf0P/OJvtAyAFytbsI7wIMcC0bXkaTLsuKBV4wgCWJLaMthBmyuIw4Wj26Wi23M+qt24SWHZMWQ/n++WpPn3VLBNqERzYPMmHACntcvWQ7NLi24/GA44plWGyYGuixslQrpzgvTmVopZoh6h/op/S0dGVH4gkj4952zfLk6EnqOtdFGDQomSqh9IF0kz4eOwa77QjZGFSxZcn1sjJyRnZcupslloEuNN+mZokZUGwXwIDV2kFmyasjTEXbcYT3AfNy/dj0WFs7ok8/F3WO6gLqqO1MG8VmxFKeHw8QWOqlYsl9dWVIJbV3tHtk27GEY3w8kpf+gmULs+T+xY6lQ3Mv6ml4NnGSFhXp7DeL4ihMGCFqm1468BcU7SWKnaQl7CTVz+cZbJykx9hJetB6D4T55tnIO2pqav6R/69o48aNnlFVp/Iw7auXHTm95kKcpzq5UH7xhx+hcb9xyhrNopzBHNsAH1NBvBw1rJ96AnsodjyWokaivBwFPCMci/5w7oSD+sl/yp8ShhPU0h5rRwjZzxcVmZykeA6TX8RBU6xlLHiMmsOaqSmoiRIneBZoKJtCh88vAhRejv0h/TQQMEDR49FqLbHfmLffC71dYbyEJIA35HJ0sNgRniof9l7uBr2Hw3hGOqhHBcGIGuMYR4NRtvsTseymP9jNMmY8hqKHom1l4wXYF9anWPpx8MTE4URblvOqG+xn4J7ztWPsWKxaR22333IijAMjBPfQiP+IYhk7FOuzDrlCmWWgm2XSSBJNDnuvarWyjB+N9ynbqe7Hf/AD6nzsMZOTtJ33PdnVSyyn6QjhpYhsR8gOGw7z2uep5PLqzL5QN0vYMWk4yctB0m3ibORZOht8lgI5S8DyweWq/vqS3R3crVgmjib6lu1QcSNLXJIymkJ+w+aPW30rXS91m/BlR+I6NBA24GkT87FjyGCIrd6I/mdsEwmDCecVaAj9C+zYE8LJ1/04+fpsLOdhx4Fw1juoT/Vtvlhq2dqOs7UJ1CH0wYP+g2rvgy+WDs3tTkQ/zXLYf5jCJsLUfjq7/c/4KET9HQjkpW6QzfXXuhwRcrU+aBNYShs5FjlnmxgMGFSyZ2sTmmXQZJBP2U711u1RsWTZUeNRFDMS47M96r46bCqMokd51pvjAdm1RyPLuPE4pbdtACxtR5YdMRlBUcPc91uWduq+QMsGy7jROPIf8l+wo4B7ajuiXoZP8v6i4dhZ7Yg2Mc4/SaNJ6l1mG/V4uk2AJfq22VhqO0J2zCjvx/HBUrdHyJ6VpUOj4/04FDqk3rmzsVRODb/v+4I58BO3idlkK5b8fkSbiJhgO/J3jpM2ATueL0uHai/aaeIkLRrKS+9Gi+Qk/ZidpE8atedOFNMhWEuGCBcL/kq/WJyk99uyLxQXO3KS3u/nFPmXPoE6ju7ZxRFLjTNJN3OaBylCQAgIASEgBD5sBOAk2e5J+rCB+JDquxhL4Uxre6bzIK1knm+ej4P0IbWHqC0EhIAQEAJCQAgIASFwkRC4KJykhW42vkgYfpgfwxpiCDsjX+TDHK3gw0xIdBcCQkAICAEhIASEgBC45AjYxtHMzc1VUUgQGtMuz5CKvMLRZhCGtKGh4byUhoOUz9Gejh8/TuM2eZLO6+Zy8WwEFmMmyRP0A/uQWNgXP4gOEtZhY/M6/kQEJ2NEHCtghPtFm8HGTl9ZqHENwnwipCzWAqM9LUZYfcjFRnoVZtwmk/lCmgP0wfpytFNj7h/rvbRs7O8AI1/6XCostR2h92yDOE7tCL1hb6xth21mi76nWaKe4dzFYLkQ2892zYWwI+oZuM/VJows52qPTvXW+uD8udqj0zaBtogDdpytTaBOoG446V9wHjjN1b/MV+/5yJ6rTSzEjnO1CXBEu5irTTjVG+eBJdrvXLKhD87V/epitEdtx/mwRKS0xSi6Xs4lW9dL6Dtb/Z0PSy0bLGdLBgzZOmAM2qMxctpCGWg7og7hnr7KfPq2+dgR587VFxhlz1UvnXIwspyrv3TaJtAW0Q8uph2dsnSq92KdZ+sk3XzzzXTHHXfQAw88oJKa+XMWcn7HewqSrz300EP01ltv0Y9+9KPzepZRho28IRe7g3TDdVvpio3lVPXSE176Fl9xF7X1jtAPnviv82KxGBc/cN/t9O57e+nYybNz3W5BTlI7NwwUF79cRhoby449/fQN/M/wumeewSzSTNbUuaTP8f9oMF3TuWrO81bndzlX/OMczeVgfA1N+E1QTv5m2ji8kdIjvCfLmvuaVaJYbCgPGeNwokN5KpKN9YMY2c6PjhyljiB3zoj8nnxaErHE62Nc5afgyNrvrWXnJ3iKBuomKTTAOx8XOtZzfefouP9xcgW4lOwlg+6wnAsNhY0XCpK8IbEq9EHQhsJBDh8bbc48judv7m32yEZeA+iTH5Vvq/eZQU4NGXpGxT1MHEikkpASig41h8KG7LMDZ+lU4CkPy9KRUkqP9mbeMdBBp8ZPUUfwDEuEcZ3NoZutQiiW/edm7DjKdhx0Zsfs7mzKCc+hqFCERJwp0OdE/wk6FXJK6Y1knUVTHA6XWVqLkWXweDBlDWVRQXSBl2PeN9RHJ0ZOUEswR7fje6b1pVFBWIGXbKeVH3oPct2qXzlJHUWcKHTUj7r2unPdWFmqhLKDdXQm2G1HyM4OzqaECHMIcNwTdjzud9xdh0YiVEARa+hdPCPaRPVotQrwgMANOb05lBfhbUdb2SEsO9ws26neOK93qJdOjpxULCE7ozuDssOz7e3oOkFNAU1Kn3hXPOX453jZEXqj7dT71av2GDzBduyxt6NR9mx2hB1ODnKkwGnZYFk8WuwVvnk+equEskPHTXYsCOQ6NB3dUN9L63PC/8RMX+AqVKH2rQNGvYO9VDNe47EjWOaF5Xl9lKJNHB046pEdP8DR7fwLvFIHeLHkNoF+NSc6Z9bBqtk4gOWJwRMqQa6yI2T7sewYdxRRo97tA+10YuqE0gftEf0qZFv7VTuWhUGFhBDJ1nuq5JkOWPYM9lDteK2HZUF3wXn16VaWqk/3YUfIRptoDWlVeZxgR4TKtzo2tiyd2rHb3o5G2WCH/qU0tHRWp2quPt1oR+jjiyXsWDdUpwLIqPbYn0ZFQUUUERHhZceGvgaqC6yjcX93gtQiV5FKkWFtE9Dn8MRhFQBJsexhlmH2LGsGa6g5iPPksWz0L6pecjqOhRakLzk6fpS6gtw5B6GPHUtlR+7bzgZxHkMOUAXZhX6FXuknUIfa+tvomN8xpQ/aRJ4PO6qEsvydo/SZtqMdSzhxaBMmloPMklN+zDYgvVAm871u1oxscbFRPMrijlKFEZfJiSn+kAtSI14L/fjyekC+l2s6gdV8H/4veX5KSiqVr+HQwvt+6iV2dcU6Oj6dcO4v+Ux2stLT0yku1vzR6eOZFuQkIQy1LiG7d5fvuv/+l99vnS+k/NYlnBCtmCNeuXMZUkPqm9T66Kfo7qG7TbmS2vvb6WDgQdq3ax+dO3WOUpekUvfmbvJz+VFuTK7nEdGO0HHsat9Fx3cep4DQAFp7/VqVeLY0ptTTKaDjeHfsXWorJSrthKn8qDOWaM+SOsoe7jLL5hf5waCDVF1TTQ1VDZSck6xkI6S4UfZ8ODW6Gml/xH6qeadGJbhEjgPXUhcFDgSa8hXhIw+yq6qr6Ez1GQqPC6eeq3ooxBXirffwUaqarKKq56toYniCCjexX83piNYErTF1hvVD9XQw/KCS3XK6hdLy0mhkwwgF9XOEp6iZpMSQfcDvANW21dLxd48TEqL2XN9DY/1jVBZbtqDRR9hxX9A+2v/ufpUoNj0/nbov76bgAc7fETuTMwIfefio39O6h068e0LJXrF1BY0OjdKq4FUm2acHT1Ml/xx45QAN9w5T7opccpW6KGYwRmUs1wX67AveR7WHauls7VmKiI+gVVetUuF0jbJRh6rHqql2rJaqX66miZEJKtpcREjQuTJo5YJeLF1cp97Nq6HIWs6Jdc69CvsQ173dI7vpsoDLPPoo2YMse7KW9j23zyN7RfIKFVrWqA9epqgblTsrVR3KKMigkstKKGQghNJjZhxezXJf8z6qe6+OkLAQbcK/15/y4/O9ZNdNcAb5l/fSSN8IlVxRQn1JfV6yndZ1yK4Zq6G64To68PIBxW7FtWzH4VFaEbTCxBJ2RAj7yrcrqaupi/JW5VFXcZcK0RvNkUuNdqwJrKGDBw9S09EmikyIpPIryylqIMqkN1gq2fxRBtlIWAk74gPJKhtt4mjIUap8q1KF2s8szCTXWhdt6ttkkj0fvWHHYxPHaN9r+2i0f5RKryylvsQ+Wje0zuTUtPa1Uk1QDb33znse2T3re2jtwFqTPvjQgoO0t3Ev1e2qo9CoUKq4poJGR0ZpZchKc5twnabD44c9sgtWF1BfQR9tHtpskg2n61DQITq8/7BKTBuVGEUVV1RQ6ECoSbZTvXFe/WC9CiNf86ca6mjpoMLVhUr2xv6NJgcRsvcFcJ08XUfHdx+n6KRoWrNlDU31TlFeXJ5HH1V/mWXNBNv89wfVt1LZ5jJ7lr2thLDelW9ym+AEpOkl6dRT0aPSFhgHTTAYgA/rQ2cO0dE9RyksKoy6r++myd5Jk+z56N3S26Jk1+7l/uXEWUorTqOeNT5ks22Ou45T9e+r1Ttq5bUrVZtYGWyxI7cJsKx+vZo6Wztpydol1Lekjy4buMzkIMJRQF9Qu6eWGk82UkxyDHVe0UlhrjCT3mCJeqFl4z2INo5ile1Ud8iGHU+cOEHH9h2jsOgw9Z4AS/QvemZQ27F6nPV5pVrNHpZdxXaM76P1w+tNThrSWBwKZTv+iUNcn2unzLJM6lntm+XB+oNKdnh0OK28zs1yVcgq0yqB09wmDo0dUn06ZC9Zxyxz+mjL8JYFOYhoj6hDx/qOUc2b7vQ0mqVV9inXKRXCvur1Kupp76G8dXlKtpcd2emqDKxUK7+gD1IWdF3RRZM9ZpaqLxiqoaqxKjr4/EElu/QK7l/ibFhO18t9b+wjJFfOXppNPeXMcpDbRJT3QKJTuy/WebM6SUPDIxwvnsNUhoXwiOK4mk3imVdV5hu3HZ54lGVUBffBlGovJ629JIqPjFKTE5we3mHBFHc850uyFsyodXW5vf3zKY88+v88l8dygyzOy6TdB+vO55bqWp4xynnhzjtNcZ0DeWmVjoR13gIu0hv0rRijwlEe/Y+YrvgtnNfk3depvfwaiucfXZBPCMkwD+9GUD9SiXOzSrKoK6KLODWq5zx0fphBgoN07tw59fvkI8mUsTzDs5wEv0MnU8tfrEFD/I/pnYMh3EwaI7uJ0/KaZLePtdPA8ADteW2Puh+ScWaXZVNXmFn2fBB3TXVRf0c/Ve2p8twTy3DbAzh3EP/o0jfBoUAHB2jv6zztoITzCFhqPJWUlpj0hj6Y7Tn+x+PUeNqdfZx2EhXcWaBeCMaRuo7JDupt7/XIBsvSFaXUFtDGPtWMkwTZXSFdVLezTumsWB5NpvSl7lwVC1lyqPJCjfRS9d5qjx3BEiOqGfyjC565Pbhd2VHLDn8rnFJuSPGS3TnVSadrTxOy0aO0tLQQWHaFdlE4/xhZqg8zfll4WHIOorYSdjAMsqEbZB976Zgn87n/u+xQ3JFPJSMlJkfFqc1Rp9qjuikBXfH0oCnq3pGII7R2dK2HpZZ9ev9pk+zsO7m+TZj1aR9vp56hHqrZ535Bw465S3OpNZidT8O2Rc3yyM4j6hyU1GOplFaaRjnjOZ4ZVi27rrKOGurcy7wD3w2krB3cziyyneqN9w9YVr1YRU0NTeoyzAQmb02m4pFiE0vYEbarrWRPkkvrq63Kjo1+jVTGP0Y7trvaaf9b+93ncd1ETprWIrPe+BCG7EPPH6Kms27ZAX8OoLzbOe+InexzLXRk/xEPS7QJq2yneqv2yOGq6/byjOBxnhHkEvRuEGXekUldk12m+gY7tg62emR3cP6svBV51Opvb0cMbqh3GTdJJEyOuTqGlo4vNc2Ud1In1dXMyG59mVk+yG0i2Cy7b7KPWvpb6ODbBz0sEzMSeYl+vqkOOdUb553zO0dtjW1UfdDdxiE75zM51Mg/yBvksSPLbg9vp9qdtUof2BEJbxOLOMXCeLapXjaGNdLJ906qVTEoge8FUurtqSaW+GZqn2in5p5mqjnobhNgiWTiYJnGP7qgTbSGttLhnYdVPjCwTMtPo5TCFJNsp3pDdsdEBzV3N9O+d939C7ZLKNl+9rIP/OaAqu8ocZFxlLCF8yqNzszo4J4tfi3U0tBCNYfc+rT9vo0KPlNAjVONVMI/HpbcV2OWvPLPlSY7tuabZaNNQO/9/82DVNN9evB7wZSzPcck26neOA/vifYIbmc7D1Fvb69iiQGb5HxO+M79i54ph2zYEYNep0+7U0iG7Qqj9FvSCe9D3WcplvyOaupqotrD7r6g851OlVS3lX+MdkT/0hrWSgffOUh9+M5l2QkxCRR/eTwtG1/mkQ1nsMW/hY4fOu6R3faim2WX/4zs+eiNNq5YPr3f06+G7Aqh7G3ZhJUZelYQslH/mk430ZHD7v5FyX6ogJomm6iYfzx2RJsI40FZ1ge5pFCHkKuuMa/RxBKywfL4Pn7fN7rf9/57/Cl1G7cJC8vOyU4623nWI7vz7U7KWZVDbfxjZDkf3RfzXFsnCYof49Cv3d296gPG5Ro0yQwLj1KeJM5zWq65+mq65567vU5/44036fEnvJewOb2v0/OwRBDGSk1JUcu4sKRggI0cz9nTUXlRYTZtWEXr1qyiL3/ln71u+/rrf+SOgEfxzs3MpOiTnj/1KA2NTTh6lALu3L/21a96nVtbe4S+8cgjju7h9KRrr1hPH//EJ+im2z9qd8l8Z5K8FAzQHrPTB7oEzwtiB8lYRrlDicvLVUnZyDXzP7k5udQz3qM6PXQQmGlNzUmlzMhMop6Z85CZHNmtI2L5S9TtI1FCagKl5aZRZG+kJ78EnIbMhEw6zTMzw10TvMwugCA7kjv3BK6zJtn8odY9xrMd7IDrPUmp2amUG5Frkj0f/Pj4a3Hx8iPWAyNscDjSs9MpN5jvye8ZXZA0MW0qzSNb6ZOWoD4ejXpj2UlabJoaeaIT7qsjYyMJGedj+2JNex/zcniEfqDLIxtMlexAvqdhPAWysyOy3SynZ/oSUxMpJyeHwnvD7fP2zAFhyZIl1DbSZpINljmhOSa94+PjKTuaZcfMyIbe0Ce8xywb+qS0p3gko6+BPomTXIfgBE8X6JMz4X5p672gSWlJnMQ62yQbLJGAGOfrl3lknJtlTF+M7T7SuWyflJhEsaGxqo6hDPNoOMWHU2ZqJoV3zOgD2ZidbGia2YsaFRel8qClufgjz6APWHYOd6rZGIyuo34iUWB+MGcIMNQhzRKzMdpJwsdocXYxhfXN5F/Ssusb6z3q+JI9l776/9GWYEckrNT7a+HQ5GXlebGEHbvZkdT6YF9DWjYvx+EfJJvUJYXfMTlj7iVZOl9Mcnoy5Web9cY7SNsRiVJRouKjfMruiupSsxf4qAHL9Jx0tWzTKNup3pANO546c4p43FxdFh0freyYOpCq8rjokp+XTx2uDpPslCy2IycDNbZH9IlYShkTE+MZ8INDA5ZhPeY8WmCZ3DQz2IIZyLScNEodMcsGy9yRXA9zPJNimWWW7VRvzBoU5BRQb1ivRx8lm+1YOMEz2wMWO0bk0OGowx59kjPYebbUS7DMi8mjxuRGquEfXywhG98hzf3NHtnoV5EYOI9/jCxRH3OieOku31s5SVxSMlK8ZM9Hb8hu6mvysPTInrKXDXtqJwkJvWFH4zsKdREsketK5dlh5wHvLfRt+eNsHwNL7HHHUkVdf7U+eZlm2ag7OTE56v2qnaTohGgv2U71xnmQrZZBM0vlJBlYhvaFet4TkJ0XnUcNSQ10hH+UHVk22kTyANfV6TYBHcDybM9Zj95giTaRN2nWR/Xp03ZUThIXzTKkO8STfwl9ClgeqD9AR/kHRb0zuV6mDPG7w9AenequWaJ/1f1qTALraLGjlo2EzX/2+7Oyo5KdlUZ5Y6yPxY6aJZwkxTLTXS9Demf00SxPJ/HsO/+gJMYn+mTZ0N3gYYl+NSs9i3Inck1twqnei32erZP061//mnD4KhhVOXTo0GI/ywW930fYQXviif+g7du30zvvvEPLVyynqqpquuaaq2nfvko2Ho8sxEfSnr3ukQ5raWxuJRy2pf2k+vWyZcto27abTac88cTjKpv6+1GeeeENevaltxZFdPGddzb+59Klr3fW1Fyjb9jHzsCbPBL2QS59PDlzlhNux/S4tRxcEUtFK6+k1K5UGuMfXeJH4ik5Mpm23bONqt+rprINZZQSm6KShhoLPprwAtn015so7LkwCo0JpdVrV1PWeJbpox4flci2fXb7aqr5Pk+5GGSndaV5yY6JjKG7PncXVb5SSUVreD1vTDJFDpnXw8/HTkiGmBKTovTByH3FDRUUEx6j1u+P8I8uOC82Opbu+izLfrWSErMTeVlqOUUOm2VDH4zabbh1g7oUS6VWs25gYU08iKSsYHfTPTdR7a5aWrZxGSWHJdvKTp1Ipc13bKaI5yNUNvNVPMiBjt02+Z8DAAkjCZQUkUQ33n0jHdl9hJZdtowSo3j0eDCRt1vNTCXDiYE+kB3+PM8HsTNbcXMF5Y/le8mGPqvWrSJXr4u6m7qp4q8qKCk0yf3BwT9GlnHRcXTnQ3fSgT8eoOTcZFpZvtJLtma59o61NBEwQaMDo1RxSwXljectOLlo6mgq5f/VrVT3h2pyHXZX9sCPb6K1I5ydfdpxwu8gO2sii1atX0X9Tf1qz+qa7WsoeyJb7YUz6gOW8ZHxdOtdt9LhvYdpxeUrKD4inmJcMSaWsD9YXrXjKgp7MYwiuR9esWoFpY+m28ou31CulnfgA279bettZTswtTpFy95w1wblnE7x3r/yG8opayzLtl7io+eWO2+huqo6WnfjOkoMTqSIgQivNpEQnUAfffCjtOtPu9QMwLKVy7z09rSJadkYda64tUL1BbZtIjlFya6urKaVm1dSQlAChfeHE4eHcKqu5zxtxzUb3cvHMOCJtqnsOG6x42gCRfMS7u07tlPN/hpatXkVxYRy8kyLHdEm0ibS6Ko7r6LwFzlpJi+pWnHdCpWA29oe0SaWb1pOU308u8Kzh+tvWk/xgfFqma61TSTEJdD9n76fdr+xmzKLMql8WTlFDzpaUu7FBR+ASJoblx5H2+/YTidqT9CGbRsoNSCVwofMLNG3JU8m09V3XU27XtilZK9auorSRtO86mX+RD71bOohF680AIfLbrnMniW3icS4RLr5jpup9kAtlV9RTilBKWrprbF/gf1hi2vuvoZ2v7hbDS6tLFupZMN2Cymqb4tPons/dS/tfXOvao/JgclesvH8kL3lvi0U/ttwCo4KpjVXrlFtwigbLJPGkighK0Hpc/roacUy2T+ZIkYjTPUSLJMS3LL3vbWPskuyaUXpCp96b7mfZf/GPThz2bbLvN6P89Ff23HrPVsVSzjuxaXFlDZiZglZsGP3FeyU8vc/nNN1N6/z9C8T5OYOvcEyJZHfj3+9jY4dPkbLruT3REAiRQ97768Fy613b6U9L+1xy95S7NUmNMvyLeXk1++nZK+6ZRUl+yVT8FgwS56/zaEPZF/18aso6jdR6rkrtnH/4sOOKUv4nXv7TWqWvvzWckryS6LwkXDTt4Zmee091yp9lixdQoXFvFeZWVrfE2DZdWUXDbe7g9JU3FRhyxLtMS0pjW687UY6Xn2cll+9nBL8EyhmiJPuXgTFj6PU2S4iw0gGvOXU1FTlVcJ7xgsRHVp9fT1h5Gs+HyLbORjE+zmT9LWvfkU5STt27PDpJCGB6XPPPb9gsyxfvpxuvfU2qqioUCO8V/Ps2a233kKnTvGG7elSVla6KDNJelQKo+YYDYX3DXv09PSoZVxYf4u/+yqcTLb4+uuvn/c6vOd37Pga3zOoeMeOZ6bvDUcby/D0n1gchgO/03/i/0L4QA8Sywd2ImJTAoclwDCsd8jwiyVwA6bbOrKHaX9slcpKX7biBlo/sJ6ChzjdtqVMhk/SqdBT1OvfSzGTMZQ6lkrRrmjvdsLZpdoi2qg1oFVtkswfzac4V5zXyw8jPEeij9Durj/Q8LlWKll5Ha0bWEchQ0BpLiPhI9QS2qKm5qMmo3zLdli70d77InipS1AL9fvzjOtkPKUOp1LI4Oyy1aZ7HkWPHeCM5oaPayWWkXWFd1FDYIPaII97ZgzwEjZLLAolO5JlB7Z4WOYN8x6AQZuMBRykqCm0iVoCWih4KpgKRgsocjBywR8SeMzRiFE6E3JGLe9Lnkj2zZL1aYpwy/bnH3zoxw/yEkzLNyv06YnsoYagBhryG6KUyRTKGs6y1UfbEcsfkOm+YKxAfYTPxnKSJtVHRPIgj3bO/3vZUyNGw0dpd8Ruqjn8MkWkptPlcTdSYX+hbb3sjuimk8EnWfK07OGZkVZ9Q/RR0MfIMmc0R9UhO32MLLFs0M6OmJ1RdWiaZe54LiUNJ5Hf8Hwnxg0NwVAv8dviMZ7BGuSIk2PmexrbBNrZbHZEHToXck61R9R11MsIl7cd/YJ5r2F4p6dNpEykUJKL9bHIRl/QG9FrbhMcwMB/aOFZPIws0Q9ljGfYsjTaUfdtvuwIfRojGj3tEY57+GC4rT6oQ7Cj2ijOfQGClNjp45Slw65Nfcvo/kX3bQgGMTHk/SHqF8b6hDaqvgB2RL20q7+aJdoEzoMdoQ8CARiLlSVmk5eM8GuQZ2CtbQIs6yPrqcO/gyKmIlQdCnYFz+u7y052fSgHFPFzKeazyT4XcY7OBZxT/RD6FzjFVudd18vGoEbVt8FJzhjKUHtOrQV21LKhD2RDH+vWDeitZYNl5nimahNW2U7trfYccVr7+rAZlvkj+T7tiHdzU2CTqpe5Y7nqvefLjnjfg+V87Dgby/bIdo/s2Vg61j2EWYa77TgbS9gR73sEbpjNjkaW6Nu0He3aBAadWsNbVRvXsjErhtUudvXSynJqkIcNjBHjnCq9iOdhxt7LScJIGX88U15enlrmgY9wgNGb25qamggH1t7+4Q9/UB/js5VP8HKvK6+8Uk112kWqgLcL56Suro4eWeTlZsbn+ks4SVrel7/8t/TSS7+nxx57nD72sY8qJ+nGG2+kO++8kzlE8jIMUw5WdZkOt4np4IcfftjnkhnYAc7Yxo0bqaioaJSd2KN8vM0dfw93IkF8xLCTdC07aflYMolZM733xciDnaQStrN7HvQvWLjS48sDALAxayMf3+QDjpJpVhN1ornZHRXlYiiou2CP+jpbw8ULGAfOmW3ED/fS7WGuzn+xZc+Hp5aN+jnboMhC9J6LpVPZmuVczC+E3kY7LpY+F4KlU92dslyI3nPZR+uNZ52tTUA2znXSHuerN86/mO3otE28n3o7rRvG8xarf3GqN85zyvJCtMfFlj0fvbU+czF32he83yyd6n4p2HE+bcKp3k7b4/ttR6dtwqnei3EenCTThylyH9177734+FaOkl0+APwfyoEDByiOAxC8/vrrtGvXLp/PgzWq2IfhqwAM1i/i+KCUb3/7W0qVr/LslV5Xi5ke8PJV0ICxNnqukIewC2aqysvLf7R+/fqH2UZeUSPgiLhcrryXXnrpGXZ2y9khsts/dh5Drwu3FD8vZi5H+RmxoQ07m1/g4xN8zCxQX/jtL9iVTpc4zPXi0Q+ID8a5nCN97mLLng+kxZZ9IfSezz2d6u5U7/nIdnrPC1GHnOrtVB+n50HuhdDb6T0XW+8Lpc9i9wXvp95O64bT86CL0zbhVO9LxY4XQm+n95yPfZy2xwsh26nNL4TsS0HvS8WOTlk6tfdinedxkrDJ9u6776bVq1erWYq5Cn+kq0162vt777335rrE8f9/7GMf45HCmUBqr732R7W872IpcbxZ+9Of/Dg9+V8/o7bOmZ3kmzZt4vxRnzU9Zl3dlzjwhWGH/wKVgBN1ww03EMvouvbaa2/hUN/ujSo2ZdoRwUap1ZWVlQ+w/B//7Gc/sy6/e1+cJP240894hhvw1/l30OUhPtbxsfCEJwtkK5cJASEgBISAEBACQkAICAEjAeUkwdG55ZZbqKSkxJGDpG+AWSVEasJGP+xTslvWtRDcmzdvodJSDm/K0eiSk91Rhy4mJyksJJgu37CGfvXrp03qISILglo89dTPPL+fbV/QfNisWrUKs0fD11133VaO1nLA6bVr1qx58rXXXktiG//fH/zgB8ZlfKZw3k7vt9jnsbOEuC0vsrP0Cv/JoY1oJR+38vHXfPieelvsB5H7CQEhIASEgBAQAkJACAiBaQLKSdq6davae3TNNZ7AZY4BYd+SO2DBrRwY4QmvJUTWfQyI9IY9TQiriNCEuhin2r71rW/Rd77zHfr2t7+tos9NzJGHqKCgQIVbhSw4bFomljBgCRtCL2KzGOTh/1QgCj9/9efE+IQKeoCZGmw0w5JD3AvPo5e+4U/8H5Yf4tmb27rp5h0P2DKCo2i3/NDKAc+GMOpYiogQlbrY7XfBs2F2j49/mo+DpO/Jy/IeZSd2GztZm/bscefS4XJROEn6YaaXDSKgfiMz+FPwyZOtCf/xH19xXBHlRCEgBISAEBACQkAICAEhsAgE/HniIxB5CPgjWh0LLWvXrqWamhpasWIF7d/vTqCni849gX8/9dRTKpAAisqkzDNXDzzwgNqrg+zkujz66KP029/+lv71X/9VJVv73ve+5/PR4Gz98Ic/VM4ZIqLByUAkEsRwf+WVV+jv/u5v6Uc/eoxa29ppHevo4gh9BYWcD4ELnKseDpSACH4okZFRKtAC7oPlfpgpU/lwuCBASmtrmwpWgWezK93dyJMTSODBy9xMG92NHHCPZ5991rPOGvI//elPK8cRYW11jhQtA7NqhYWFB9nJ+ZeF2IiDZkxx8IiPcljJU3v37tWBBy4qJ8moFztMQ2y/b3Y+/PCL/HtsVoviA2HV4NTrKHpYLqhDO2GfExK8IKQODuzTwqH/jT9xjo7kiGv1oX+PP/XvwEb/XT8a7gEZWo6+Tj8HngXPpv/EdTjX+JzG6/F3/dz678ZIk9YIgbgfdNLXGK/V99XPqp9dP4uOLmhkp59PM0KMOaOO+rl1lELcC78zRjLUSzY1E/0cVr0gS1+r2Wr5Rp31ddZ9dlqO0T76uYy2dyf5cRf9nLrO6OfXciEDOutD28AoSz+3tS4Y64+2uVEfXTdwT10PjTayRhTVrI11BfcznmdkbWdv/azG6JJ2bUS3Deitn03XfaNtjfVD1zv8TnM0MrD+XZ+jn0XbxNjWtG527c9gRvVXa1u1tkN9vrHea9lW2xnbj7VPsMq1s5PxfkYd9HMa72mtP3bPh/qD3+M63f607Y31SNdta3sx6m4X6s7K2VjPjW3S2D70c+vnMLZr6/2s8q11zmoba1u21ldjPdbngovun3Rf7svmxrpi7P+NfZvdMxnrtTVCK/5ttI/RFtb6ZO0/jHVAyzDWeWOfpa81vluMddKuvlntZm1rRtsZ31V211nlW5/dykj3wbhO93Wwk7ENWNuDtT3rOmZ8bju7WeuZ8X2r7WW0hba38d1v7ae0bGud1O3ReD+rXXWfaexnjEzt+h3j/ax2tfY1dm3Pri5Z5Rh5Gt+XVnsb65KuI9Z3oNU21vrh67vDro3r975d/2H8frC2b83X+KddH2ztN4y2tpNpbYPGbzB9/iQHbhgMxF4kFRcfCQsXWDATwx/xdOTIES8nSd/yrbfeop07Z7bRYHYEEe3gLMBRMpYvfOHzKoT2M888rWZwEHrcV+G9OSqJIsrAQL9yALq6utXsEf6OWaDPfhbbXZyXX/7yl+paHFlZnAx0utTXcyhDnmXyVU6fPsXLFrdzjqmnVUS7X/7yF/Tzn/9cOV264PfaQcLvwAE5KuBA/v3f/73trZGYk2f6fuxcA+8zOYDDaZ7p28XhwjfA8eRy0TpJeDh27JCW0ndEkPOBIdcKASEgBISAEBACQkAICIFZCAQixw5mKs63IK+SnnWxu9err75qGzoZM1DGAqfh3//9u2oG6Jln/lsFG/joR+9Xe55mK9qpcX9gR6pZIpu8TPAQcSMs60Jm2D4+4Lkm8QEIS/gIvuqqq9XMEZbqGUsI70WarSAs+mOPPcb7tMJoaGiQnZ7/Q2+88YYpTxKWu9mFUobDaI3Fr2WBKy/LqzpfG7FD+Q7fSztJdqOO5ytCrhcCQkAICAEhIASEgBAQApc8gUBEqAsJ8U4QOV/NsFTM6lQY7+ErvJ/VYcCzTE5O0IMPfoZ+8YtfqL1B5eWr53SSjLIw+4QjOhqrtFSBc4RprNf4QBi+Bj56+NCZ3pC3B1NGm/ioSE1NyeE/V/MRbbwvglTMVrZs2UKPPvot5RT9+c9/VssEjcvscO1sYQ595d8BV7ZT+3xtYj0fy9gMNtJToud7W7leCAgBISAEhIAQEAJCQAh8oAgEwkmxy4c0Xy2HhoZmTTaJ4BC/+c1vvGaTrLNYuA+CHyCcNgJJIBw4QoDPVWZJ8IlZo5/zgVB0VenpGVgza1c6mpubDvN/FPOxjQ9MG11mPHEuZxKBGD7xiY+rZYcICmG3TJCjzdG7777r5Swhea8vJ2w6CWPEXAwc/H/w+53B2MEzyilCQAgIASEgBISAEBACQuB9JeCPvTvTe1TO60Hg2CBYgq8CJwlJUHWBc4bZp9tuu83rkocffpi2bNnM+4p6CUvYsCdnrjLLxz9CSz/JztH+WRwkdXv+f2zeOsrH23zAYcKSPE8JDp59xg37sh555Jtq+eKbb75Fr776B+UsGQuCVXAYb49jiudGIl0k8fVVYCN2uArmYjDX//NyvjTcS4oQEAJCQAgIASEgBISAEBACvgkEIpoa8hEheAOWqC20nDx5UkVmsxY4QiiYrfrkJz9JGzZsIJyLPUNLly71nG78+9at16qABig33ngjB0L4tYPHsgsOopbU7ePjtIMbqFPYUZriGaUu/msbH718pOhr55pJys1dooJT3HrrbRyZ79s8C/Zxys/Pp0OHDqnQ4rogXPpVV12lZpSwlwvR8HTBvxEcwpiBfdpGn+BzfulUD7vzmpubtxhsZAvsfO4v1woBISAEhIAQEAJCQAgIgQ8CgUBEkcNsBpaIIYT3Qgpmoji8tMr7Yy1Wx2vZsmWEw1qMS81uv/12TxQ5OBlOio+ZpGa+9vBcM0g+7o9pI1MEuLkCNxw8eIB+/OMnVV6nO+64QzlJek8ShxI0icHsERxAa4GDZF3+CK48U7eR9zNFcLQ+lxMe1nPYebuXk8oucbk8l4uTtBCQco0QEAJCQAgIASEgBITAB55AIJbIvfDCCwi5TNgXY10e5oQAch8dPXqUTpw44eT0Oc/59Kc/5TnngQf+Bxk+7H1e68NJquQLFhIVDmvkcJj2Ac01kwSHE8+OsOMIi/7ww5+bNXz5nCCmTzh79ixVVVVFvvTSS2/xMsUNPMtmzSMz6614pjDv+eef/xEi7RmKMT+D00eR84SAEBACQkAICAEhIASEwAeegEr6U11djY9wtcTtnnvuUR/5TgsSo2L53IsvIu/n4pcnn7RPD4S9PfHx8So/EwpPhnnKwMAAL/1rpdra2tQHH3xwYL5P9cc//vFfwsMjruIlcsG5uQh05y6Y5UlMTKDLLnPHc4Bj2NWFlXnugkAT//Zv3zGJ27r1GlMI8Pk+iz4fDg7Pqq3Zt2/fk+wQfoxnmxzPBL3++usv80xhpMWJFSdpocaQ64SAEBACQkAICAEhIAQ+0AQ8mVF5lgK5eOi5556jG264YdZw3iCCwAv88a0cBSRH9ZXjZ3R0VCVTxSyMXRQ9zADhHF/X+6KPmS84SfgTxTiThP1VCFDATtKCIsJxzqLMhITEYCyJMxY4j1g2B7ko1qWEL7/8stqTtGPHnWr5IaLy4U8U7DFC5D4sK/QVTVCfY6cz7yfivFHPgNP9rF8Kn3sbO22+s+zyTXiWMIZt9Cfe+1QEu1rKvGajPtCtQJQTAkJACAgBISAEhIAQEAIGAoGYPYLD09vbS48//jh95CMfUQlcN27c6DPJbFtbm3KQEPDhJz/5iTrfV8E9cWy/+Wa75K6cbPVNevyJJxbBKI4nVpzIsp1Kw0wSh6DweX10dLSa2UpOTlbOUFFRER04cEA5R3BScJSVldLXvvpVr3vU1h6hbzzyyKzPhn1jcDjZObuOl/Yd5lmsm9hhO2Z30f79+z//05/+9JscqCHi6aef9go5Pt8le06gyTlCQAgIASEgBISAEBACQuCDQCBwyZIlarkcChKd/upXv6L169erGRAkRE1PT1ezJ3Cm8IHe2dmpnKLDhw/T22+/TVjadjEUH3uSFuo5+fSEAgLcUffsSnFxCX3uc5/z/Bc4fulLX1RO0mIV7Hv6/ve/jyiB+ewkHeXIf63snLWzU9YNZ5dDhUfwHqZ8ntWK2bNnj7KTMVLe9HPUXXvttbWL9UxyHyEgBISAEBACQkAICAEh8EEiEMg5iTZ/4QtfQKLVNCiGpWpYMoYjJSWFUlNTVTAHOElIjtre3k5NTU1eMxNzQdlXWUmYgbKWNr7fQgoi6mGZng404cNJ8pU4diEi1TWjo2OEQAooVudn5853mNs7s967sbGJvvvd73mdM5/8RZj1e/XVVzkX05sILZ7Cs0kpCBShZwSRswrOrK/yxS9+8Z+//OUvL5iBXCgEhIAQEAJCQAgIASEgBD7IBAJ37Nix86mnnrr9H/7hH77L+12KWVnPRpzW1lbCsRgFe2pwLLBgRmiCD+yjwd+neEYF//bjvU7Yd+RnDNxgkLFQJ8nXTNIY7/MJQt6jhRY4Q7t2717o5abrsI/r1KlT8wkM0cCBLP6FHaSfLMoDyE2EgBAQAkJACAgBISAEhMAHkIAK3HDfffft4j/Wc5joUg63Hc1/x++N68qUYzJ9aGcF0dGsy9ngXGgHQ/8d+3tw4J74E/fFdbgeTg/uZ72X8b7We+J6/XzRPIuC8HMfm5qaXKPtgxkVFJ5d8gSmmI/tBgeHghIS3MEgcBgCLfyOE7+2c56n/Xy/PsOz4/Z4LuiH/Er4Oxy00WndoAN0wp94Js0C1xk5qMc2PKu+p+aH65Dx13gPnKPvj3uBJ2Rr+SP892EOOtHLe6T2rlq1qn8+LORcISAEhIAQEAJCQAgIASHwYSPgOwrBJUSCZ3fCXK6By9k5uoudmitramoLsBSP9+U08dK4b7Hz912n6vzud8/e8I1vPPKbe++9NxyBF1JSkrGkDZef4eN/dnZ2HVu+fHmD0/vJeUJACAgBISAEhIAQEAJCQAhcWgR8RyG4hPTgMOBDqalpr/Ejf4aDS9zHDlIN/72Fj0HePzWvJXccFe4avi5cq9/VpUJ4Y3YHa+RqxUG6hCqGPKoQEAJCQAgIASEgBISAEFgAgQ+Ek6T1Tk/PGM/PL9jNy+Me5N/9jI83+XhlPlw4P9IJPt8T9cAd9pve5gMRGTrmcy85VwgIASEgBISAEBACQkAICIFLj8AHyknS+G+66aad/Pd/Ymfp8crKylPzMcvnP//5xzgseiVfM8kR/UazsrKe5b//lo9X2Qkbns+95FwhIASEgBAQAkJACAgBISAELj0CCwpscCmouW3bNiRw2reQZ129uvxXHFL7EB/1kZERv+N7dImDtBCSco0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gBAQAkJACAgBISAEhIAQEAJCQAgIASEgBISAEBACQkAICAEhIASEwIeXwP8HuImHl3ea55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07"/>
          <a:stretch/>
        </p:blipFill>
        <p:spPr>
          <a:xfrm>
            <a:off x="3086823" y="2457406"/>
            <a:ext cx="2856777" cy="1730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89" name="Google Shape;789;p4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790" name="Google Shape;790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178475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1183063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2" name="Google Shape;79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6059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44"/>
          <p:cNvSpPr txBox="1"/>
          <p:nvPr/>
        </p:nvSpPr>
        <p:spPr>
          <a:xfrm>
            <a:off x="2990647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93642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5" name="Google Shape;795;p44"/>
          <p:cNvSpPr txBox="1"/>
          <p:nvPr/>
        </p:nvSpPr>
        <p:spPr>
          <a:xfrm>
            <a:off x="4798230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6" name="Google Shape;796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01226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44"/>
          <p:cNvSpPr txBox="1"/>
          <p:nvPr/>
        </p:nvSpPr>
        <p:spPr>
          <a:xfrm>
            <a:off x="6605814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803" name="Google Shape;803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805" name="Google Shape;80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1" name="Google Shape;851;p4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53" name="Google Shape;85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75" name="Google Shape;87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76" name="Google Shape;87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77" name="Google Shape;87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8" name="Google Shape;87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1" name="Google Shape;88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4" name="Google Shape;88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93" name="Google Shape;893;p4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aphicFrame>
        <p:nvGraphicFramePr>
          <p:cNvPr id="894" name="Google Shape;894;p46"/>
          <p:cNvGraphicFramePr/>
          <p:nvPr/>
        </p:nvGraphicFramePr>
        <p:xfrm>
          <a:off x="855300" y="1722500"/>
          <a:ext cx="7530600" cy="2986820"/>
        </p:xfrm>
        <a:graphic>
          <a:graphicData uri="http://schemas.openxmlformats.org/drawingml/2006/table">
            <a:tbl>
              <a:tblPr>
                <a:noFill/>
                <a:tableStyleId>{DA45F09D-0C3F-4549-A737-6A49AB54CD03}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47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900" name="Google Shape;900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907" name="Google Shape;907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910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915" name="Google Shape;915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919" name="Google Shape;919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925" name="Google Shape;925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946" name="Google Shape;946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949" name="Google Shape;949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953" name="Google Shape;953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957" name="Google Shape;957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7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966" name="Google Shape;966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969" name="Google Shape;96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972" name="Google Shape;972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975" name="Google Shape;975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978" name="Google Shape;978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983" name="Google Shape;983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986" name="Google Shape;986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47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991" name="Google Shape;991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7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994" name="Google Shape;994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7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1000" name="Google Shape;100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1003" name="Google Shape;1003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1009" name="Google Shape;1009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1015" name="Google Shape;1015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9" name="Google Shape;1019;p47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7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7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1023" name="Google Shape;1023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7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1026" name="Google Shape;1026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47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1033" name="Google Shape;1033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7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1036" name="Google Shape;1036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1042" name="Google Shape;1042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47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7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1047" name="Google Shape;104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1050" name="Google Shape;1050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1054" name="Google Shape;105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7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1057" name="Google Shape;1057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" name="Google Shape;1062;p4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1063" name="Google Shape;1063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1066" name="Google Shape;1066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1071" name="Google Shape;1071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1075" name="Google Shape;1075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107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7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108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108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109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47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1098" name="Google Shape;1098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7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1101" name="Google Shape;1101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47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47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1107" name="Google Shape;1107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1111" name="Google Shape;1111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47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7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1118" name="Google Shape;1118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47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1123" name="Google Shape;1123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47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7" name="Google Shape;1127;p47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1128" name="Google Shape;1128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1134" name="Google Shape;1134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1138" name="Google Shape;1138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7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1142" name="Google Shape;1142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1148" name="Google Shape;1148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1154" name="Google Shape;1154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7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1157" name="Google Shape;1157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47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47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1165" name="Google Shape;1165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1171" name="Google Shape;1171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73" name="Google Shape;1173;p47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47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1175" name="Google Shape;1175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7" name="Google Shape;1177;p47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8" name="Google Shape;1178;p47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1179" name="Google Shape;117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7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9" name="Google Shape;118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96" name="Google Shape;119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01" name="Google Shape;120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05" name="Google Shape;120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11" name="Google Shape;121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15" name="Google Shape;121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20" name="Google Shape;122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26" name="Google Shape;122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33" name="Google Shape;123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36" name="Google Shape;123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40" name="Google Shape;124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47" name="Google Shape;124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53" name="Google Shape;125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57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8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75" name="Google Shape;127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80" name="Google Shape;128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86" name="Google Shape;128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93" name="Google Shape;129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98" name="Google Shape;129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03" name="Google Shape;130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8" name="Google Shape;130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9" name="Google Shape;130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4" name="Google Shape;133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35" name="Google Shape;133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51" name="Google Shape;135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9" name="Google Shape;135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64" name="Google Shape;136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9" name="Google Shape;136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75" name="Google Shape;137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82" name="Google Shape;138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86" name="Google Shape;138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92" name="Google Shape;139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9" name="Google Shape;139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03" name="Google Shape;140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08" name="Google Shape;140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1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23" name="Google Shape;142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28" name="Google Shape;142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32" name="Google Shape;143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36" name="Google Shape;143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41" name="Google Shape;144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46" name="Google Shape;144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52" name="Google Shape;145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9" name="Google Shape;145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67" name="Google Shape;146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80" name="Google Shape;148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85" name="Google Shape;148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9" name="Google Shape;148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96" name="Google Shape;149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05" name="Google Shape;150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18" name="Google Shape;151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31" name="Google Shape;153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44" name="Google Shape;154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7" name="Google Shape;156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72" name="Google Shape;157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73" name="Google Shape;157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8" name="Google Shape;158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9" name="Google Shape;158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98" name="Google Shape;159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23" name="Google Shape;162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24" name="Google Shape;162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27" name="Google Shape;162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2" name="Google Shape;163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33" name="Google Shape;1633;p4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9"/>
          <p:cNvSpPr txBox="1"/>
          <p:nvPr/>
        </p:nvSpPr>
        <p:spPr>
          <a:xfrm>
            <a:off x="1265300" y="1289225"/>
            <a:ext cx="70140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also use any emoji as an icon!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9" name="Google Shape;1639;p4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0" name="Google Shape;1640;p4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" name="Google Shape;1645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7" name="Google Shape;1647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48" name="Google Shape;1648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9" name="Google Shape;1649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1" name="Google Shape;1651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52" name="Google Shape;1652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3" name="Google Shape;1653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4" name="Google Shape;1654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55" name="Google Shape;1655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6" name="Google Shape;1656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7" name="Google Shape;1657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58" name="Google Shape;1658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9" name="Google Shape;1659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430;p22"/>
          <p:cNvSpPr txBox="1">
            <a:spLocks/>
          </p:cNvSpPr>
          <p:nvPr/>
        </p:nvSpPr>
        <p:spPr>
          <a:xfrm>
            <a:off x="2021768" y="784154"/>
            <a:ext cx="5930562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2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Auslesen der Fernbedienung</a:t>
            </a:r>
            <a:endParaRPr lang="de-DE" sz="32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21768" y="1728512"/>
            <a:ext cx="537602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Nutzung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integrierter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Funktionen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der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RCSwitch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Bibliothek</a:t>
            </a:r>
            <a:endParaRPr 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457200" lvl="1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Einlesen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gibt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gesendetes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Datenpaket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als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Bytestream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zurück</a:t>
            </a:r>
            <a:endParaRPr 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457200" lvl="1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Zu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sendende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Daten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werden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als</a:t>
            </a: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Hex-Code </a:t>
            </a:r>
            <a:r>
              <a:rPr lang="en-US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übermittelt</a:t>
            </a:r>
            <a:endParaRPr 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53" y="2099492"/>
            <a:ext cx="3396409" cy="2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430;p22"/>
          <p:cNvSpPr txBox="1">
            <a:spLocks/>
          </p:cNvSpPr>
          <p:nvPr/>
        </p:nvSpPr>
        <p:spPr>
          <a:xfrm>
            <a:off x="2021768" y="96278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2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MQTT Anbindung</a:t>
            </a:r>
            <a:endParaRPr lang="de-DE" sz="32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21768" y="1728512"/>
            <a:ext cx="53760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Implementierung eines Pub/Sub-Clients im ESP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de-DE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Subscription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der entsprechenden Topics für </a:t>
            </a:r>
            <a:r>
              <a:rPr lang="de-DE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Learn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Control und Clear</a:t>
            </a:r>
            <a:endParaRPr lang="de-D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endParaRPr lang="de-DE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3" name="Grafik 22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ACBFC85C-A314-4153-9429-F8819D39D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72" r="18465"/>
          <a:stretch/>
        </p:blipFill>
        <p:spPr>
          <a:xfrm>
            <a:off x="4254684" y="2836508"/>
            <a:ext cx="797995" cy="1554254"/>
          </a:xfrm>
          <a:prstGeom prst="rect">
            <a:avLst/>
          </a:prstGeom>
        </p:spPr>
      </p:pic>
      <p:sp>
        <p:nvSpPr>
          <p:cNvPr id="25" name="Pfeil: nach links und rechts 33">
            <a:extLst>
              <a:ext uri="{FF2B5EF4-FFF2-40B4-BE49-F238E27FC236}">
                <a16:creationId xmlns:a16="http://schemas.microsoft.com/office/drawing/2014/main" id="{96A96481-BA7A-41F3-AF60-EC2093D18430}"/>
              </a:ext>
            </a:extLst>
          </p:cNvPr>
          <p:cNvSpPr/>
          <p:nvPr/>
        </p:nvSpPr>
        <p:spPr>
          <a:xfrm>
            <a:off x="5162782" y="3286818"/>
            <a:ext cx="1900958" cy="352688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Telegramm</a:t>
            </a: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11" y="2836508"/>
            <a:ext cx="1678194" cy="1253308"/>
          </a:xfrm>
          <a:prstGeom prst="rect">
            <a:avLst/>
          </a:prstGeom>
        </p:spPr>
      </p:pic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8AE9C489-7EDA-4273-9DB8-973A8EC5CC8E}"/>
              </a:ext>
            </a:extLst>
          </p:cNvPr>
          <p:cNvSpPr/>
          <p:nvPr/>
        </p:nvSpPr>
        <p:spPr>
          <a:xfrm>
            <a:off x="2520437" y="3051318"/>
            <a:ext cx="793472" cy="813176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 descr="Server Silhouette">
            <a:extLst>
              <a:ext uri="{FF2B5EF4-FFF2-40B4-BE49-F238E27FC236}">
                <a16:creationId xmlns:a16="http://schemas.microsoft.com/office/drawing/2014/main" id="{4DB5288D-8A05-4BCB-A457-498DC7ABC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51342" y="3097330"/>
            <a:ext cx="731662" cy="731662"/>
          </a:xfrm>
          <a:prstGeom prst="rect">
            <a:avLst/>
          </a:prstGeom>
        </p:spPr>
      </p:pic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8AE9C489-7EDA-4273-9DB8-973A8EC5CC8E}"/>
              </a:ext>
            </a:extLst>
          </p:cNvPr>
          <p:cNvSpPr/>
          <p:nvPr/>
        </p:nvSpPr>
        <p:spPr>
          <a:xfrm>
            <a:off x="844022" y="3549704"/>
            <a:ext cx="793472" cy="813176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8AE9C489-7EDA-4273-9DB8-973A8EC5CC8E}"/>
              </a:ext>
            </a:extLst>
          </p:cNvPr>
          <p:cNvSpPr/>
          <p:nvPr/>
        </p:nvSpPr>
        <p:spPr>
          <a:xfrm>
            <a:off x="838001" y="2592182"/>
            <a:ext cx="793472" cy="813176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Grafik 34" descr="Laptop Silhouette">
            <a:extLst>
              <a:ext uri="{FF2B5EF4-FFF2-40B4-BE49-F238E27FC236}">
                <a16:creationId xmlns:a16="http://schemas.microsoft.com/office/drawing/2014/main" id="{2DF3F47B-AD12-45CB-BB41-AD64945EE9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74054" y="2638087"/>
            <a:ext cx="721365" cy="721365"/>
          </a:xfrm>
          <a:prstGeom prst="rect">
            <a:avLst/>
          </a:prstGeom>
        </p:spPr>
      </p:pic>
      <p:pic>
        <p:nvPicPr>
          <p:cNvPr id="36" name="Grafik 35" descr="Smartphone Silhouette">
            <a:extLst>
              <a:ext uri="{FF2B5EF4-FFF2-40B4-BE49-F238E27FC236}">
                <a16:creationId xmlns:a16="http://schemas.microsoft.com/office/drawing/2014/main" id="{252FB8E8-1795-4428-A5D5-E95BDC016A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38387" y="3652163"/>
            <a:ext cx="616667" cy="616667"/>
          </a:xfrm>
          <a:prstGeom prst="rect">
            <a:avLst/>
          </a:prstGeom>
        </p:spPr>
      </p:pic>
      <p:cxnSp>
        <p:nvCxnSpPr>
          <p:cNvPr id="37" name="Gerade Verbindung mit Pfeil 36"/>
          <p:cNvCxnSpPr/>
          <p:nvPr/>
        </p:nvCxnSpPr>
        <p:spPr>
          <a:xfrm flipV="1">
            <a:off x="1595419" y="3462662"/>
            <a:ext cx="845820" cy="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3392846" y="3456408"/>
            <a:ext cx="845820" cy="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64789E9-6D47-4F35-934F-93A70828C0DF}"/>
              </a:ext>
            </a:extLst>
          </p:cNvPr>
          <p:cNvSpPr txBox="1"/>
          <p:nvPr/>
        </p:nvSpPr>
        <p:spPr>
          <a:xfrm>
            <a:off x="2397054" y="3951315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  <a:latin typeface="Muli"/>
                <a:ea typeface="Muli"/>
                <a:cs typeface="Muli"/>
              </a:rPr>
              <a:t>MQTT-Broker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4789E9-6D47-4F35-934F-93A70828C0DF}"/>
              </a:ext>
            </a:extLst>
          </p:cNvPr>
          <p:cNvSpPr txBox="1"/>
          <p:nvPr/>
        </p:nvSpPr>
        <p:spPr>
          <a:xfrm>
            <a:off x="675890" y="446533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  <a:latin typeface="Muli"/>
                <a:ea typeface="Muli"/>
                <a:cs typeface="Muli"/>
              </a:rPr>
              <a:t>MQTT-Clients</a:t>
            </a:r>
            <a:endParaRPr lang="de-D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3" name="Grafik 22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ACBFC85C-A314-4153-9429-F8819D39D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72" r="18465"/>
          <a:stretch/>
        </p:blipFill>
        <p:spPr>
          <a:xfrm>
            <a:off x="4111458" y="2610123"/>
            <a:ext cx="797995" cy="1554254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9" t="27956" r="15914"/>
          <a:stretch/>
        </p:blipFill>
        <p:spPr>
          <a:xfrm>
            <a:off x="1273621" y="2461735"/>
            <a:ext cx="670796" cy="1702642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8B05044-AC70-41F4-884E-46E6E2723CA7}"/>
              </a:ext>
            </a:extLst>
          </p:cNvPr>
          <p:cNvSpPr/>
          <p:nvPr/>
        </p:nvSpPr>
        <p:spPr>
          <a:xfrm>
            <a:off x="2054520" y="3088260"/>
            <a:ext cx="1953836" cy="411535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“0FFF0…“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FF0542F-6147-45D2-B054-EFC03C4AC36A}"/>
              </a:ext>
            </a:extLst>
          </p:cNvPr>
          <p:cNvCxnSpPr>
            <a:cxnSpLocks/>
          </p:cNvCxnSpPr>
          <p:nvPr/>
        </p:nvCxnSpPr>
        <p:spPr>
          <a:xfrm>
            <a:off x="4984357" y="3313056"/>
            <a:ext cx="1081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6AF1E55-6A77-402A-8F9A-EFBD6F88CB46}"/>
              </a:ext>
            </a:extLst>
          </p:cNvPr>
          <p:cNvSpPr/>
          <p:nvPr/>
        </p:nvSpPr>
        <p:spPr>
          <a:xfrm>
            <a:off x="6175397" y="2855566"/>
            <a:ext cx="1022693" cy="104809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 descr="Datenbank Silhouette">
            <a:extLst>
              <a:ext uri="{FF2B5EF4-FFF2-40B4-BE49-F238E27FC236}">
                <a16:creationId xmlns:a16="http://schemas.microsoft.com/office/drawing/2014/main" id="{FC77BCAA-6965-4078-AA16-12EB13F97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267818" y="2967671"/>
            <a:ext cx="808676" cy="808676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D83E6DC-313C-4365-B79C-00CA28EF9594}"/>
              </a:ext>
            </a:extLst>
          </p:cNvPr>
          <p:cNvSpPr txBox="1"/>
          <p:nvPr/>
        </p:nvSpPr>
        <p:spPr>
          <a:xfrm>
            <a:off x="5829802" y="3998327"/>
            <a:ext cx="1713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</a:rPr>
              <a:t>lokale </a:t>
            </a:r>
            <a:r>
              <a:rPr lang="de-DE" sz="1100" b="1" dirty="0" err="1">
                <a:solidFill>
                  <a:schemeClr val="tx1"/>
                </a:solidFill>
              </a:rPr>
              <a:t>Json</a:t>
            </a:r>
            <a:r>
              <a:rPr lang="de-DE" sz="1100" b="1" dirty="0">
                <a:solidFill>
                  <a:schemeClr val="tx1"/>
                </a:solidFill>
              </a:rPr>
              <a:t> Datenbank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6B5AC4E3-58B7-42EE-8965-4EE343738713}"/>
              </a:ext>
            </a:extLst>
          </p:cNvPr>
          <p:cNvSpPr txBox="1">
            <a:spLocks/>
          </p:cNvSpPr>
          <p:nvPr/>
        </p:nvSpPr>
        <p:spPr>
          <a:xfrm>
            <a:off x="1273621" y="1221503"/>
            <a:ext cx="6658799" cy="12402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</a:rPr>
              <a:t>Erhalt 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von Gerätenamen und Status von Home </a:t>
            </a:r>
            <a:r>
              <a:rPr lang="de-DE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Assistant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Der ESP wartet auf den erhalt eines Telegramms der Fernbedienung und speichert 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</a:rPr>
              <a:t>diesen</a:t>
            </a:r>
          </a:p>
          <a:p>
            <a:pPr marL="457200" lvl="2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</a:rPr>
              <a:t>433MHz 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Datenpaket wird gemeinsam mit Gerätenamen und Status in </a:t>
            </a:r>
            <a:r>
              <a:rPr lang="de-DE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Json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Datenbank hinterlegt</a:t>
            </a:r>
          </a:p>
        </p:txBody>
      </p:sp>
      <p:sp>
        <p:nvSpPr>
          <p:cNvPr id="31" name="Google Shape;430;p22"/>
          <p:cNvSpPr txBox="1">
            <a:spLocks/>
          </p:cNvSpPr>
          <p:nvPr/>
        </p:nvSpPr>
        <p:spPr>
          <a:xfrm>
            <a:off x="2922810" y="39774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2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Topic „</a:t>
            </a:r>
            <a:r>
              <a:rPr lang="de-DE" sz="3200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learn</a:t>
            </a:r>
            <a:r>
              <a:rPr lang="de-DE" sz="32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“</a:t>
            </a:r>
            <a:endParaRPr lang="de-DE" sz="32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500196C-708B-48F1-A7FF-1D14B8722664}"/>
              </a:ext>
            </a:extLst>
          </p:cNvPr>
          <p:cNvSpPr txBox="1"/>
          <p:nvPr/>
        </p:nvSpPr>
        <p:spPr>
          <a:xfrm>
            <a:off x="1824907" y="2826650"/>
            <a:ext cx="2363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/>
                </a:solidFill>
                <a:latin typeface="Muli"/>
              </a:rPr>
              <a:t>/</a:t>
            </a:r>
            <a:r>
              <a:rPr lang="de-DE" sz="1100" dirty="0" err="1">
                <a:solidFill>
                  <a:schemeClr val="tx1"/>
                </a:solidFill>
                <a:latin typeface="Muli"/>
              </a:rPr>
              <a:t>learn</a:t>
            </a:r>
            <a:r>
              <a:rPr lang="de-DE" sz="1100" dirty="0">
                <a:solidFill>
                  <a:schemeClr val="tx1"/>
                </a:solidFill>
                <a:latin typeface="Muli"/>
              </a:rPr>
              <a:t>:{</a:t>
            </a:r>
            <a:r>
              <a:rPr lang="de-DE" sz="1100" dirty="0" err="1">
                <a:solidFill>
                  <a:schemeClr val="tx1"/>
                </a:solidFill>
                <a:latin typeface="Muli"/>
              </a:rPr>
              <a:t>device</a:t>
            </a:r>
            <a:r>
              <a:rPr lang="de-DE" sz="1100" dirty="0">
                <a:solidFill>
                  <a:schemeClr val="tx1"/>
                </a:solidFill>
                <a:latin typeface="Muli"/>
                <a:ea typeface="Muli"/>
                <a:cs typeface="Muli"/>
              </a:rPr>
              <a:t>: “socket“, </a:t>
            </a:r>
            <a:r>
              <a:rPr lang="de-DE" sz="1100" dirty="0" err="1">
                <a:solidFill>
                  <a:schemeClr val="tx1"/>
                </a:solidFill>
                <a:latin typeface="Muli"/>
                <a:ea typeface="Muli"/>
                <a:cs typeface="Muli"/>
              </a:rPr>
              <a:t>state</a:t>
            </a:r>
            <a:r>
              <a:rPr lang="de-DE" sz="1100" dirty="0">
                <a:solidFill>
                  <a:schemeClr val="tx1"/>
                </a:solidFill>
                <a:latin typeface="Muli"/>
                <a:ea typeface="Muli"/>
                <a:cs typeface="Muli"/>
              </a:rPr>
              <a:t>: “</a:t>
            </a:r>
            <a:r>
              <a:rPr lang="de-DE" sz="1100" dirty="0">
                <a:solidFill>
                  <a:schemeClr val="tx1"/>
                </a:solidFill>
                <a:latin typeface="Muli"/>
              </a:rPr>
              <a:t>on“}</a:t>
            </a:r>
          </a:p>
        </p:txBody>
      </p:sp>
    </p:spTree>
    <p:extLst>
      <p:ext uri="{BB962C8B-B14F-4D97-AF65-F5344CB8AC3E}">
        <p14:creationId xmlns:p14="http://schemas.microsoft.com/office/powerpoint/2010/main" val="39657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6B5AC4E3-58B7-42EE-8965-4EE343738713}"/>
              </a:ext>
            </a:extLst>
          </p:cNvPr>
          <p:cNvSpPr txBox="1">
            <a:spLocks/>
          </p:cNvSpPr>
          <p:nvPr/>
        </p:nvSpPr>
        <p:spPr>
          <a:xfrm>
            <a:off x="1273621" y="1221503"/>
            <a:ext cx="6658799" cy="12402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2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Erhalt des gewünschten Geräts und Status über die MQTT-Payload</a:t>
            </a:r>
          </a:p>
          <a:p>
            <a:pPr marL="457200" lvl="2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Entsprechender Sendebefehl wird aus Datenbank geladen </a:t>
            </a:r>
          </a:p>
          <a:p>
            <a:pPr marL="457200" lvl="2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Befehl wird gesendet</a:t>
            </a:r>
          </a:p>
        </p:txBody>
      </p:sp>
      <p:sp>
        <p:nvSpPr>
          <p:cNvPr id="31" name="Google Shape;430;p22"/>
          <p:cNvSpPr txBox="1">
            <a:spLocks/>
          </p:cNvSpPr>
          <p:nvPr/>
        </p:nvSpPr>
        <p:spPr>
          <a:xfrm>
            <a:off x="3203115" y="473535"/>
            <a:ext cx="27998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2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Topic „</a:t>
            </a:r>
            <a:r>
              <a:rPr lang="de-DE" sz="3200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control</a:t>
            </a:r>
            <a:r>
              <a:rPr lang="de-DE" sz="32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“</a:t>
            </a:r>
            <a:endParaRPr lang="de-DE" sz="32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" name="Google Shape;430;p22"/>
          <p:cNvSpPr txBox="1">
            <a:spLocks/>
          </p:cNvSpPr>
          <p:nvPr/>
        </p:nvSpPr>
        <p:spPr>
          <a:xfrm>
            <a:off x="3203115" y="2139085"/>
            <a:ext cx="27998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2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Topic „</a:t>
            </a:r>
            <a:r>
              <a:rPr lang="de-DE" sz="3200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clear</a:t>
            </a:r>
            <a:r>
              <a:rPr lang="de-DE" sz="32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</a:rPr>
              <a:t>“</a:t>
            </a:r>
            <a:endParaRPr lang="de-DE" sz="32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B5AC4E3-58B7-42EE-8965-4EE343738713}"/>
              </a:ext>
            </a:extLst>
          </p:cNvPr>
          <p:cNvSpPr txBox="1">
            <a:spLocks/>
          </p:cNvSpPr>
          <p:nvPr/>
        </p:nvSpPr>
        <p:spPr>
          <a:xfrm>
            <a:off x="1273620" y="2951243"/>
            <a:ext cx="6658799" cy="12402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2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Befehl zur Löschung der Datenbank durch eingehendes </a:t>
            </a:r>
            <a:r>
              <a:rPr lang="de-DE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topic</a:t>
            </a:r>
            <a:endParaRPr lang="de-DE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60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Ende </a:t>
            </a:r>
            <a:r>
              <a:rPr lang="de-DE" dirty="0" err="1" smtClean="0"/>
              <a:t>Zentorro</a:t>
            </a:r>
            <a:r>
              <a:rPr lang="de-DE" dirty="0" smtClean="0"/>
              <a:t> Home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9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Microsoft Office PowerPoint</Application>
  <PresentationFormat>Bildschirmpräsentation (16:9)</PresentationFormat>
  <Paragraphs>426</Paragraphs>
  <Slides>46</Slides>
  <Notes>44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3" baseType="lpstr">
      <vt:lpstr>Arial</vt:lpstr>
      <vt:lpstr>Calibri</vt:lpstr>
      <vt:lpstr>Helvetica Neue</vt:lpstr>
      <vt:lpstr>Montserrat</vt:lpstr>
      <vt:lpstr>Muli</vt:lpstr>
      <vt:lpstr>Nixie One</vt:lpstr>
      <vt:lpstr>Imogen template</vt:lpstr>
      <vt:lpstr>PowerPoint-Präsentation</vt:lpstr>
      <vt:lpstr>Inhalt</vt:lpstr>
      <vt:lpstr>Idee und Problemstellung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Ende Zentorro Home</vt:lpstr>
      <vt:lpstr>Instructions for use</vt:lpstr>
      <vt:lpstr>Transition headline</vt:lpstr>
      <vt:lpstr>PowerPoint-Präsentation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PowerPoint-Präsentation</vt:lpstr>
      <vt:lpstr>PowerPoint-Präsentation</vt:lpstr>
      <vt:lpstr>PowerPoint-Präsentation</vt:lpstr>
      <vt:lpstr>PowerPoint-Präsentation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PowerPoint-Präsentation</vt:lpstr>
      <vt:lpstr>Diagrams and infographics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Zentorro Home</dc:title>
  <dc:creator>Rentschler, Luis</dc:creator>
  <cp:lastModifiedBy>Rentschler, Luis</cp:lastModifiedBy>
  <cp:revision>7</cp:revision>
  <dcterms:modified xsi:type="dcterms:W3CDTF">2022-03-28T14:46:02Z</dcterms:modified>
</cp:coreProperties>
</file>