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66" r:id="rId2"/>
    <p:sldId id="257" r:id="rId3"/>
    <p:sldId id="258" r:id="rId4"/>
    <p:sldId id="262" r:id="rId5"/>
    <p:sldId id="270" r:id="rId6"/>
    <p:sldId id="263" r:id="rId7"/>
    <p:sldId id="264" r:id="rId8"/>
    <p:sldId id="272" r:id="rId9"/>
    <p:sldId id="265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61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82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2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0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51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01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1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1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5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4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8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0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7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4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A1C593-65D0-4073-BCC9-577B9352EA9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9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61747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9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Introduction of</a:t>
            </a:r>
            <a:br>
              <a:rPr lang="en-US" sz="889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sz="889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C/C++</a:t>
            </a:r>
            <a:endParaRPr lang="en-US" altLang="en-US" sz="889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585913"/>
            <a:ext cx="10515600" cy="2852737"/>
          </a:xfrm>
        </p:spPr>
        <p:txBody>
          <a:bodyPr/>
          <a:lstStyle/>
          <a:p>
            <a:pPr algn="ctr"/>
            <a:r>
              <a:rPr lang="en-US" altLang="en-GB" sz="6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for </a:t>
            </a:r>
            <a:br>
              <a:rPr lang="en-US" altLang="en-GB" sz="6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altLang="en-GB" sz="6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Watching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sz="5400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 of C/C++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GB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 and C++ are powerful, high-performance programming languages that have been widely used for decades in systems programming, game development, embedded systems, and many other areas.</a:t>
            </a:r>
          </a:p>
          <a:p>
            <a:endParaRPr lang="en-US" altLang="en-GB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en-GB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 language is procedure programming Language</a:t>
            </a:r>
          </a:p>
          <a:p>
            <a:endParaRPr lang="en-US" altLang="en-GB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en-GB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 language is Multi-</a:t>
            </a:r>
            <a:r>
              <a:rPr lang="en-US" altLang="en-GB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paradium</a:t>
            </a:r>
            <a:r>
              <a:rPr lang="en-US" altLang="en-GB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</a:t>
            </a:r>
            <a:r>
              <a:rPr lang="en-US" altLang="en-GB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Procedural+Object-oriented</a:t>
            </a:r>
            <a:r>
              <a:rPr lang="en-US" altLang="en-GB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programming </a:t>
            </a:r>
            <a:r>
              <a:rPr lang="en-US" altLang="en-GB" sz="32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Lamguage</a:t>
            </a:r>
            <a:endParaRPr lang="en-US" altLang="en-GB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b="1" u="sng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 Programming Language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3753" y="2182234"/>
            <a:ext cx="9149862" cy="3957306"/>
          </a:xfrm>
        </p:spPr>
        <p:txBody>
          <a:bodyPr>
            <a:normAutofit/>
          </a:bodyPr>
          <a:lstStyle/>
          <a:p>
            <a:pPr algn="ctr"/>
            <a:endParaRPr lang="en-US" altLang="en-GB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en-GB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Developed by: Dennis Ritchie in the early 1970s at Bell Labs.</a:t>
            </a:r>
          </a:p>
          <a:p>
            <a:pPr algn="ctr"/>
            <a:endParaRPr lang="en-US" altLang="en-GB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en-GB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Purpose: Designed for system programming and building operating systems (e.g., UNIX).</a:t>
            </a:r>
          </a:p>
          <a:p>
            <a:pPr marL="0" indent="0">
              <a:buNone/>
            </a:pPr>
            <a:endParaRPr lang="en-US" altLang="en-GB" sz="2400" dirty="0"/>
          </a:p>
          <a:p>
            <a:endParaRPr lang="en-US" altLang="en-GB" sz="2400" dirty="0"/>
          </a:p>
          <a:p>
            <a:endParaRPr lang="en-US" altLang="en-GB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Features: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29338" y="2270927"/>
            <a:ext cx="8403268" cy="3470032"/>
          </a:xfrm>
        </p:spPr>
        <p:txBody>
          <a:bodyPr>
            <a:noAutofit/>
          </a:bodyPr>
          <a:lstStyle/>
          <a:p>
            <a:endParaRPr lang="en-US" altLang="en-GB" sz="1800" dirty="0"/>
          </a:p>
          <a:p>
            <a:r>
              <a:rPr lang="en-US" altLang="en-GB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Procedural programming language.</a:t>
            </a:r>
            <a:endParaRPr lang="en-US" altLang="en-GB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en-GB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en-GB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Low-level memory access via pointers.</a:t>
            </a:r>
            <a:endParaRPr lang="en-US" altLang="en-GB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en-GB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en-GB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Simple syntax, close to machine language.</a:t>
            </a:r>
            <a:endParaRPr lang="en-US" altLang="en-GB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en-GB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en-GB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Compiled language—offers high performance.</a:t>
            </a:r>
            <a:endParaRPr lang="en-US" altLang="en-GB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en-GB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en-GB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Use Cases: Operating systems, embedded systems, firmware, and compilers.</a:t>
            </a:r>
            <a:endParaRPr lang="en-US" altLang="en-GB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en-GB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Advantages Of C Language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  <a:scene3d>
              <a:camera prst="orthographicFront"/>
              <a:lightRig rig="threePt" dir="t"/>
            </a:scene3d>
          </a:bodyPr>
          <a:lstStyle/>
          <a:p>
            <a:r>
              <a:rPr lang="en-US" altLang="en-GB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Fast Execution:</a:t>
            </a:r>
          </a:p>
          <a:p>
            <a:pPr marL="0" indent="0">
              <a:buNone/>
            </a:pPr>
            <a:r>
              <a:rPr lang="en-US" altLang="en-GB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C programs are close to machine code, so they run 	very quickly.</a:t>
            </a:r>
          </a:p>
          <a:p>
            <a:endParaRPr lang="en-US" altLang="en-GB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en-GB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Low-Level Access:</a:t>
            </a:r>
          </a:p>
          <a:p>
            <a:pPr marL="0" indent="0">
              <a:buNone/>
            </a:pPr>
            <a:r>
              <a:rPr lang="en-US" altLang="en-GB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You can directly manipulate memory using pointers.</a:t>
            </a:r>
          </a:p>
          <a:p>
            <a:endParaRPr lang="en-US" altLang="en-GB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en-GB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Portability:</a:t>
            </a:r>
            <a:endParaRPr lang="en-US" altLang="en-GB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en-GB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C programs can run on different platforms with minimal 	changes.</a:t>
            </a:r>
            <a:endParaRPr lang="en-US" altLang="en-GB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en-GB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GB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Modularity:</a:t>
            </a:r>
            <a:endParaRPr lang="en-US" altLang="en-GB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altLang="en-GB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Supports functions, making code modular and reusable.</a:t>
            </a:r>
            <a:endParaRPr lang="en-US" altLang="en-GB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en-GB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en-GB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Foundation for Other Languages:</a:t>
            </a:r>
          </a:p>
          <a:p>
            <a:pPr marL="457200" lvl="1" indent="0">
              <a:buNone/>
            </a:pPr>
            <a:r>
              <a:rPr lang="en-US" altLang="en-GB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Many languages like C++, Java, and Python are influenced by C.</a:t>
            </a:r>
          </a:p>
          <a:p>
            <a:endParaRPr lang="en-US" altLang="en-GB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en-GB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Rich Library:</a:t>
            </a:r>
          </a:p>
          <a:p>
            <a:pPr marL="457200" lvl="1" indent="0">
              <a:buNone/>
            </a:pPr>
            <a:r>
              <a:rPr lang="en-US" altLang="en-GB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Standard libraries provide many built-in functions.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C++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033956"/>
            <a:ext cx="10018713" cy="3124201"/>
          </a:xfrm>
        </p:spPr>
        <p:txBody>
          <a:bodyPr/>
          <a:lstStyle/>
          <a:p>
            <a:endParaRPr lang="en-US" altLang="en-GB" dirty="0"/>
          </a:p>
          <a:p>
            <a:endParaRPr lang="en-US" altLang="en-GB" dirty="0"/>
          </a:p>
          <a:p>
            <a:pPr algn="ctr"/>
            <a:r>
              <a:rPr lang="en-US" altLang="en-GB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Developed by: Bjarne Stroustrup in the early 1980s.</a:t>
            </a:r>
          </a:p>
          <a:p>
            <a:pPr algn="ctr"/>
            <a:endParaRPr lang="en-US" altLang="en-GB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en-GB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Purpose: Extension of C with object-oriented features.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350"/>
            <a:ext cx="10515600" cy="1325563"/>
          </a:xfrm>
        </p:spPr>
        <p:txBody>
          <a:bodyPr/>
          <a:lstStyle/>
          <a:p>
            <a:pPr algn="ctr"/>
            <a:r>
              <a:rPr lang="en-US" altLang="en-GB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6268" y="1387475"/>
            <a:ext cx="8446477" cy="4711874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endParaRPr lang="en-US" altLang="en-GB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GB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Supports both procedural and object-oriented programming.</a:t>
            </a:r>
          </a:p>
          <a:p>
            <a:endParaRPr lang="en-US" altLang="en-GB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en-GB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Includes classes, inheritance, polymorphism, and encapsulation.</a:t>
            </a:r>
          </a:p>
          <a:p>
            <a:endParaRPr lang="en-US" altLang="en-GB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en-GB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Rich Standard Template Library (STL) for data structures and algorithms.</a:t>
            </a:r>
          </a:p>
          <a:p>
            <a:endParaRPr lang="en-US" altLang="en-GB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en-GB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Supports low-level manipulation like C.</a:t>
            </a:r>
          </a:p>
          <a:p>
            <a:endParaRPr lang="en-US" altLang="en-GB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en-GB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Cases: Game development, GUI applications, real-time simulations, large-scale software systems.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GB" b="1" u="sng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Advantages of C++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GB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Object-Oriented Programming (OOP):</a:t>
            </a:r>
          </a:p>
          <a:p>
            <a:pPr marL="457200" lvl="1" indent="0">
              <a:buNone/>
            </a:pPr>
            <a:r>
              <a:rPr lang="en-US" altLang="en-GB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Supports classes, inheritance, polymorphism, encapsulation, and abstraction.</a:t>
            </a:r>
          </a:p>
          <a:p>
            <a:endParaRPr lang="en-US" altLang="en-GB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en-GB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 Reusability:</a:t>
            </a:r>
          </a:p>
          <a:p>
            <a:pPr marL="457200" lvl="1" indent="0">
              <a:buNone/>
            </a:pPr>
            <a:r>
              <a:rPr lang="en-US" altLang="en-GB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Through classes and inheritance, you can reuse existing code.</a:t>
            </a:r>
          </a:p>
          <a:p>
            <a:endParaRPr lang="en-US" altLang="en-GB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en-GB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Better Data Security:</a:t>
            </a:r>
          </a:p>
          <a:p>
            <a:pPr marL="0" indent="0">
              <a:buNone/>
            </a:pPr>
            <a:r>
              <a:rPr lang="en-US" altLang="en-GB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Access specifiers (private, public, protected) help 	in controlling access to class members.</a:t>
            </a:r>
          </a:p>
          <a:p>
            <a:endParaRPr lang="en-US" altLang="en-GB" sz="2000" dirty="0"/>
          </a:p>
          <a:p>
            <a:endParaRPr lang="en-US" altLang="en-GB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07967" y="2164590"/>
            <a:ext cx="4895056" cy="3124200"/>
          </a:xfrm>
        </p:spPr>
        <p:txBody>
          <a:bodyPr>
            <a:normAutofit fontScale="77500" lnSpcReduction="20000"/>
          </a:bodyPr>
          <a:lstStyle/>
          <a:p>
            <a:endParaRPr lang="en-US" altLang="en-GB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en-GB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Standard Template Library (STL):</a:t>
            </a:r>
            <a:endParaRPr lang="en-US" altLang="en-GB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en-GB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Powerful tools like vectors, lists, stacks, queues, 	and algorithms.</a:t>
            </a:r>
            <a:endParaRPr lang="en-US" altLang="en-GB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en-GB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en-GB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 Overloading and Operator Overloading:</a:t>
            </a:r>
          </a:p>
          <a:p>
            <a:pPr marL="0" indent="0">
              <a:buNone/>
            </a:pPr>
            <a:r>
              <a:rPr lang="en-US" altLang="en-GB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Allows you to define multiple behaviors for the 	same function/operator.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645" y="321556"/>
            <a:ext cx="8596668" cy="4795576"/>
          </a:xfrm>
        </p:spPr>
        <p:txBody>
          <a:bodyPr>
            <a:normAutofit/>
          </a:bodyPr>
          <a:lstStyle/>
          <a:p>
            <a:pPr algn="dist">
              <a:lnSpc>
                <a:spcPct val="100000"/>
              </a:lnSpc>
            </a:pPr>
            <a:endParaRPr lang="en-US" altLang="en-GB" sz="3200" dirty="0"/>
          </a:p>
          <a:p>
            <a:pPr algn="dist">
              <a:lnSpc>
                <a:spcPct val="100000"/>
              </a:lnSpc>
            </a:pPr>
            <a:endParaRPr lang="en-US" altLang="en-GB" sz="3200" dirty="0"/>
          </a:p>
          <a:p>
            <a:pPr>
              <a:lnSpc>
                <a:spcPct val="100000"/>
              </a:lnSpc>
            </a:pPr>
            <a:r>
              <a:rPr lang="en-US" altLang="en-GB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 is ideal for systems programming, while C++ offers more features suitable for application development. Learning both gives a strong foundation in computer science and software engineering.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</TotalTime>
  <Words>442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Introduction of C/C++</vt:lpstr>
      <vt:lpstr>Introduction of C/C++</vt:lpstr>
      <vt:lpstr>C Programming Language :</vt:lpstr>
      <vt:lpstr>Features:</vt:lpstr>
      <vt:lpstr>Advantages Of C Language</vt:lpstr>
      <vt:lpstr>C++ Programming Language</vt:lpstr>
      <vt:lpstr>Features:</vt:lpstr>
      <vt:lpstr>Advantages of C++</vt:lpstr>
      <vt:lpstr>PowerPoint Presentation</vt:lpstr>
      <vt:lpstr>Thank you for 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C/C++</dc:title>
  <dc:creator/>
  <cp:lastModifiedBy>Dip Patel</cp:lastModifiedBy>
  <cp:revision>9</cp:revision>
  <dcterms:created xsi:type="dcterms:W3CDTF">2025-05-26T04:48:00Z</dcterms:created>
  <dcterms:modified xsi:type="dcterms:W3CDTF">2025-05-29T04:18:01Z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2EFE845FB1AA493794E1009ABE528CC6_11</vt:lpwstr>
  </property>
  <property fmtid="{D5CDD505-2E9C-101B-9397-08002B2CF9AE}" pid="3" name="KSOProductBuildVer">
    <vt:lpwstr>2057-12.2.0.21183</vt:lpwstr>
  </property>
</Properties>
</file>