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983f072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983f072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ce524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ce524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983f072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983f072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dc10b3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dc10b3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stateless + stateful </a:t>
            </a:r>
            <a:r>
              <a:rPr lang="it"/>
              <a:t>web application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083950" y="3740325"/>
            <a:ext cx="3470700" cy="8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Fog and Cloud Computing course - 2020/2021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Alberto Bellumat		(Group 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Alessandro Gnutti 	</a:t>
            </a:r>
            <a:r>
              <a:rPr lang="it"/>
              <a:t>(Group 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297500" y="2175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PaaS Architecture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0" y="1910112"/>
            <a:ext cx="8510602" cy="22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297500" y="2175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IaaS Architecture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88" y="1345150"/>
            <a:ext cx="6971324" cy="34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Demo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Traffic l</a:t>
            </a:r>
            <a:r>
              <a:rPr lang="it" sz="2100"/>
              <a:t>oad incoming from the OpenStack instances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Containers’ update, rollout, rollback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Automatic scaling of NodeJS pods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Scaling of MongoDB pods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823850" y="2053000"/>
            <a:ext cx="5059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Thank you for watching.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