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9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4" d="100"/>
          <a:sy n="64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FEAED-5D72-4558-B30A-CBE3DC4BB80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B3E41-100D-478F-B28A-0C1A287F8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7730D-E5D0-4B67-B073-7B487A05C8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6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5D3-0818-42A8-A525-D338841E75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20B1-88BC-48D5-82AA-6BF87A7F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6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5D3-0818-42A8-A525-D338841E75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20B1-88BC-48D5-82AA-6BF87A7F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5D3-0818-42A8-A525-D338841E75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20B1-88BC-48D5-82AA-6BF87A7F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5D3-0818-42A8-A525-D338841E75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20B1-88BC-48D5-82AA-6BF87A7F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5D3-0818-42A8-A525-D338841E75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20B1-88BC-48D5-82AA-6BF87A7F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5D3-0818-42A8-A525-D338841E75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20B1-88BC-48D5-82AA-6BF87A7F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5D3-0818-42A8-A525-D338841E75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20B1-88BC-48D5-82AA-6BF87A7F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5D3-0818-42A8-A525-D338841E75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20B1-88BC-48D5-82AA-6BF87A7F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5D3-0818-42A8-A525-D338841E75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20B1-88BC-48D5-82AA-6BF87A7F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5D3-0818-42A8-A525-D338841E75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20B1-88BC-48D5-82AA-6BF87A7F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5D3-0818-42A8-A525-D338841E75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20B1-88BC-48D5-82AA-6BF87A7F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8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B5D3-0818-42A8-A525-D338841E75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20B1-88BC-48D5-82AA-6BF87A7F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9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61358"/>
            <a:ext cx="7772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Heat and Thermodynamics</a:t>
            </a: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6797" y="2611320"/>
            <a:ext cx="260340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smtClean="0">
                <a:latin typeface="Times New Roman" pitchFamily="18" charset="0"/>
                <a:cs typeface="Times New Roman" pitchFamily="18" charset="0"/>
              </a:rPr>
              <a:t>Dr. Md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Anisur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Rahman</a:t>
            </a:r>
          </a:p>
          <a:p>
            <a:pPr algn="ctr"/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Assistant Professor (Physics)</a:t>
            </a:r>
          </a:p>
          <a:p>
            <a:pPr algn="ctr"/>
            <a:endParaRPr lang="en-US" sz="135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5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5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5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5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5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Asia Pacific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E05E-FECD-4B84-8758-B62159AE60FE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69789" y="4856207"/>
            <a:ext cx="181661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Dhaka, Bangladesh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39" y="3528117"/>
            <a:ext cx="1021721" cy="102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54751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28600"/>
            <a:ext cx="8674515" cy="4495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86317" y="4648200"/>
            <a:ext cx="6973032" cy="1906550"/>
            <a:chOff x="1586317" y="4648200"/>
            <a:chExt cx="6973032" cy="19065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4648200"/>
              <a:ext cx="2615749" cy="19065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586317" y="5239465"/>
              <a:ext cx="4357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n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gas …………………………..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0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954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van der Waals constants, 'a'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'b’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constant terms ‘a’ and ‘b’ in the van der Waal’s equation give a measure of the magnitude of molecular attraction and of the volume of the molecules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4616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D306-3B47-4740-9740-8F4E661AA02C}" type="slidenum">
              <a:rPr lang="en-US">
                <a:solidFill>
                  <a:srgbClr val="FFFFFF"/>
                </a:solidFill>
              </a:rPr>
              <a:pPr/>
              <a:t>13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074" name="Picture 2" descr="Delicate Cherry Blossom Thank You GIF">
            <a:extLst>
              <a:ext uri="{FF2B5EF4-FFF2-40B4-BE49-F238E27FC236}">
                <a16:creationId xmlns:a16="http://schemas.microsoft.com/office/drawing/2014/main" id="{3F1D1BD4-56CB-71B1-1451-92A128C8C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2693194" cy="269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86200"/>
            <a:ext cx="4090134" cy="27320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9058" y="228600"/>
            <a:ext cx="4721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Free Path of a Gas Molecule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058" y="980369"/>
            <a:ext cx="82939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free path of a particle, is the average distance covered by a particle (photon, atom or molecule) between subsequent impacts.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the molecule is changed after every collision. After a number of collisions, the total path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appears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zig-zag and the free path is not constant. Therefore a term mean free path is used to indicate the mean distance travelled by a molecule between two collisions. If the total distance travelled after N collisions is S, then the mean free path λ is given by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459200" y="4871241"/>
            <a:ext cx="3120516" cy="761999"/>
            <a:chOff x="5459200" y="4871241"/>
            <a:chExt cx="3120516" cy="761999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2639821"/>
                </p:ext>
              </p:extLst>
            </p:nvPr>
          </p:nvGraphicFramePr>
          <p:xfrm>
            <a:off x="5459200" y="4871241"/>
            <a:ext cx="873511" cy="761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r:id="rId4" imgW="444307" imgH="393529" progId="Equation.DSMT4">
                    <p:embed/>
                  </p:oleObj>
                </mc:Choice>
                <mc:Fallback>
                  <p:oleObj r:id="rId4" imgW="444307" imgH="393529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9200" y="4871241"/>
                          <a:ext cx="873511" cy="76199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>
              <a:off x="6629400" y="5252240"/>
              <a:ext cx="137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035977" y="5021407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47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8714282" cy="25770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8318" y="1143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molecules be assumed to be spheres of diameter d. A collision between two molecules will take place if the distance between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molecule is d. </a:t>
            </a:r>
          </a:p>
        </p:txBody>
      </p:sp>
    </p:spTree>
    <p:extLst>
      <p:ext uri="{BB962C8B-B14F-4D97-AF65-F5344CB8AC3E}">
        <p14:creationId xmlns:p14="http://schemas.microsoft.com/office/powerpoint/2010/main" val="7632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also occur if the colliding molecule has a diameter 2d and the other molecule is simply a geometrical point. Thus all other molecules to be geometrical points and the colliding molecule of diameter 2d, this molecule will cover a volume πd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one second. This corresponds to the volume of a cylinder of diameter 2d and length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859022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5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0" y="228600"/>
            <a:ext cx="8832271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6" y="3200400"/>
            <a:ext cx="8305800" cy="35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69244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304800"/>
            <a:ext cx="8556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der Walls Equation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redesigning of ideal gas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3730" y="16764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of state of the perfect gas, PV = RT was derived from the kinetic theory of gases on the basis of two fundamental postulates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volume of the gas molecules is negligible as compared with the total volume of the gas.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The force of inter-molecular attraction is neglected on each other.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gases, these assumptions are not true at high pressure and low temperature.</a:t>
            </a:r>
          </a:p>
        </p:txBody>
      </p:sp>
    </p:spTree>
    <p:extLst>
      <p:ext uri="{BB962C8B-B14F-4D97-AF65-F5344CB8AC3E}">
        <p14:creationId xmlns:p14="http://schemas.microsoft.com/office/powerpoint/2010/main" val="36754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810929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33800"/>
            <a:ext cx="35363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757873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29000"/>
            <a:ext cx="532524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375</Words>
  <Application>Microsoft Office PowerPoint</Application>
  <PresentationFormat>On-screen Show (4:3)</PresentationFormat>
  <Paragraphs>28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Eng-17</cp:lastModifiedBy>
  <cp:revision>114</cp:revision>
  <dcterms:created xsi:type="dcterms:W3CDTF">2023-01-06T05:35:04Z</dcterms:created>
  <dcterms:modified xsi:type="dcterms:W3CDTF">2025-02-26T06:47:34Z</dcterms:modified>
</cp:coreProperties>
</file>