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6DEA-87C5-4F65-9E1A-46B45C4DE8F4}" type="datetimeFigureOut">
              <a:rPr lang="en-US" smtClean="0"/>
              <a:pPr/>
              <a:t>1/15/2019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5498-005B-453C-A8D8-7E81314E5C8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6DEA-87C5-4F65-9E1A-46B45C4DE8F4}" type="datetimeFigureOut">
              <a:rPr lang="en-US" smtClean="0"/>
              <a:pPr/>
              <a:t>1/15/2019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5498-005B-453C-A8D8-7E81314E5C8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6DEA-87C5-4F65-9E1A-46B45C4DE8F4}" type="datetimeFigureOut">
              <a:rPr lang="en-US" smtClean="0"/>
              <a:pPr/>
              <a:t>1/15/2019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5498-005B-453C-A8D8-7E81314E5C8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6DEA-87C5-4F65-9E1A-46B45C4DE8F4}" type="datetimeFigureOut">
              <a:rPr lang="en-US" smtClean="0"/>
              <a:pPr/>
              <a:t>1/15/2019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5498-005B-453C-A8D8-7E81314E5C8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6DEA-87C5-4F65-9E1A-46B45C4DE8F4}" type="datetimeFigureOut">
              <a:rPr lang="en-US" smtClean="0"/>
              <a:pPr/>
              <a:t>1/15/2019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5498-005B-453C-A8D8-7E81314E5C8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6DEA-87C5-4F65-9E1A-46B45C4DE8F4}" type="datetimeFigureOut">
              <a:rPr lang="en-US" smtClean="0"/>
              <a:pPr/>
              <a:t>1/15/2019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5498-005B-453C-A8D8-7E81314E5C8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6DEA-87C5-4F65-9E1A-46B45C4DE8F4}" type="datetimeFigureOut">
              <a:rPr lang="en-US" smtClean="0"/>
              <a:pPr/>
              <a:t>1/15/2019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5498-005B-453C-A8D8-7E81314E5C8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6DEA-87C5-4F65-9E1A-46B45C4DE8F4}" type="datetimeFigureOut">
              <a:rPr lang="en-US" smtClean="0"/>
              <a:pPr/>
              <a:t>1/15/2019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5498-005B-453C-A8D8-7E81314E5C8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6DEA-87C5-4F65-9E1A-46B45C4DE8F4}" type="datetimeFigureOut">
              <a:rPr lang="en-US" smtClean="0"/>
              <a:pPr/>
              <a:t>1/15/2019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5498-005B-453C-A8D8-7E81314E5C8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6DEA-87C5-4F65-9E1A-46B45C4DE8F4}" type="datetimeFigureOut">
              <a:rPr lang="en-US" smtClean="0"/>
              <a:pPr/>
              <a:t>1/15/2019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5498-005B-453C-A8D8-7E81314E5C8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6DEA-87C5-4F65-9E1A-46B45C4DE8F4}" type="datetimeFigureOut">
              <a:rPr lang="en-US" smtClean="0"/>
              <a:pPr/>
              <a:t>1/15/2019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5498-005B-453C-A8D8-7E81314E5C8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A6DEA-87C5-4F65-9E1A-46B45C4DE8F4}" type="datetimeFigureOut">
              <a:rPr lang="en-US" smtClean="0"/>
              <a:pPr/>
              <a:t>1/15/2019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C5498-005B-453C-A8D8-7E81314E5C8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Structure in C and C++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Some important differences between the C and C++ structures: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 fontAlgn="base"/>
            <a:r>
              <a:rPr lang="en-IN" b="1" dirty="0" smtClean="0"/>
              <a:t>Member </a:t>
            </a:r>
            <a:r>
              <a:rPr lang="en-IN" b="1" dirty="0"/>
              <a:t>functions inside structure</a:t>
            </a:r>
            <a:r>
              <a:rPr lang="en-IN" dirty="0"/>
              <a:t>: Structures in C cannot have member functions inside structure but Structures in C++ can have member functions along with data members.</a:t>
            </a:r>
          </a:p>
          <a:p>
            <a:pPr algn="just" fontAlgn="base"/>
            <a:r>
              <a:rPr lang="en-IN" b="1" dirty="0"/>
              <a:t>Direct Initialization:</a:t>
            </a:r>
            <a:r>
              <a:rPr lang="en-IN" dirty="0"/>
              <a:t> We cannot directly initialize structure data members in C but we can do it in C</a:t>
            </a:r>
            <a:r>
              <a:rPr lang="en-IN" dirty="0" smtClean="0"/>
              <a:t>++.</a:t>
            </a:r>
          </a:p>
          <a:p>
            <a:pPr algn="just" fontAlgn="base"/>
            <a:r>
              <a:rPr lang="en-IN" b="1" dirty="0"/>
              <a:t>Using </a:t>
            </a:r>
            <a:r>
              <a:rPr lang="en-IN" b="1" dirty="0" err="1"/>
              <a:t>struct</a:t>
            </a:r>
            <a:r>
              <a:rPr lang="en-IN" b="1" dirty="0"/>
              <a:t> keyword:</a:t>
            </a:r>
            <a:r>
              <a:rPr lang="en-IN" dirty="0"/>
              <a:t> In C, we need to use </a:t>
            </a:r>
            <a:r>
              <a:rPr lang="en-IN" dirty="0" err="1"/>
              <a:t>struct</a:t>
            </a:r>
            <a:r>
              <a:rPr lang="en-IN" dirty="0"/>
              <a:t> to declare a </a:t>
            </a:r>
            <a:r>
              <a:rPr lang="en-IN" dirty="0" err="1"/>
              <a:t>struct</a:t>
            </a:r>
            <a:r>
              <a:rPr lang="en-IN" dirty="0"/>
              <a:t> variable. In C++, </a:t>
            </a:r>
            <a:r>
              <a:rPr lang="en-IN" dirty="0" err="1"/>
              <a:t>struct</a:t>
            </a:r>
            <a:r>
              <a:rPr lang="en-IN" dirty="0"/>
              <a:t> is not necessary. For example, let there be a structure for Record. In C, we must use “</a:t>
            </a:r>
            <a:r>
              <a:rPr lang="en-IN" dirty="0" err="1"/>
              <a:t>struct</a:t>
            </a:r>
            <a:r>
              <a:rPr lang="en-IN" dirty="0"/>
              <a:t> Record” for Record variables. In C++, we need not use </a:t>
            </a:r>
            <a:r>
              <a:rPr lang="en-IN" dirty="0" err="1"/>
              <a:t>struct</a:t>
            </a:r>
            <a:r>
              <a:rPr lang="en-IN" dirty="0"/>
              <a:t> and using ‘Record‘ only would work.</a:t>
            </a:r>
          </a:p>
          <a:p>
            <a:pPr algn="just" fontAlgn="base"/>
            <a:r>
              <a:rPr lang="en-IN" b="1" dirty="0"/>
              <a:t>Static Members:</a:t>
            </a:r>
            <a:r>
              <a:rPr lang="en-IN" dirty="0"/>
              <a:t> C structures cannot have static members but is allowed in C++.</a:t>
            </a:r>
          </a:p>
          <a:p>
            <a:pPr fontAlgn="base"/>
            <a:endParaRPr lang="en-IN" dirty="0" smtClean="0"/>
          </a:p>
          <a:p>
            <a:pPr fontAlgn="base"/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Difference continued.....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b="1" dirty="0" err="1"/>
              <a:t>sizeof</a:t>
            </a:r>
            <a:r>
              <a:rPr lang="en-IN" b="1" dirty="0"/>
              <a:t> operator: </a:t>
            </a:r>
            <a:r>
              <a:rPr lang="en-IN" dirty="0"/>
              <a:t>This operator will generate </a:t>
            </a:r>
            <a:r>
              <a:rPr lang="en-IN" b="1" dirty="0"/>
              <a:t>0</a:t>
            </a:r>
            <a:r>
              <a:rPr lang="en-IN" dirty="0"/>
              <a:t> for an empty structure in C whereas </a:t>
            </a:r>
            <a:r>
              <a:rPr lang="en-IN" b="1" dirty="0"/>
              <a:t>1</a:t>
            </a:r>
            <a:r>
              <a:rPr lang="en-IN" dirty="0"/>
              <a:t> for an empty structure in C</a:t>
            </a:r>
            <a:r>
              <a:rPr lang="en-IN" dirty="0" smtClean="0"/>
              <a:t>++.</a:t>
            </a:r>
          </a:p>
          <a:p>
            <a:pPr algn="just" fontAlgn="base"/>
            <a:r>
              <a:rPr lang="en-IN" b="1" dirty="0"/>
              <a:t>Data Hiding:</a:t>
            </a:r>
            <a:r>
              <a:rPr lang="en-IN" dirty="0"/>
              <a:t> C structures does not allow concept of Data hiding but is permitted in C++ as C++ is an object oriented language whereas C is not.</a:t>
            </a:r>
          </a:p>
          <a:p>
            <a:pPr algn="just" fontAlgn="base"/>
            <a:r>
              <a:rPr lang="en-IN" b="1" dirty="0"/>
              <a:t>Access Modifiers:</a:t>
            </a:r>
            <a:r>
              <a:rPr lang="en-IN" dirty="0"/>
              <a:t> C structures does not have access modifiers as these modifiers are not </a:t>
            </a:r>
            <a:r>
              <a:rPr lang="en-IN" dirty="0" smtClean="0"/>
              <a:t>supported </a:t>
            </a:r>
            <a:r>
              <a:rPr lang="en-IN" dirty="0"/>
              <a:t>by the language. C++ structures can have this concept as it is inbuilt in the language.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54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Structure in C and C++</vt:lpstr>
      <vt:lpstr>Some important differences between the C and C++ structures: </vt:lpstr>
      <vt:lpstr>Difference continued.....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in C and C++</dc:title>
  <dc:creator>Salil</dc:creator>
  <cp:lastModifiedBy>Salil</cp:lastModifiedBy>
  <cp:revision>4</cp:revision>
  <dcterms:created xsi:type="dcterms:W3CDTF">2018-02-28T03:38:20Z</dcterms:created>
  <dcterms:modified xsi:type="dcterms:W3CDTF">2019-01-15T05:00:51Z</dcterms:modified>
</cp:coreProperties>
</file>