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737C5-6304-4225-A412-68A148DB91A5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EECE0DFD-B36A-49C4-95AA-D3A1A01C9676}">
      <dgm:prSet phldrT="[Text]" custT="1"/>
      <dgm:spPr/>
      <dgm:t>
        <a:bodyPr/>
        <a:lstStyle/>
        <a:p>
          <a:r>
            <a:rPr lang="en-US" sz="1600" dirty="0" smtClean="0"/>
            <a:t>Study On present context</a:t>
          </a:r>
          <a:endParaRPr lang="en-US" sz="1600" dirty="0"/>
        </a:p>
      </dgm:t>
    </dgm:pt>
    <dgm:pt modelId="{AB72DEF1-4275-4ED3-9F75-006AD0666C2A}" type="parTrans" cxnId="{FAE19416-A6EC-4D00-8077-1B962DD8F5CF}">
      <dgm:prSet/>
      <dgm:spPr/>
      <dgm:t>
        <a:bodyPr/>
        <a:lstStyle/>
        <a:p>
          <a:endParaRPr lang="en-US"/>
        </a:p>
      </dgm:t>
    </dgm:pt>
    <dgm:pt modelId="{CFE529E4-29DA-4FA1-AF07-79BE558C132A}" type="sibTrans" cxnId="{FAE19416-A6EC-4D00-8077-1B962DD8F5CF}">
      <dgm:prSet/>
      <dgm:spPr/>
      <dgm:t>
        <a:bodyPr/>
        <a:lstStyle/>
        <a:p>
          <a:endParaRPr lang="en-US"/>
        </a:p>
      </dgm:t>
    </dgm:pt>
    <dgm:pt modelId="{D636FA93-24E6-4344-9137-D34181627523}">
      <dgm:prSet phldrT="[Text]" custT="1"/>
      <dgm:spPr/>
      <dgm:t>
        <a:bodyPr/>
        <a:lstStyle/>
        <a:p>
          <a:r>
            <a:rPr lang="en-US" sz="1600" dirty="0" smtClean="0"/>
            <a:t>Database design</a:t>
          </a:r>
          <a:endParaRPr lang="en-US" sz="1600" dirty="0"/>
        </a:p>
      </dgm:t>
    </dgm:pt>
    <dgm:pt modelId="{8BA5B63F-3257-454D-B7F1-C6F3D66A8926}" type="parTrans" cxnId="{8103C05B-C1B0-4519-9CBD-ABEBFA1873B4}">
      <dgm:prSet/>
      <dgm:spPr/>
      <dgm:t>
        <a:bodyPr/>
        <a:lstStyle/>
        <a:p>
          <a:endParaRPr lang="en-US"/>
        </a:p>
      </dgm:t>
    </dgm:pt>
    <dgm:pt modelId="{48D01D59-BC52-41B3-B6D5-85003DA1DC7D}" type="sibTrans" cxnId="{8103C05B-C1B0-4519-9CBD-ABEBFA1873B4}">
      <dgm:prSet/>
      <dgm:spPr/>
      <dgm:t>
        <a:bodyPr/>
        <a:lstStyle/>
        <a:p>
          <a:endParaRPr lang="en-US"/>
        </a:p>
      </dgm:t>
    </dgm:pt>
    <dgm:pt modelId="{82E725C4-0AB6-4D1A-879F-07315C2D49CF}">
      <dgm:prSet phldrT="[Text]" custT="1"/>
      <dgm:spPr/>
      <dgm:t>
        <a:bodyPr/>
        <a:lstStyle/>
        <a:p>
          <a:r>
            <a:rPr lang="en-US" sz="1600" dirty="0" smtClean="0"/>
            <a:t>Queries writing</a:t>
          </a:r>
          <a:endParaRPr lang="en-US" sz="1600" dirty="0"/>
        </a:p>
      </dgm:t>
    </dgm:pt>
    <dgm:pt modelId="{EBB1A0FE-6879-4556-B3E3-23A975FE6716}" type="parTrans" cxnId="{B1816D15-A22A-4FDC-A372-18896F6203BD}">
      <dgm:prSet/>
      <dgm:spPr/>
      <dgm:t>
        <a:bodyPr/>
        <a:lstStyle/>
        <a:p>
          <a:endParaRPr lang="en-US"/>
        </a:p>
      </dgm:t>
    </dgm:pt>
    <dgm:pt modelId="{2EBA584B-BFF0-4B06-B407-48FD883E30A2}" type="sibTrans" cxnId="{B1816D15-A22A-4FDC-A372-18896F6203BD}">
      <dgm:prSet/>
      <dgm:spPr/>
      <dgm:t>
        <a:bodyPr/>
        <a:lstStyle/>
        <a:p>
          <a:endParaRPr lang="en-US"/>
        </a:p>
      </dgm:t>
    </dgm:pt>
    <dgm:pt modelId="{735583C2-354C-4E8F-BD17-DFB8BA37E1D5}" type="pres">
      <dgm:prSet presAssocID="{AA4737C5-6304-4225-A412-68A148DB91A5}" presName="Name0" presStyleCnt="0">
        <dgm:presLayoutVars>
          <dgm:dir/>
          <dgm:animLvl val="lvl"/>
          <dgm:resizeHandles val="exact"/>
        </dgm:presLayoutVars>
      </dgm:prSet>
      <dgm:spPr/>
    </dgm:pt>
    <dgm:pt modelId="{8DAAF0E6-00DC-4372-919D-DF3BA543A2A7}" type="pres">
      <dgm:prSet presAssocID="{EECE0DFD-B36A-49C4-95AA-D3A1A01C96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A3ADF-A846-41F8-BE17-FB41C0BC2628}" type="pres">
      <dgm:prSet presAssocID="{CFE529E4-29DA-4FA1-AF07-79BE558C132A}" presName="parTxOnlySpace" presStyleCnt="0"/>
      <dgm:spPr/>
    </dgm:pt>
    <dgm:pt modelId="{7CDEF8BF-0BF1-49C7-BDA8-378F4BD1B7DF}" type="pres">
      <dgm:prSet presAssocID="{D636FA93-24E6-4344-9137-D3418162752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FBCDA-A9C9-4844-9996-7C417CF932A5}" type="pres">
      <dgm:prSet presAssocID="{48D01D59-BC52-41B3-B6D5-85003DA1DC7D}" presName="parTxOnlySpace" presStyleCnt="0"/>
      <dgm:spPr/>
    </dgm:pt>
    <dgm:pt modelId="{7FF4FBE0-3571-421C-94D0-F4A10C1D23AC}" type="pres">
      <dgm:prSet presAssocID="{82E725C4-0AB6-4D1A-879F-07315C2D49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3C05B-C1B0-4519-9CBD-ABEBFA1873B4}" srcId="{AA4737C5-6304-4225-A412-68A148DB91A5}" destId="{D636FA93-24E6-4344-9137-D34181627523}" srcOrd="1" destOrd="0" parTransId="{8BA5B63F-3257-454D-B7F1-C6F3D66A8926}" sibTransId="{48D01D59-BC52-41B3-B6D5-85003DA1DC7D}"/>
    <dgm:cxn modelId="{F54A8AC5-5F54-4151-8CC0-21ABCC12FD4A}" type="presOf" srcId="{AA4737C5-6304-4225-A412-68A148DB91A5}" destId="{735583C2-354C-4E8F-BD17-DFB8BA37E1D5}" srcOrd="0" destOrd="0" presId="urn:microsoft.com/office/officeart/2005/8/layout/chevron1"/>
    <dgm:cxn modelId="{E15DDFFD-4BE1-4890-B7E6-ABCE41F27364}" type="presOf" srcId="{D636FA93-24E6-4344-9137-D34181627523}" destId="{7CDEF8BF-0BF1-49C7-BDA8-378F4BD1B7DF}" srcOrd="0" destOrd="0" presId="urn:microsoft.com/office/officeart/2005/8/layout/chevron1"/>
    <dgm:cxn modelId="{B1816D15-A22A-4FDC-A372-18896F6203BD}" srcId="{AA4737C5-6304-4225-A412-68A148DB91A5}" destId="{82E725C4-0AB6-4D1A-879F-07315C2D49CF}" srcOrd="2" destOrd="0" parTransId="{EBB1A0FE-6879-4556-B3E3-23A975FE6716}" sibTransId="{2EBA584B-BFF0-4B06-B407-48FD883E30A2}"/>
    <dgm:cxn modelId="{FAE19416-A6EC-4D00-8077-1B962DD8F5CF}" srcId="{AA4737C5-6304-4225-A412-68A148DB91A5}" destId="{EECE0DFD-B36A-49C4-95AA-D3A1A01C9676}" srcOrd="0" destOrd="0" parTransId="{AB72DEF1-4275-4ED3-9F75-006AD0666C2A}" sibTransId="{CFE529E4-29DA-4FA1-AF07-79BE558C132A}"/>
    <dgm:cxn modelId="{D88A0560-647B-41B8-8EB3-C63FE7D730F9}" type="presOf" srcId="{EECE0DFD-B36A-49C4-95AA-D3A1A01C9676}" destId="{8DAAF0E6-00DC-4372-919D-DF3BA543A2A7}" srcOrd="0" destOrd="0" presId="urn:microsoft.com/office/officeart/2005/8/layout/chevron1"/>
    <dgm:cxn modelId="{495E2DAE-E79B-46E8-BBBF-596A90A05D5F}" type="presOf" srcId="{82E725C4-0AB6-4D1A-879F-07315C2D49CF}" destId="{7FF4FBE0-3571-421C-94D0-F4A10C1D23AC}" srcOrd="0" destOrd="0" presId="urn:microsoft.com/office/officeart/2005/8/layout/chevron1"/>
    <dgm:cxn modelId="{F66DEF3E-B0E7-47A4-94EE-62FD97C92FAA}" type="presParOf" srcId="{735583C2-354C-4E8F-BD17-DFB8BA37E1D5}" destId="{8DAAF0E6-00DC-4372-919D-DF3BA543A2A7}" srcOrd="0" destOrd="0" presId="urn:microsoft.com/office/officeart/2005/8/layout/chevron1"/>
    <dgm:cxn modelId="{C234CC6E-CE55-424C-A707-0C07C667AF42}" type="presParOf" srcId="{735583C2-354C-4E8F-BD17-DFB8BA37E1D5}" destId="{40DA3ADF-A846-41F8-BE17-FB41C0BC2628}" srcOrd="1" destOrd="0" presId="urn:microsoft.com/office/officeart/2005/8/layout/chevron1"/>
    <dgm:cxn modelId="{240A5B2E-A625-4783-A986-9F5A04824DF9}" type="presParOf" srcId="{735583C2-354C-4E8F-BD17-DFB8BA37E1D5}" destId="{7CDEF8BF-0BF1-49C7-BDA8-378F4BD1B7DF}" srcOrd="2" destOrd="0" presId="urn:microsoft.com/office/officeart/2005/8/layout/chevron1"/>
    <dgm:cxn modelId="{EA209F2E-DBA4-47F0-BAD3-CB86E259FF8A}" type="presParOf" srcId="{735583C2-354C-4E8F-BD17-DFB8BA37E1D5}" destId="{653FBCDA-A9C9-4844-9996-7C417CF932A5}" srcOrd="3" destOrd="0" presId="urn:microsoft.com/office/officeart/2005/8/layout/chevron1"/>
    <dgm:cxn modelId="{B98A32B3-2C00-4547-9CF4-F5B3E5C07F35}" type="presParOf" srcId="{735583C2-354C-4E8F-BD17-DFB8BA37E1D5}" destId="{7FF4FBE0-3571-421C-94D0-F4A10C1D23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8F3CF990-ACB8-443A-BB74-D36EC8A00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00B98862-BEE1-44FB-A335-A1B9106B4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65F94F98-3A57-49AA-838E-91AAF600B6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7185CF21-0594-48C0-9F3E-254D6BCE9D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0B5529D-5CAA-4BF2-B5C9-34705E7661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FBD68200-BC03-4015-860B-CD5C30CD7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332A6F87-AC28-4AA8-B8A6-AEBC67BD0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2268" y="279233"/>
            <a:ext cx="904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8437" y="1550703"/>
            <a:ext cx="7243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Project on Hostel Management System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8498" y="3423513"/>
            <a:ext cx="554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Presenters: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DIPRANJAN</a:t>
            </a:r>
            <a:r>
              <a:rPr lang="en-US" b="1" dirty="0" smtClean="0">
                <a:solidFill>
                  <a:schemeClr val="bg1"/>
                </a:solidFill>
              </a:rPr>
              <a:t> GUPTA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513" y="111390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with use of </a:t>
            </a:r>
            <a:r>
              <a:rPr lang="en-US" dirty="0" err="1" smtClean="0"/>
              <a:t>student,fee</a:t>
            </a:r>
            <a:r>
              <a:rPr lang="en-US" dirty="0" smtClean="0"/>
              <a:t> and accountant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7" y="2156322"/>
            <a:ext cx="947869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164" y="274320"/>
            <a:ext cx="415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011680" y="1537854"/>
            <a:ext cx="821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lot of improvement to made along with lots of knowledge and learning opportunity we carried out this project.</a:t>
            </a:r>
          </a:p>
          <a:p>
            <a:endParaRPr lang="en-US" dirty="0"/>
          </a:p>
          <a:p>
            <a:r>
              <a:rPr lang="en-US" dirty="0" smtClean="0"/>
              <a:t>So we want to thank our supervisor </a:t>
            </a:r>
            <a:r>
              <a:rPr lang="en-US" dirty="0" err="1" smtClean="0"/>
              <a:t>Er</a:t>
            </a:r>
            <a:r>
              <a:rPr lang="en-US" dirty="0" smtClean="0"/>
              <a:t>. Rama </a:t>
            </a:r>
            <a:r>
              <a:rPr lang="en-US" dirty="0" err="1" smtClean="0"/>
              <a:t>Bastola</a:t>
            </a:r>
            <a:r>
              <a:rPr lang="en-US" dirty="0" smtClean="0"/>
              <a:t> madam for providing us this great opportunity.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44" y="426295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0950" y="795130"/>
            <a:ext cx="8308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INTRODUCTION</a:t>
            </a:r>
          </a:p>
          <a:p>
            <a:pPr algn="ctr"/>
            <a:endParaRPr lang="en-US" sz="2000" u="sng" dirty="0" smtClean="0"/>
          </a:p>
          <a:p>
            <a:pPr algn="ctr"/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Based </a:t>
            </a:r>
            <a:r>
              <a:rPr lang="en-US" sz="2000" dirty="0" smtClean="0"/>
              <a:t>on </a:t>
            </a:r>
            <a:r>
              <a:rPr lang="en-US" sz="2000" dirty="0"/>
              <a:t>MySQL database </a:t>
            </a:r>
          </a:p>
          <a:p>
            <a:pPr algn="ctr"/>
            <a:endParaRPr lang="en-US" sz="20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to make the management of hostel related record  robust and convenient.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is supposed to replace the physical record keeping in the present context with more secure and better technology.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962108"/>
            <a:ext cx="69017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Objectives</a:t>
            </a:r>
          </a:p>
          <a:p>
            <a:pPr algn="ctr"/>
            <a:endParaRPr lang="en-US" sz="2000" u="sng" dirty="0"/>
          </a:p>
          <a:p>
            <a:pPr algn="ctr"/>
            <a:endParaRPr lang="en-US" sz="20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replace the existing physical record keeping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store all the information about the student like </a:t>
            </a:r>
            <a:r>
              <a:rPr lang="en-US" dirty="0" err="1" smtClean="0"/>
              <a:t>name,contact</a:t>
            </a:r>
            <a:r>
              <a:rPr lang="en-US" dirty="0" smtClean="0"/>
              <a:t> address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manage all the employees of the hostel properly.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manage the things like fee information of student properly.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1395" y="914400"/>
            <a:ext cx="621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Scope and De-limitation</a:t>
            </a:r>
            <a:endParaRPr lang="en-US" sz="2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538331" y="1916264"/>
            <a:ext cx="5836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</a:t>
            </a:r>
            <a:r>
              <a:rPr lang="en-US" dirty="0"/>
              <a:t>this project is just about the database at present it has ability to be developed into some well-organized web</a:t>
            </a:r>
            <a:r>
              <a:rPr lang="en-US" dirty="0" smtClean="0"/>
              <a:t>. With </a:t>
            </a:r>
            <a:r>
              <a:rPr lang="en-US" dirty="0"/>
              <a:t>little bit of extra </a:t>
            </a:r>
            <a:r>
              <a:rPr lang="en-US" dirty="0" smtClean="0"/>
              <a:t>improvement we can further take it to the point where it can help to remove the existing tiresome physical record keeping of the present context in hostel management </a:t>
            </a:r>
            <a:r>
              <a:rPr lang="en-US" dirty="0" err="1" smtClean="0"/>
              <a:t>field.we</a:t>
            </a:r>
            <a:r>
              <a:rPr lang="en-US" dirty="0" smtClean="0"/>
              <a:t> can further develop it to manage overall all aspect of hostel like canteen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479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2458" y="241069"/>
            <a:ext cx="54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Applications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27316" y="1604356"/>
            <a:ext cx="6891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in managing hostel at large scale with slight 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the hostel related data storing more  convenient and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data like student , room </a:t>
            </a:r>
            <a:r>
              <a:rPr lang="en-US" dirty="0" err="1" smtClean="0"/>
              <a:t>availabilityetc</a:t>
            </a:r>
            <a:r>
              <a:rPr lang="en-US" dirty="0" smtClean="0"/>
              <a:t>  easily  accessible.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89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8342" y="332509"/>
            <a:ext cx="459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615" y="1354974"/>
            <a:ext cx="84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86445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2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3156" y="232756"/>
            <a:ext cx="450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ER Diagram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90" y="976226"/>
            <a:ext cx="7834039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8960" y="340823"/>
            <a:ext cx="472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Reports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867891" y="1363287"/>
            <a:ext cx="57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Fee Status of particular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33" y="1831025"/>
            <a:ext cx="6335009" cy="1047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891" y="3516284"/>
            <a:ext cx="552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Checking Room availability of particular Block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03" y="4066294"/>
            <a:ext cx="9878804" cy="25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6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515389"/>
            <a:ext cx="581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student on particular room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99" y="1199547"/>
            <a:ext cx="5744377" cy="1200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0" y="3150524"/>
            <a:ext cx="63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Visitor information with name of student whom they visit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6" y="4008351"/>
            <a:ext cx="610637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38766F-4A4C-4A97-A586-D473DB738966}">
  <ds:schemaRefs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0</TotalTime>
  <Words>286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2021-07-15T15:22:00Z</dcterms:created>
  <dcterms:modified xsi:type="dcterms:W3CDTF">2022-08-16T16:53:30Z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