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6355-7999-4BF9-BF4C-8DE9F0E71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6E309-0C7C-42ED-8AFA-534EFA28C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F75A-4052-41ED-8417-30EDC065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BA120-8AB8-4748-BEAD-42B09CB0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F4A5-C30D-4653-B417-E30E1991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1568-6230-433C-BEF1-4957213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F16D-C3CE-4A04-82F8-81427406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A0CB-B196-4CCD-A720-CC3C419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3742-2BEC-49E0-B0D2-63A1868F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0FD5-6316-4886-ACDF-0E50C31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3C1FC-1E84-41EF-92FD-3ACE7FA76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6936-2C2F-4D49-BF15-A0011E90F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FCE3-ED9D-402A-93D8-734CB7EF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DFA9-7E31-43E5-A0CE-225F627A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B1DA8-94A8-4E5C-BCAA-DCC95384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7FEC-5405-4FD4-82C2-81DF3DB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F937-8B56-4E29-BF1C-AC309EB7C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BAF-6238-4423-BF1E-6A48BB13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3CE5-5D84-4F10-999F-C3472439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E85A-E0A9-4915-A142-67AE8BC4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9A84-79B6-4CE5-838E-779EFC05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80D5-A85D-44C6-ABB2-79D76B9D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1DC87-7E19-43E6-A990-9EDC232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249C-63E0-41DB-AE9C-07364480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F3E6-D9D1-492D-9BE2-61F6B9C9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4BD0-9A83-400F-86EB-9DCA924E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361D-2EF5-4549-BF4B-B5060821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E1A1-E58A-422D-9807-B6159A88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E0534-7BB0-4C4D-BB3D-30874977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C838-9983-47DF-91A8-1F460D56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6147F-51AF-4644-BCD7-83B1EB2A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50AE-D65B-4CDA-A14D-47950C53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E7B39-55C8-4059-9F45-E3342545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0A6B-31AC-4E5E-8A23-D4890B974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EB4B1-C05E-4442-BD34-52FD06EF1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1CF05-33BC-4564-A598-FB3E748EA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AF813-D449-416E-8CE7-72DF9B33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42904-E7CF-4A59-8DEC-843E9008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DCA94-48F0-4715-8B1A-4230A75D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BF82-006B-407A-821F-C93EEAA1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4344-A252-4470-943A-F22E01F2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1C1B1-5CD2-4FEB-B0F8-7DEBCCE7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0FB54-C54C-4DEC-8E39-40597EE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BE4D6-4B00-4B54-B47B-4BFEDD7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54F36-6BD5-4086-A32D-881F46B2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9436-7AD0-4AC0-9A16-F6A3F64C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F112-DA1C-46DE-A107-6D08A425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8D3C-1DE5-4E4F-A0F4-7ECFAD45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52B8-7ADA-4FA8-B33A-7AB17A1C6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80EF3-0B1A-415E-929B-DF435BCC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CBB3-D51E-4074-99EA-116CBC41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D5D6F-A83C-40A6-AEDC-D42E3EB8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1C48-3DF1-4778-A107-6AF8F07A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612F2-F8E9-4D6D-A542-F83ECE10A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4199-EB37-4673-943A-3B3996A2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EEC1-26A3-4F69-AF77-F5D64344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DFB7B-6EE8-4A0D-B69B-EDFAB5F8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1F3AC-6E54-436C-B573-2A813FB8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1790E-726A-4F66-AAE1-1B1FB939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8D072-77E1-4ED0-9B33-8A8128A6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4C81-9AEE-49C1-8941-75DE95DC1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52BC4-D8DB-4606-8024-7DEDD3814065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F5F8-0AF0-4031-85AF-DE83E51F1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972C-15E6-4516-B03D-3C0A5EEC2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83AD4-B36D-413B-B179-93A999B9A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AC96E2-E372-4327-98A1-2922D237AC32}"/>
              </a:ext>
            </a:extLst>
          </p:cNvPr>
          <p:cNvGrpSpPr/>
          <p:nvPr/>
        </p:nvGrpSpPr>
        <p:grpSpPr>
          <a:xfrm>
            <a:off x="2252869" y="1909065"/>
            <a:ext cx="6876584" cy="1743412"/>
            <a:chOff x="1013557" y="4959513"/>
            <a:chExt cx="6876584" cy="17434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AE77F7-953D-4642-97D6-091BE986D3AE}"/>
                </a:ext>
              </a:extLst>
            </p:cNvPr>
            <p:cNvSpPr/>
            <p:nvPr/>
          </p:nvSpPr>
          <p:spPr>
            <a:xfrm>
              <a:off x="1013557" y="4959513"/>
              <a:ext cx="6876584" cy="1743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Kafka Cluster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AEFD44-A62D-45DC-AEE3-D17D8141CAD7}"/>
                </a:ext>
              </a:extLst>
            </p:cNvPr>
            <p:cNvSpPr/>
            <p:nvPr/>
          </p:nvSpPr>
          <p:spPr>
            <a:xfrm>
              <a:off x="1267684" y="5326469"/>
              <a:ext cx="1537854" cy="1309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Zookeeper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6704D2-2A34-4FCC-A11D-55A615116DC2}"/>
                </a:ext>
              </a:extLst>
            </p:cNvPr>
            <p:cNvSpPr/>
            <p:nvPr/>
          </p:nvSpPr>
          <p:spPr>
            <a:xfrm>
              <a:off x="2944071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4C8AF8-9DE1-4535-9ACF-13A5324381ED}"/>
                </a:ext>
              </a:extLst>
            </p:cNvPr>
            <p:cNvSpPr/>
            <p:nvPr/>
          </p:nvSpPr>
          <p:spPr>
            <a:xfrm>
              <a:off x="4537368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4B53EF-1D4F-4B3C-B3DC-B51C30B74F1B}"/>
                </a:ext>
              </a:extLst>
            </p:cNvPr>
            <p:cNvSpPr/>
            <p:nvPr/>
          </p:nvSpPr>
          <p:spPr>
            <a:xfrm>
              <a:off x="6130665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25510B-F344-4722-A268-D4B1A21EB2E0}"/>
                </a:ext>
              </a:extLst>
            </p:cNvPr>
            <p:cNvSpPr/>
            <p:nvPr/>
          </p:nvSpPr>
          <p:spPr>
            <a:xfrm>
              <a:off x="2944070" y="6067876"/>
              <a:ext cx="2264033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EC09D-80E3-4960-9CF5-8438B8465BBD}"/>
                </a:ext>
              </a:extLst>
            </p:cNvPr>
            <p:cNvSpPr/>
            <p:nvPr/>
          </p:nvSpPr>
          <p:spPr>
            <a:xfrm>
              <a:off x="5327073" y="6067876"/>
              <a:ext cx="2341446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2</a:t>
              </a:r>
            </a:p>
          </p:txBody>
        </p:sp>
      </p:grpSp>
      <p:sp>
        <p:nvSpPr>
          <p:cNvPr id="12" name="Cylinder 11">
            <a:extLst>
              <a:ext uri="{FF2B5EF4-FFF2-40B4-BE49-F238E27FC236}">
                <a16:creationId xmlns:a16="http://schemas.microsoft.com/office/drawing/2014/main" id="{9BE2E751-988D-4AD9-9B58-D7691FE32FBC}"/>
              </a:ext>
            </a:extLst>
          </p:cNvPr>
          <p:cNvSpPr/>
          <p:nvPr/>
        </p:nvSpPr>
        <p:spPr>
          <a:xfrm>
            <a:off x="2160104" y="5221357"/>
            <a:ext cx="1815548" cy="12192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ECA2C-AA17-4DF9-9A3A-E39E8C731E39}"/>
              </a:ext>
            </a:extLst>
          </p:cNvPr>
          <p:cNvCxnSpPr>
            <a:stCxn id="10" idx="2"/>
            <a:endCxn id="12" idx="1"/>
          </p:cNvCxnSpPr>
          <p:nvPr/>
        </p:nvCxnSpPr>
        <p:spPr>
          <a:xfrm flipH="1">
            <a:off x="3067878" y="3585464"/>
            <a:ext cx="2247521" cy="16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rect Access Storage 15">
            <a:extLst>
              <a:ext uri="{FF2B5EF4-FFF2-40B4-BE49-F238E27FC236}">
                <a16:creationId xmlns:a16="http://schemas.microsoft.com/office/drawing/2014/main" id="{C59189B9-5092-46A9-9EB1-EBFF9C944FC3}"/>
              </a:ext>
            </a:extLst>
          </p:cNvPr>
          <p:cNvSpPr/>
          <p:nvPr/>
        </p:nvSpPr>
        <p:spPr>
          <a:xfrm>
            <a:off x="5056531" y="4848588"/>
            <a:ext cx="5440665" cy="1219200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922109-041B-46F3-8460-5F71AF224629}"/>
              </a:ext>
            </a:extLst>
          </p:cNvPr>
          <p:cNvSpPr/>
          <p:nvPr/>
        </p:nvSpPr>
        <p:spPr>
          <a:xfrm rot="19144299">
            <a:off x="5672414" y="3525162"/>
            <a:ext cx="236235" cy="141956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E6176D-E0A4-4D2B-9E91-F3687011D9A4}"/>
              </a:ext>
            </a:extLst>
          </p:cNvPr>
          <p:cNvGrpSpPr/>
          <p:nvPr/>
        </p:nvGrpSpPr>
        <p:grpSpPr>
          <a:xfrm rot="19368786">
            <a:off x="3936911" y="4605320"/>
            <a:ext cx="1395189" cy="280678"/>
            <a:chOff x="4048405" y="4884425"/>
            <a:chExt cx="1395189" cy="483702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A686E5B-6534-40D4-8AD5-7C6B2AF612D0}"/>
                </a:ext>
              </a:extLst>
            </p:cNvPr>
            <p:cNvSpPr/>
            <p:nvPr/>
          </p:nvSpPr>
          <p:spPr>
            <a:xfrm rot="21315957">
              <a:off x="4048405" y="4891049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2EB4A99-B0B9-47CC-809C-3C71EF91C8B9}"/>
                </a:ext>
              </a:extLst>
            </p:cNvPr>
            <p:cNvSpPr/>
            <p:nvPr/>
          </p:nvSpPr>
          <p:spPr>
            <a:xfrm rot="21315957">
              <a:off x="4518858" y="4884425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FE5A49B1-279A-4012-9695-5F75D662EFE5}"/>
                </a:ext>
              </a:extLst>
            </p:cNvPr>
            <p:cNvSpPr/>
            <p:nvPr/>
          </p:nvSpPr>
          <p:spPr>
            <a:xfrm rot="21315957">
              <a:off x="5004347" y="4891045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25A74FBF-9CCC-4FFB-837C-0BA1063A3F33}"/>
              </a:ext>
            </a:extLst>
          </p:cNvPr>
          <p:cNvSpPr/>
          <p:nvPr/>
        </p:nvSpPr>
        <p:spPr>
          <a:xfrm>
            <a:off x="7157316" y="5227981"/>
            <a:ext cx="439247" cy="4770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4E8F0B55-AF1C-4E65-8427-2E4DBC5DDB88}"/>
              </a:ext>
            </a:extLst>
          </p:cNvPr>
          <p:cNvSpPr/>
          <p:nvPr/>
        </p:nvSpPr>
        <p:spPr>
          <a:xfrm>
            <a:off x="7654267" y="5221357"/>
            <a:ext cx="439247" cy="4770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720930D2-5F38-40E7-812D-4C1D079723DF}"/>
              </a:ext>
            </a:extLst>
          </p:cNvPr>
          <p:cNvSpPr/>
          <p:nvPr/>
        </p:nvSpPr>
        <p:spPr>
          <a:xfrm>
            <a:off x="8164480" y="5214733"/>
            <a:ext cx="439247" cy="4770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37608EA-6ED3-4539-AEEE-E422B1509FB3}"/>
              </a:ext>
            </a:extLst>
          </p:cNvPr>
          <p:cNvSpPr/>
          <p:nvPr/>
        </p:nvSpPr>
        <p:spPr>
          <a:xfrm rot="13995253">
            <a:off x="4246276" y="3491027"/>
            <a:ext cx="259859" cy="2078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9CF71-5D1D-4CFC-B18C-DE499F1A9BE1}"/>
              </a:ext>
            </a:extLst>
          </p:cNvPr>
          <p:cNvSpPr txBox="1"/>
          <p:nvPr/>
        </p:nvSpPr>
        <p:spPr>
          <a:xfrm>
            <a:off x="556591" y="543339"/>
            <a:ext cx="47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Source Connector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5768A-3558-4363-8FEC-C0A3888A47FA}"/>
              </a:ext>
            </a:extLst>
          </p:cNvPr>
          <p:cNvGrpSpPr/>
          <p:nvPr/>
        </p:nvGrpSpPr>
        <p:grpSpPr>
          <a:xfrm rot="2748254">
            <a:off x="5679618" y="4028965"/>
            <a:ext cx="909700" cy="268216"/>
            <a:chOff x="4048405" y="4884425"/>
            <a:chExt cx="909700" cy="483702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F2639214-840D-4EB1-94D6-8337947C0889}"/>
                </a:ext>
              </a:extLst>
            </p:cNvPr>
            <p:cNvSpPr/>
            <p:nvPr/>
          </p:nvSpPr>
          <p:spPr>
            <a:xfrm rot="21315957">
              <a:off x="4048405" y="4891049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870F213D-B78D-4864-99DB-16336FD7B741}"/>
                </a:ext>
              </a:extLst>
            </p:cNvPr>
            <p:cNvSpPr/>
            <p:nvPr/>
          </p:nvSpPr>
          <p:spPr>
            <a:xfrm rot="21315957">
              <a:off x="4518858" y="4884425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D0414AC-9D86-4824-8354-7336050FBF6D}"/>
              </a:ext>
            </a:extLst>
          </p:cNvPr>
          <p:cNvSpPr txBox="1"/>
          <p:nvPr/>
        </p:nvSpPr>
        <p:spPr>
          <a:xfrm>
            <a:off x="9236765" y="5285808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4523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AC96E2-E372-4327-98A1-2922D237AC32}"/>
              </a:ext>
            </a:extLst>
          </p:cNvPr>
          <p:cNvGrpSpPr/>
          <p:nvPr/>
        </p:nvGrpSpPr>
        <p:grpSpPr>
          <a:xfrm>
            <a:off x="2252869" y="1909065"/>
            <a:ext cx="6876584" cy="1743412"/>
            <a:chOff x="1013557" y="4959513"/>
            <a:chExt cx="6876584" cy="17434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AE77F7-953D-4642-97D6-091BE986D3AE}"/>
                </a:ext>
              </a:extLst>
            </p:cNvPr>
            <p:cNvSpPr/>
            <p:nvPr/>
          </p:nvSpPr>
          <p:spPr>
            <a:xfrm>
              <a:off x="1013557" y="4959513"/>
              <a:ext cx="6876584" cy="1743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Kafka Cluster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AEFD44-A62D-45DC-AEE3-D17D8141CAD7}"/>
                </a:ext>
              </a:extLst>
            </p:cNvPr>
            <p:cNvSpPr/>
            <p:nvPr/>
          </p:nvSpPr>
          <p:spPr>
            <a:xfrm>
              <a:off x="1267684" y="5326469"/>
              <a:ext cx="1537854" cy="1309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Zookeeper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6704D2-2A34-4FCC-A11D-55A615116DC2}"/>
                </a:ext>
              </a:extLst>
            </p:cNvPr>
            <p:cNvSpPr/>
            <p:nvPr/>
          </p:nvSpPr>
          <p:spPr>
            <a:xfrm>
              <a:off x="2944071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4C8AF8-9DE1-4535-9ACF-13A5324381ED}"/>
                </a:ext>
              </a:extLst>
            </p:cNvPr>
            <p:cNvSpPr/>
            <p:nvPr/>
          </p:nvSpPr>
          <p:spPr>
            <a:xfrm>
              <a:off x="4537368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4B53EF-1D4F-4B3C-B3DC-B51C30B74F1B}"/>
                </a:ext>
              </a:extLst>
            </p:cNvPr>
            <p:cNvSpPr/>
            <p:nvPr/>
          </p:nvSpPr>
          <p:spPr>
            <a:xfrm>
              <a:off x="6130665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25510B-F344-4722-A268-D4B1A21EB2E0}"/>
                </a:ext>
              </a:extLst>
            </p:cNvPr>
            <p:cNvSpPr/>
            <p:nvPr/>
          </p:nvSpPr>
          <p:spPr>
            <a:xfrm>
              <a:off x="2944070" y="6067876"/>
              <a:ext cx="2264033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EC09D-80E3-4960-9CF5-8438B8465BBD}"/>
                </a:ext>
              </a:extLst>
            </p:cNvPr>
            <p:cNvSpPr/>
            <p:nvPr/>
          </p:nvSpPr>
          <p:spPr>
            <a:xfrm>
              <a:off x="5327073" y="6067876"/>
              <a:ext cx="2341446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2</a:t>
              </a:r>
            </a:p>
          </p:txBody>
        </p:sp>
      </p:grpSp>
      <p:sp>
        <p:nvSpPr>
          <p:cNvPr id="12" name="Cylinder 11">
            <a:extLst>
              <a:ext uri="{FF2B5EF4-FFF2-40B4-BE49-F238E27FC236}">
                <a16:creationId xmlns:a16="http://schemas.microsoft.com/office/drawing/2014/main" id="{9BE2E751-988D-4AD9-9B58-D7691FE32FBC}"/>
              </a:ext>
            </a:extLst>
          </p:cNvPr>
          <p:cNvSpPr/>
          <p:nvPr/>
        </p:nvSpPr>
        <p:spPr>
          <a:xfrm>
            <a:off x="8000057" y="4848587"/>
            <a:ext cx="1815548" cy="12192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6ECA2C-AA17-4DF9-9A3A-E39E8C731E39}"/>
              </a:ext>
            </a:extLst>
          </p:cNvPr>
          <p:cNvCxnSpPr>
            <a:cxnSpLocks/>
            <a:stCxn id="10" idx="2"/>
            <a:endCxn id="12" idx="2"/>
          </p:cNvCxnSpPr>
          <p:nvPr/>
        </p:nvCxnSpPr>
        <p:spPr>
          <a:xfrm>
            <a:off x="5315399" y="3585464"/>
            <a:ext cx="2684658" cy="187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922109-041B-46F3-8460-5F71AF224629}"/>
              </a:ext>
            </a:extLst>
          </p:cNvPr>
          <p:cNvSpPr/>
          <p:nvPr/>
        </p:nvSpPr>
        <p:spPr>
          <a:xfrm rot="18342690">
            <a:off x="6488797" y="3242125"/>
            <a:ext cx="248958" cy="2944281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C2E370-5439-40E4-A5F0-F4EB2BACE9CB}"/>
              </a:ext>
            </a:extLst>
          </p:cNvPr>
          <p:cNvGrpSpPr/>
          <p:nvPr/>
        </p:nvGrpSpPr>
        <p:grpSpPr>
          <a:xfrm>
            <a:off x="556591" y="5095461"/>
            <a:ext cx="5440665" cy="1219200"/>
            <a:chOff x="4594201" y="4880698"/>
            <a:chExt cx="5440665" cy="1219200"/>
          </a:xfrm>
        </p:grpSpPr>
        <p:sp>
          <p:nvSpPr>
            <p:cNvPr id="16" name="Flowchart: Direct Access Storage 15">
              <a:extLst>
                <a:ext uri="{FF2B5EF4-FFF2-40B4-BE49-F238E27FC236}">
                  <a16:creationId xmlns:a16="http://schemas.microsoft.com/office/drawing/2014/main" id="{C59189B9-5092-46A9-9EB1-EBFF9C944FC3}"/>
                </a:ext>
              </a:extLst>
            </p:cNvPr>
            <p:cNvSpPr/>
            <p:nvPr/>
          </p:nvSpPr>
          <p:spPr>
            <a:xfrm>
              <a:off x="4594201" y="4880698"/>
              <a:ext cx="5440665" cy="1219200"/>
            </a:xfrm>
            <a:prstGeom prst="flowChartMagneticDrum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A686E5B-6534-40D4-8AD5-7C6B2AF612D0}"/>
                </a:ext>
              </a:extLst>
            </p:cNvPr>
            <p:cNvSpPr/>
            <p:nvPr/>
          </p:nvSpPr>
          <p:spPr>
            <a:xfrm>
              <a:off x="5691161" y="5221357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E2EB4A99-B0B9-47CC-809C-3C71EF91C8B9}"/>
                </a:ext>
              </a:extLst>
            </p:cNvPr>
            <p:cNvSpPr/>
            <p:nvPr/>
          </p:nvSpPr>
          <p:spPr>
            <a:xfrm>
              <a:off x="6161614" y="5214733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FE5A49B1-279A-4012-9695-5F75D662EFE5}"/>
                </a:ext>
              </a:extLst>
            </p:cNvPr>
            <p:cNvSpPr/>
            <p:nvPr/>
          </p:nvSpPr>
          <p:spPr>
            <a:xfrm>
              <a:off x="6647103" y="5221353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37608EA-6ED3-4539-AEEE-E422B1509FB3}"/>
              </a:ext>
            </a:extLst>
          </p:cNvPr>
          <p:cNvSpPr/>
          <p:nvPr/>
        </p:nvSpPr>
        <p:spPr>
          <a:xfrm rot="13995253">
            <a:off x="4191877" y="3307934"/>
            <a:ext cx="259859" cy="207838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9CF71-5D1D-4CFC-B18C-DE499F1A9BE1}"/>
              </a:ext>
            </a:extLst>
          </p:cNvPr>
          <p:cNvSpPr txBox="1"/>
          <p:nvPr/>
        </p:nvSpPr>
        <p:spPr>
          <a:xfrm>
            <a:off x="556591" y="543339"/>
            <a:ext cx="47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Sink Connector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905500-293A-423B-80F7-948E85E29B41}"/>
              </a:ext>
            </a:extLst>
          </p:cNvPr>
          <p:cNvGrpSpPr/>
          <p:nvPr/>
        </p:nvGrpSpPr>
        <p:grpSpPr>
          <a:xfrm rot="19367989">
            <a:off x="3937235" y="4366930"/>
            <a:ext cx="1446411" cy="272359"/>
            <a:chOff x="3119706" y="5429496"/>
            <a:chExt cx="1446411" cy="490326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E4F8471C-E236-4127-A888-7E48F5138177}"/>
                </a:ext>
              </a:extLst>
            </p:cNvPr>
            <p:cNvSpPr/>
            <p:nvPr/>
          </p:nvSpPr>
          <p:spPr>
            <a:xfrm>
              <a:off x="3119706" y="5442744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35D861B0-E79A-41D8-9413-4C9C8EF633E2}"/>
                </a:ext>
              </a:extLst>
            </p:cNvPr>
            <p:cNvSpPr/>
            <p:nvPr/>
          </p:nvSpPr>
          <p:spPr>
            <a:xfrm>
              <a:off x="3616657" y="5436120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C4E350D1-424A-4147-BC08-F210EC4788AF}"/>
                </a:ext>
              </a:extLst>
            </p:cNvPr>
            <p:cNvSpPr/>
            <p:nvPr/>
          </p:nvSpPr>
          <p:spPr>
            <a:xfrm>
              <a:off x="4126870" y="5429496"/>
              <a:ext cx="439247" cy="477078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F1B892-73B2-4A99-AF71-3D4F190C4B23}"/>
              </a:ext>
            </a:extLst>
          </p:cNvPr>
          <p:cNvGrpSpPr/>
          <p:nvPr/>
        </p:nvGrpSpPr>
        <p:grpSpPr>
          <a:xfrm>
            <a:off x="5470073" y="4666484"/>
            <a:ext cx="1708237" cy="857953"/>
            <a:chOff x="5319017" y="4669091"/>
            <a:chExt cx="1708237" cy="85795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836F4A-ED6A-4668-A20F-5B4CD95B4F71}"/>
                </a:ext>
              </a:extLst>
            </p:cNvPr>
            <p:cNvGrpSpPr/>
            <p:nvPr/>
          </p:nvGrpSpPr>
          <p:grpSpPr>
            <a:xfrm rot="2295629">
              <a:off x="5319017" y="4669091"/>
              <a:ext cx="1446411" cy="272359"/>
              <a:chOff x="3119706" y="5429496"/>
              <a:chExt cx="1446411" cy="490326"/>
            </a:xfrm>
          </p:grpSpPr>
          <p:sp>
            <p:nvSpPr>
              <p:cNvPr id="32" name="Arrow: Chevron 31">
                <a:extLst>
                  <a:ext uri="{FF2B5EF4-FFF2-40B4-BE49-F238E27FC236}">
                    <a16:creationId xmlns:a16="http://schemas.microsoft.com/office/drawing/2014/main" id="{37424BA6-6DEF-47CB-B73D-CCB43BACE832}"/>
                  </a:ext>
                </a:extLst>
              </p:cNvPr>
              <p:cNvSpPr/>
              <p:nvPr/>
            </p:nvSpPr>
            <p:spPr>
              <a:xfrm>
                <a:off x="3119706" y="5442744"/>
                <a:ext cx="439247" cy="47707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Arrow: Chevron 32">
                <a:extLst>
                  <a:ext uri="{FF2B5EF4-FFF2-40B4-BE49-F238E27FC236}">
                    <a16:creationId xmlns:a16="http://schemas.microsoft.com/office/drawing/2014/main" id="{8FD06CDF-8F3A-48AC-8CA1-21D0C9CC3D8B}"/>
                  </a:ext>
                </a:extLst>
              </p:cNvPr>
              <p:cNvSpPr/>
              <p:nvPr/>
            </p:nvSpPr>
            <p:spPr>
              <a:xfrm>
                <a:off x="3616657" y="5436120"/>
                <a:ext cx="439247" cy="47707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rrow: Chevron 33">
                <a:extLst>
                  <a:ext uri="{FF2B5EF4-FFF2-40B4-BE49-F238E27FC236}">
                    <a16:creationId xmlns:a16="http://schemas.microsoft.com/office/drawing/2014/main" id="{93E4267D-FEB5-44B5-8C9F-86DA89BDE86D}"/>
                  </a:ext>
                </a:extLst>
              </p:cNvPr>
              <p:cNvSpPr/>
              <p:nvPr/>
            </p:nvSpPr>
            <p:spPr>
              <a:xfrm>
                <a:off x="4126870" y="5429496"/>
                <a:ext cx="439247" cy="477078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880FB68F-DF21-4212-ADEC-397A1077CFFD}"/>
                </a:ext>
              </a:extLst>
            </p:cNvPr>
            <p:cNvSpPr/>
            <p:nvPr/>
          </p:nvSpPr>
          <p:spPr>
            <a:xfrm rot="2295629">
              <a:off x="6588007" y="5262044"/>
              <a:ext cx="439247" cy="265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1FDF337-0E5D-4185-82E0-215BA212C164}"/>
              </a:ext>
            </a:extLst>
          </p:cNvPr>
          <p:cNvSpPr txBox="1"/>
          <p:nvPr/>
        </p:nvSpPr>
        <p:spPr>
          <a:xfrm>
            <a:off x="4400112" y="5559608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3824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74B758-A1DA-4351-A341-81C4FF9941A2}"/>
              </a:ext>
            </a:extLst>
          </p:cNvPr>
          <p:cNvSpPr/>
          <p:nvPr/>
        </p:nvSpPr>
        <p:spPr>
          <a:xfrm>
            <a:off x="3380501" y="144871"/>
            <a:ext cx="4932219" cy="817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  <a:p>
            <a:pPr algn="ctr"/>
            <a:r>
              <a:rPr lang="en-US" dirty="0"/>
              <a:t>10.144.16.49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94DE18-7274-4BB1-8C6B-E71F649971C1}"/>
              </a:ext>
            </a:extLst>
          </p:cNvPr>
          <p:cNvGrpSpPr/>
          <p:nvPr/>
        </p:nvGrpSpPr>
        <p:grpSpPr>
          <a:xfrm>
            <a:off x="3380500" y="1343288"/>
            <a:ext cx="4932219" cy="3491345"/>
            <a:chOff x="3449781" y="2895599"/>
            <a:chExt cx="4932219" cy="349134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FE8A9-C472-43D7-8670-B000337341B4}"/>
                </a:ext>
              </a:extLst>
            </p:cNvPr>
            <p:cNvSpPr/>
            <p:nvPr/>
          </p:nvSpPr>
          <p:spPr>
            <a:xfrm>
              <a:off x="3449781" y="2895599"/>
              <a:ext cx="4932219" cy="349134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Kubernetes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203CB-CB30-4AF8-9D61-657DD0ED799E}"/>
                </a:ext>
              </a:extLst>
            </p:cNvPr>
            <p:cNvSpPr/>
            <p:nvPr/>
          </p:nvSpPr>
          <p:spPr>
            <a:xfrm>
              <a:off x="6068289" y="3671454"/>
              <a:ext cx="1399309" cy="9698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508343-3E6F-45D8-949E-85271EEA16F8}"/>
                </a:ext>
              </a:extLst>
            </p:cNvPr>
            <p:cNvSpPr/>
            <p:nvPr/>
          </p:nvSpPr>
          <p:spPr>
            <a:xfrm>
              <a:off x="4100944" y="3671454"/>
              <a:ext cx="1399309" cy="9698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 Application1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5D9E54-7A98-47E4-B3F0-007FBC86AA83}"/>
                </a:ext>
              </a:extLst>
            </p:cNvPr>
            <p:cNvSpPr/>
            <p:nvPr/>
          </p:nvSpPr>
          <p:spPr>
            <a:xfrm>
              <a:off x="6096000" y="5008417"/>
              <a:ext cx="1399309" cy="9698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0E78AB-4B33-4B12-9046-BBD858CA7907}"/>
                </a:ext>
              </a:extLst>
            </p:cNvPr>
            <p:cNvSpPr/>
            <p:nvPr/>
          </p:nvSpPr>
          <p:spPr>
            <a:xfrm>
              <a:off x="4100943" y="5008417"/>
              <a:ext cx="1399309" cy="96981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 Application2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75BA5-63FA-43FF-BD42-4CAD9611D96A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4731318" y="962289"/>
            <a:ext cx="1115293" cy="11568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5DEA80-1587-43E7-B25E-88931B79CB5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46611" y="962289"/>
            <a:ext cx="852052" cy="11568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0D67DA-8836-4602-940F-DA325A1E3962}"/>
              </a:ext>
            </a:extLst>
          </p:cNvPr>
          <p:cNvGrpSpPr/>
          <p:nvPr/>
        </p:nvGrpSpPr>
        <p:grpSpPr>
          <a:xfrm>
            <a:off x="2385391" y="5010074"/>
            <a:ext cx="6876584" cy="1743412"/>
            <a:chOff x="1013557" y="4959513"/>
            <a:chExt cx="6876584" cy="174341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B0E4B4-B6D4-42FE-96F6-3A09E0990BBC}"/>
                </a:ext>
              </a:extLst>
            </p:cNvPr>
            <p:cNvSpPr/>
            <p:nvPr/>
          </p:nvSpPr>
          <p:spPr>
            <a:xfrm>
              <a:off x="1013557" y="4959513"/>
              <a:ext cx="6876584" cy="1743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Kafka Cluster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979C6A-4456-4189-A64C-BBD90A28EE50}"/>
                </a:ext>
              </a:extLst>
            </p:cNvPr>
            <p:cNvSpPr/>
            <p:nvPr/>
          </p:nvSpPr>
          <p:spPr>
            <a:xfrm>
              <a:off x="1267684" y="5326469"/>
              <a:ext cx="1537854" cy="1309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Zookeeper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10.144.16.35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FB090B-70AA-4BE7-A9ED-C44F8EC0F4FE}"/>
                </a:ext>
              </a:extLst>
            </p:cNvPr>
            <p:cNvSpPr/>
            <p:nvPr/>
          </p:nvSpPr>
          <p:spPr>
            <a:xfrm>
              <a:off x="2944071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10.144.16.93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04186A-F1B0-4DB4-9E36-32EF0AAAB2DE}"/>
                </a:ext>
              </a:extLst>
            </p:cNvPr>
            <p:cNvSpPr/>
            <p:nvPr/>
          </p:nvSpPr>
          <p:spPr>
            <a:xfrm>
              <a:off x="4537368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10.144.16.94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68BC34-D0E8-4C83-BC63-437F186A3A38}"/>
                </a:ext>
              </a:extLst>
            </p:cNvPr>
            <p:cNvSpPr/>
            <p:nvPr/>
          </p:nvSpPr>
          <p:spPr>
            <a:xfrm>
              <a:off x="6130665" y="5326470"/>
              <a:ext cx="1537854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Broker 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10.144.16.95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6E05F0-A392-4E10-84CA-7DEED6F5317F}"/>
                </a:ext>
              </a:extLst>
            </p:cNvPr>
            <p:cNvSpPr/>
            <p:nvPr/>
          </p:nvSpPr>
          <p:spPr>
            <a:xfrm>
              <a:off x="2944070" y="6067876"/>
              <a:ext cx="2264033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10.144.16.98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DE0F8C-DA4C-4686-9EBF-1C550BA6E50E}"/>
                </a:ext>
              </a:extLst>
            </p:cNvPr>
            <p:cNvSpPr/>
            <p:nvPr/>
          </p:nvSpPr>
          <p:spPr>
            <a:xfrm>
              <a:off x="5327073" y="6067876"/>
              <a:ext cx="2341446" cy="568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Connect 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10.144.16.99</a:t>
              </a:r>
            </a:p>
          </p:txBody>
        </p:sp>
      </p:grpSp>
      <p:sp>
        <p:nvSpPr>
          <p:cNvPr id="24" name="Flowchart: Direct Access Storage 23">
            <a:extLst>
              <a:ext uri="{FF2B5EF4-FFF2-40B4-BE49-F238E27FC236}">
                <a16:creationId xmlns:a16="http://schemas.microsoft.com/office/drawing/2014/main" id="{EA5FB574-7258-43F0-A61C-E559036FFB34}"/>
              </a:ext>
            </a:extLst>
          </p:cNvPr>
          <p:cNvSpPr/>
          <p:nvPr/>
        </p:nvSpPr>
        <p:spPr>
          <a:xfrm>
            <a:off x="734291" y="2323496"/>
            <a:ext cx="1981194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1</a:t>
            </a:r>
          </a:p>
        </p:txBody>
      </p:sp>
      <p:sp>
        <p:nvSpPr>
          <p:cNvPr id="26" name="Flowchart: Direct Access Storage 25">
            <a:extLst>
              <a:ext uri="{FF2B5EF4-FFF2-40B4-BE49-F238E27FC236}">
                <a16:creationId xmlns:a16="http://schemas.microsoft.com/office/drawing/2014/main" id="{052F61D3-D962-4FDA-8BC6-D96D6A97CEED}"/>
              </a:ext>
            </a:extLst>
          </p:cNvPr>
          <p:cNvSpPr/>
          <p:nvPr/>
        </p:nvSpPr>
        <p:spPr>
          <a:xfrm>
            <a:off x="699646" y="3663924"/>
            <a:ext cx="1981194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9971EA-D53C-4B26-9EC6-490894DFEB67}"/>
              </a:ext>
            </a:extLst>
          </p:cNvPr>
          <p:cNvCxnSpPr>
            <a:stCxn id="7" idx="1"/>
            <a:endCxn id="24" idx="4"/>
          </p:cNvCxnSpPr>
          <p:nvPr/>
        </p:nvCxnSpPr>
        <p:spPr>
          <a:xfrm flipH="1" flipV="1">
            <a:off x="2715485" y="2600587"/>
            <a:ext cx="1316178" cy="346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00B4BC-F9E1-4F66-9CFE-B5C98F9A2EE0}"/>
              </a:ext>
            </a:extLst>
          </p:cNvPr>
          <p:cNvCxnSpPr>
            <a:cxnSpLocks/>
            <a:stCxn id="9" idx="1"/>
            <a:endCxn id="26" idx="4"/>
          </p:cNvCxnSpPr>
          <p:nvPr/>
        </p:nvCxnSpPr>
        <p:spPr>
          <a:xfrm flipH="1">
            <a:off x="2680840" y="3941015"/>
            <a:ext cx="135082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4E9658-FAA7-43AA-A5D1-E845FCA56597}"/>
              </a:ext>
            </a:extLst>
          </p:cNvPr>
          <p:cNvSpPr txBox="1"/>
          <p:nvPr/>
        </p:nvSpPr>
        <p:spPr>
          <a:xfrm>
            <a:off x="2812467" y="2326961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1C929B-15E7-4734-81C6-85CFDE54CD0E}"/>
              </a:ext>
            </a:extLst>
          </p:cNvPr>
          <p:cNvSpPr txBox="1"/>
          <p:nvPr/>
        </p:nvSpPr>
        <p:spPr>
          <a:xfrm>
            <a:off x="2812467" y="3613062"/>
            <a:ext cx="12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A6E813F-B5F3-4BF1-BAE5-AF42F1248578}"/>
              </a:ext>
            </a:extLst>
          </p:cNvPr>
          <p:cNvCxnSpPr>
            <a:cxnSpLocks/>
            <a:stCxn id="16" idx="1"/>
            <a:endCxn id="26" idx="1"/>
          </p:cNvCxnSpPr>
          <p:nvPr/>
        </p:nvCxnSpPr>
        <p:spPr>
          <a:xfrm rot="10800000">
            <a:off x="699647" y="3941016"/>
            <a:ext cx="1685745" cy="1940765"/>
          </a:xfrm>
          <a:prstGeom prst="bentConnector3">
            <a:avLst>
              <a:gd name="adj1" fmla="val 113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C03208-F31C-432E-9D15-6EAC94163B3C}"/>
              </a:ext>
            </a:extLst>
          </p:cNvPr>
          <p:cNvCxnSpPr>
            <a:cxnSpLocks/>
            <a:stCxn id="16" idx="1"/>
            <a:endCxn id="24" idx="1"/>
          </p:cNvCxnSpPr>
          <p:nvPr/>
        </p:nvCxnSpPr>
        <p:spPr>
          <a:xfrm rot="10800000">
            <a:off x="734291" y="2600588"/>
            <a:ext cx="1651100" cy="3281193"/>
          </a:xfrm>
          <a:prstGeom prst="bentConnector3">
            <a:avLst>
              <a:gd name="adj1" fmla="val 113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1817632-0543-4229-9CA4-7DD5F29DE678}"/>
              </a:ext>
            </a:extLst>
          </p:cNvPr>
          <p:cNvCxnSpPr>
            <a:cxnSpLocks/>
            <a:stCxn id="6" idx="3"/>
            <a:endCxn id="61" idx="1"/>
          </p:cNvCxnSpPr>
          <p:nvPr/>
        </p:nvCxnSpPr>
        <p:spPr>
          <a:xfrm>
            <a:off x="7398317" y="2604052"/>
            <a:ext cx="2768068" cy="17318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3728BBE-48D9-4722-A9E8-9308EF4EF6A3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7426028" y="3941015"/>
            <a:ext cx="2736894" cy="1270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47539F-129A-4B29-9007-255572F56944}"/>
              </a:ext>
            </a:extLst>
          </p:cNvPr>
          <p:cNvSpPr txBox="1"/>
          <p:nvPr/>
        </p:nvSpPr>
        <p:spPr>
          <a:xfrm>
            <a:off x="7964632" y="2323496"/>
            <a:ext cx="111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924655-E8A7-4CFA-84B8-DD1671AF82C1}"/>
              </a:ext>
            </a:extLst>
          </p:cNvPr>
          <p:cNvSpPr txBox="1"/>
          <p:nvPr/>
        </p:nvSpPr>
        <p:spPr>
          <a:xfrm>
            <a:off x="7890141" y="3571683"/>
            <a:ext cx="111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E1E1D-C48C-46F6-AF8D-83674471A9AE}"/>
              </a:ext>
            </a:extLst>
          </p:cNvPr>
          <p:cNvSpPr txBox="1"/>
          <p:nvPr/>
        </p:nvSpPr>
        <p:spPr>
          <a:xfrm>
            <a:off x="1881809" y="1605478"/>
            <a:ext cx="466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Invokes application rest API via load Balancer</a:t>
            </a:r>
          </a:p>
        </p:txBody>
      </p:sp>
      <p:sp>
        <p:nvSpPr>
          <p:cNvPr id="54" name="Flowchart: Direct Access Storage 53">
            <a:extLst>
              <a:ext uri="{FF2B5EF4-FFF2-40B4-BE49-F238E27FC236}">
                <a16:creationId xmlns:a16="http://schemas.microsoft.com/office/drawing/2014/main" id="{01AD7982-265F-4102-A418-D7219652694E}"/>
              </a:ext>
            </a:extLst>
          </p:cNvPr>
          <p:cNvSpPr/>
          <p:nvPr/>
        </p:nvSpPr>
        <p:spPr>
          <a:xfrm>
            <a:off x="10162922" y="3663924"/>
            <a:ext cx="1489348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Topic 1</a:t>
            </a:r>
          </a:p>
        </p:txBody>
      </p:sp>
      <p:sp>
        <p:nvSpPr>
          <p:cNvPr id="61" name="Flowchart: Direct Access Storage 60">
            <a:extLst>
              <a:ext uri="{FF2B5EF4-FFF2-40B4-BE49-F238E27FC236}">
                <a16:creationId xmlns:a16="http://schemas.microsoft.com/office/drawing/2014/main" id="{C057EF33-FF6C-416B-82C3-A16696697914}"/>
              </a:ext>
            </a:extLst>
          </p:cNvPr>
          <p:cNvSpPr/>
          <p:nvPr/>
        </p:nvSpPr>
        <p:spPr>
          <a:xfrm>
            <a:off x="10166385" y="2344279"/>
            <a:ext cx="1489348" cy="55418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Topic 1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25324EF-7095-4611-AED8-62E5A89142D7}"/>
              </a:ext>
            </a:extLst>
          </p:cNvPr>
          <p:cNvCxnSpPr>
            <a:cxnSpLocks/>
            <a:stCxn id="61" idx="4"/>
            <a:endCxn id="16" idx="3"/>
          </p:cNvCxnSpPr>
          <p:nvPr/>
        </p:nvCxnSpPr>
        <p:spPr>
          <a:xfrm flipH="1">
            <a:off x="9261975" y="2621370"/>
            <a:ext cx="2393758" cy="3260410"/>
          </a:xfrm>
          <a:prstGeom prst="bentConnector3">
            <a:avLst>
              <a:gd name="adj1" fmla="val -9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F8F2F01-F74C-4FA7-853D-EE02D7F3831D}"/>
              </a:ext>
            </a:extLst>
          </p:cNvPr>
          <p:cNvCxnSpPr>
            <a:cxnSpLocks/>
            <a:stCxn id="54" idx="4"/>
            <a:endCxn id="16" idx="3"/>
          </p:cNvCxnSpPr>
          <p:nvPr/>
        </p:nvCxnSpPr>
        <p:spPr>
          <a:xfrm flipH="1">
            <a:off x="9261975" y="3941015"/>
            <a:ext cx="2390295" cy="1940765"/>
          </a:xfrm>
          <a:prstGeom prst="bentConnector3">
            <a:avLst>
              <a:gd name="adj1" fmla="val -9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8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81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 Easwaran</dc:creator>
  <cp:lastModifiedBy>Karthik Easwaran</cp:lastModifiedBy>
  <cp:revision>19</cp:revision>
  <dcterms:created xsi:type="dcterms:W3CDTF">2020-06-25T02:23:21Z</dcterms:created>
  <dcterms:modified xsi:type="dcterms:W3CDTF">2020-07-07T14:51:21Z</dcterms:modified>
</cp:coreProperties>
</file>