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7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Welcome &amp;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dirty="0"/>
              <a:t>Welcome to the session! 👋</a:t>
            </a:r>
            <a:endParaRPr lang="en-US" dirty="0"/>
          </a:p>
          <a:p>
            <a:r>
              <a:rPr dirty="0"/>
              <a:t>- This is for engineers who want to go beyond GenAI prompts</a:t>
            </a:r>
          </a:p>
          <a:p>
            <a:r>
              <a:rPr lang="en-US" dirty="0"/>
              <a:t>- </a:t>
            </a:r>
            <a:r>
              <a:rPr dirty="0"/>
              <a:t>Today’s Goal: Understand, Build, and Apply Agentic AI in real workflows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11: Demo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Define tools: </a:t>
            </a:r>
            <a:endParaRPr lang="en-US" dirty="0"/>
          </a:p>
          <a:p>
            <a:pPr marL="0" indent="0">
              <a:buNone/>
            </a:pPr>
            <a:r>
              <a:rPr dirty="0" err="1"/>
              <a:t>fetch_issues</a:t>
            </a:r>
            <a:r>
              <a:rPr dirty="0"/>
              <a:t>(), </a:t>
            </a:r>
            <a:endParaRPr lang="en-US" dirty="0"/>
          </a:p>
          <a:p>
            <a:pPr marL="0" indent="0">
              <a:buNone/>
            </a:pPr>
            <a:r>
              <a:rPr dirty="0"/>
              <a:t>summarize(), </a:t>
            </a:r>
            <a:endParaRPr lang="en-US" dirty="0"/>
          </a:p>
          <a:p>
            <a:pPr marL="0" indent="0">
              <a:buNone/>
            </a:pPr>
            <a:r>
              <a:rPr dirty="0" err="1"/>
              <a:t>assign_owner</a:t>
            </a:r>
            <a:r>
              <a:rPr dirty="0"/>
              <a:t>() </a:t>
            </a:r>
            <a:endParaRPr lang="en-US" dirty="0"/>
          </a:p>
          <a:p>
            <a:r>
              <a:rPr dirty="0"/>
              <a:t>2. Create the agent loop</a:t>
            </a:r>
            <a:endParaRPr lang="en-US" dirty="0"/>
          </a:p>
          <a:p>
            <a:r>
              <a:rPr dirty="0"/>
              <a:t>3.</a:t>
            </a:r>
            <a:r>
              <a:rPr lang="en-US" dirty="0"/>
              <a:t> </a:t>
            </a:r>
            <a:r>
              <a:rPr dirty="0"/>
              <a:t>Run and observe agent behavior </a:t>
            </a:r>
            <a:endParaRPr lang="en-US" dirty="0"/>
          </a:p>
          <a:p>
            <a:r>
              <a:rPr dirty="0"/>
              <a:t>4. Debug, tweak, expand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12: Common Pitfalls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Agents fail silently → log everything </a:t>
            </a:r>
            <a:endParaRPr lang="en-US" dirty="0"/>
          </a:p>
          <a:p>
            <a:r>
              <a:rPr dirty="0"/>
              <a:t>- Prompt chaining → be explicit </a:t>
            </a:r>
            <a:endParaRPr lang="en-US" dirty="0"/>
          </a:p>
          <a:p>
            <a:r>
              <a:rPr dirty="0"/>
              <a:t>- Memory design</a:t>
            </a:r>
            <a:r>
              <a:rPr lang="en-US" dirty="0"/>
              <a:t> </a:t>
            </a:r>
            <a:r>
              <a:rPr dirty="0"/>
              <a:t>matters </a:t>
            </a:r>
            <a:endParaRPr lang="en-US" dirty="0"/>
          </a:p>
          <a:p>
            <a:r>
              <a:rPr dirty="0"/>
              <a:t>- Start simple: short loops, few tools </a:t>
            </a:r>
            <a:endParaRPr lang="en-US" dirty="0"/>
          </a:p>
          <a:p>
            <a:r>
              <a:rPr dirty="0"/>
              <a:t>- Consider human-in-the-loop early 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13: What You Can Build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Resume Screener Agent </a:t>
            </a:r>
            <a:endParaRPr lang="en-US" dirty="0"/>
          </a:p>
          <a:p>
            <a:r>
              <a:rPr dirty="0"/>
              <a:t>- Slack Standup Agent </a:t>
            </a:r>
            <a:endParaRPr lang="en-US" dirty="0"/>
          </a:p>
          <a:p>
            <a:r>
              <a:rPr dirty="0"/>
              <a:t>- Jira Triage Agent </a:t>
            </a:r>
            <a:endParaRPr lang="en-US" dirty="0"/>
          </a:p>
          <a:p>
            <a:r>
              <a:rPr dirty="0"/>
              <a:t>- Infra Auto-Scaler</a:t>
            </a:r>
            <a:r>
              <a:rPr lang="en-US" dirty="0"/>
              <a:t> </a:t>
            </a:r>
            <a:r>
              <a:rPr dirty="0"/>
              <a:t>Agent </a:t>
            </a:r>
            <a:endParaRPr lang="en-US" dirty="0"/>
          </a:p>
          <a:p>
            <a:r>
              <a:rPr dirty="0"/>
              <a:t>- Notion Doc Summarizer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14: Resources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Starter GitHub Repo [Link Placeholder]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LangChain</a:t>
            </a:r>
            <a:r>
              <a:rPr dirty="0"/>
              <a:t>/</a:t>
            </a:r>
            <a:r>
              <a:rPr dirty="0" err="1"/>
              <a:t>CrewAI</a:t>
            </a:r>
            <a:r>
              <a:rPr dirty="0"/>
              <a:t> tutorials 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Colab</a:t>
            </a:r>
            <a:r>
              <a:rPr dirty="0"/>
              <a:t> template</a:t>
            </a:r>
            <a:r>
              <a:rPr lang="en-US" dirty="0"/>
              <a:t> </a:t>
            </a:r>
            <a:r>
              <a:rPr dirty="0"/>
              <a:t>to build your first agent - Agentic AI community groups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15: Q&amp;A +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What’s your first agent idea? 💡</a:t>
            </a:r>
            <a:endParaRPr lang="en-US" dirty="0"/>
          </a:p>
          <a:p>
            <a:r>
              <a:rPr dirty="0"/>
              <a:t>- What’s stopping you from building today?</a:t>
            </a:r>
            <a:endParaRPr lang="en-US" dirty="0"/>
          </a:p>
          <a:p>
            <a:pPr marL="0" indent="0">
              <a:buNone/>
            </a:pPr>
            <a:r>
              <a:rPr dirty="0"/>
              <a:t>Stay</a:t>
            </a:r>
            <a:r>
              <a:rPr lang="en-US" dirty="0"/>
              <a:t> </a:t>
            </a:r>
            <a:r>
              <a:rPr dirty="0"/>
              <a:t>connected. Keep experimenting! Thank you for joining 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You’ll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What is Agentic AI? </a:t>
            </a:r>
            <a:endParaRPr lang="en-US" dirty="0"/>
          </a:p>
          <a:p>
            <a:r>
              <a:rPr dirty="0"/>
              <a:t>✅ Key components of agents </a:t>
            </a:r>
            <a:endParaRPr lang="en-US" dirty="0"/>
          </a:p>
          <a:p>
            <a:r>
              <a:rPr dirty="0"/>
              <a:t>✅ Real-world agent use cases </a:t>
            </a:r>
            <a:endParaRPr lang="en-US" dirty="0"/>
          </a:p>
          <a:p>
            <a:r>
              <a:rPr dirty="0"/>
              <a:t>✅ Live </a:t>
            </a:r>
            <a:r>
              <a:rPr dirty="0" err="1"/>
              <a:t>demo:Build</a:t>
            </a:r>
            <a:r>
              <a:rPr dirty="0"/>
              <a:t> your first agent </a:t>
            </a:r>
            <a:endParaRPr lang="en-US" dirty="0"/>
          </a:p>
          <a:p>
            <a:r>
              <a:rPr dirty="0"/>
              <a:t>✅ Tips, traps, and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From Prompts to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Prompt-based GenAI: One-shot, reactive</a:t>
            </a:r>
            <a:endParaRPr lang="en-US" dirty="0"/>
          </a:p>
          <a:p>
            <a:r>
              <a:rPr dirty="0"/>
              <a:t>Agentic AI: Goal-driven, tool-using, memory-aware</a:t>
            </a:r>
          </a:p>
          <a:p>
            <a:r>
              <a:rPr dirty="0"/>
              <a:t>Visual: </a:t>
            </a:r>
            <a:endParaRPr lang="en-US" dirty="0"/>
          </a:p>
          <a:p>
            <a:r>
              <a:rPr dirty="0"/>
              <a:t>Prompt → Response (ChatGPT)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vs </a:t>
            </a:r>
            <a:endParaRPr lang="en-US" dirty="0"/>
          </a:p>
          <a:p>
            <a:r>
              <a:rPr dirty="0"/>
              <a:t>Goal → Plan → Tools → Results → Retry (Agent)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5: What Is an AI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Autonomous system that plans, reasons, and acts </a:t>
            </a:r>
            <a:endParaRPr lang="en-US" dirty="0"/>
          </a:p>
          <a:p>
            <a:r>
              <a:rPr dirty="0"/>
              <a:t>- Key traits:   </a:t>
            </a:r>
            <a:endParaRPr lang="en-US" dirty="0"/>
          </a:p>
          <a:p>
            <a:pPr marL="0" indent="0">
              <a:buNone/>
            </a:pPr>
            <a:r>
              <a:rPr dirty="0"/>
              <a:t> Goal-oriented  </a:t>
            </a:r>
            <a:endParaRPr lang="en-US" dirty="0"/>
          </a:p>
          <a:p>
            <a:pPr marL="0" indent="0">
              <a:buNone/>
            </a:pPr>
            <a:r>
              <a:rPr dirty="0"/>
              <a:t>Tool-using   </a:t>
            </a:r>
            <a:endParaRPr lang="en-US" dirty="0"/>
          </a:p>
          <a:p>
            <a:pPr marL="0" indent="0">
              <a:buNone/>
            </a:pPr>
            <a:r>
              <a:rPr dirty="0"/>
              <a:t>Memory-capable   </a:t>
            </a:r>
            <a:endParaRPr lang="en-US" dirty="0"/>
          </a:p>
          <a:p>
            <a:pPr marL="0" indent="0">
              <a:buNone/>
            </a:pPr>
            <a:r>
              <a:rPr dirty="0"/>
              <a:t>Can reflect and retry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6: Why This Matters for Builders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Move from chat to systems </a:t>
            </a:r>
            <a:endParaRPr lang="en-US" dirty="0"/>
          </a:p>
          <a:p>
            <a:r>
              <a:rPr dirty="0"/>
              <a:t>- Automate meaningful workflows </a:t>
            </a:r>
            <a:endParaRPr lang="en-US" dirty="0"/>
          </a:p>
          <a:p>
            <a:r>
              <a:rPr dirty="0"/>
              <a:t>- Build AI-native internal</a:t>
            </a:r>
            <a:r>
              <a:rPr lang="en-US" dirty="0"/>
              <a:t> </a:t>
            </a:r>
            <a:r>
              <a:rPr dirty="0"/>
              <a:t>tools </a:t>
            </a:r>
            <a:endParaRPr lang="en-US" dirty="0"/>
          </a:p>
          <a:p>
            <a:r>
              <a:rPr dirty="0"/>
              <a:t>- Engineers are best positioned to build agents!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7: Anatomy of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Core Components: </a:t>
            </a:r>
            <a:endParaRPr lang="en-US" dirty="0"/>
          </a:p>
          <a:p>
            <a:r>
              <a:rPr dirty="0"/>
              <a:t>- Planner: Breaks task into steps </a:t>
            </a:r>
            <a:endParaRPr lang="en-US" dirty="0"/>
          </a:p>
          <a:p>
            <a:r>
              <a:rPr dirty="0"/>
              <a:t>- Executor: Calls APIs/tools/scripts </a:t>
            </a:r>
            <a:endParaRPr lang="en-US" dirty="0"/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dirty="0"/>
              <a:t>Memory: Tracks state/history/context </a:t>
            </a:r>
            <a:endParaRPr lang="en-US" dirty="0"/>
          </a:p>
          <a:p>
            <a:r>
              <a:rPr dirty="0"/>
              <a:t>- Reflection Loop: Retries, improves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8: Common Agent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LangChain</a:t>
            </a:r>
            <a:r>
              <a:rPr dirty="0"/>
              <a:t> 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CrewAI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LangGraph</a:t>
            </a:r>
            <a:r>
              <a:rPr dirty="0"/>
              <a:t> </a:t>
            </a:r>
            <a:endParaRPr lang="en-US" dirty="0"/>
          </a:p>
          <a:p>
            <a:r>
              <a:rPr dirty="0"/>
              <a:t>- </a:t>
            </a:r>
            <a:r>
              <a:rPr dirty="0" err="1"/>
              <a:t>AutoGen</a:t>
            </a:r>
            <a:r>
              <a:rPr dirty="0"/>
              <a:t> </a:t>
            </a:r>
            <a:endParaRPr lang="en-US" dirty="0"/>
          </a:p>
          <a:p>
            <a:r>
              <a:rPr dirty="0"/>
              <a:t>- Custom orchestration with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9: Real-World Starter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Engineering Agents </a:t>
            </a:r>
            <a:endParaRPr lang="en-US" dirty="0"/>
          </a:p>
          <a:p>
            <a:pPr marL="0" indent="0">
              <a:buNone/>
            </a:pPr>
            <a:r>
              <a:rPr dirty="0"/>
              <a:t>- GitHub Issue Summarizer </a:t>
            </a:r>
            <a:endParaRPr lang="en-US" dirty="0"/>
          </a:p>
          <a:p>
            <a:pPr marL="0" indent="0">
              <a:buNone/>
            </a:pPr>
            <a:r>
              <a:rPr dirty="0"/>
              <a:t>- CI/CD Flakiness Monitor Communication</a:t>
            </a:r>
            <a:r>
              <a:rPr lang="en-US" dirty="0"/>
              <a:t> </a:t>
            </a:r>
            <a:r>
              <a:rPr dirty="0"/>
              <a:t>Agents </a:t>
            </a:r>
            <a:endParaRPr lang="en-US" dirty="0"/>
          </a:p>
          <a:p>
            <a:pPr marL="0" indent="0">
              <a:buNone/>
            </a:pPr>
            <a:r>
              <a:rPr dirty="0"/>
              <a:t>- Slack AI Responder </a:t>
            </a:r>
            <a:endParaRPr lang="en-US" dirty="0"/>
          </a:p>
          <a:p>
            <a:pPr marL="0" indent="0">
              <a:buNone/>
            </a:pPr>
            <a:r>
              <a:rPr dirty="0"/>
              <a:t>- Notion Weekly Digest Generator Research Agents </a:t>
            </a:r>
            <a:endParaRPr lang="en-US" dirty="0"/>
          </a:p>
          <a:p>
            <a:pPr marL="0" indent="0">
              <a:buNone/>
            </a:pPr>
            <a:r>
              <a:rPr dirty="0"/>
              <a:t>- Extract &amp;</a:t>
            </a:r>
            <a:r>
              <a:rPr lang="en-US" dirty="0"/>
              <a:t> </a:t>
            </a:r>
            <a:r>
              <a:rPr dirty="0"/>
              <a:t>Email Info from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10: 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Task: Build an agent that summarizes GitHub issues and assigns owners </a:t>
            </a:r>
            <a:endParaRPr lang="en-US" dirty="0"/>
          </a:p>
          <a:p>
            <a:r>
              <a:rPr dirty="0"/>
              <a:t>Stack: </a:t>
            </a:r>
            <a:endParaRPr lang="en-US" dirty="0"/>
          </a:p>
          <a:p>
            <a:pPr marL="0" indent="0">
              <a:buNone/>
            </a:pPr>
            <a:r>
              <a:rPr dirty="0"/>
              <a:t>- Python +</a:t>
            </a:r>
            <a:r>
              <a:rPr lang="en-US" dirty="0"/>
              <a:t> </a:t>
            </a:r>
            <a:r>
              <a:rPr dirty="0"/>
              <a:t>OpenAI API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La</a:t>
            </a:r>
            <a:r>
              <a:rPr dirty="0" err="1"/>
              <a:t>ngChain</a:t>
            </a:r>
            <a:r>
              <a:rPr dirty="0"/>
              <a:t> tools </a:t>
            </a:r>
            <a:endParaRPr lang="en-US" dirty="0"/>
          </a:p>
          <a:p>
            <a:pPr marL="0" indent="0">
              <a:buNone/>
            </a:pPr>
            <a:r>
              <a:rPr dirty="0"/>
              <a:t>- GitHub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470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Welcome &amp; Introduction</vt:lpstr>
      <vt:lpstr>What You’ll Learn Today</vt:lpstr>
      <vt:lpstr>From Prompts to Agents</vt:lpstr>
      <vt:lpstr>5: What Is an AI Agent?</vt:lpstr>
      <vt:lpstr>6: Why This Matters for Builders</vt:lpstr>
      <vt:lpstr>7: Anatomy of an Agent</vt:lpstr>
      <vt:lpstr>8: Common Agent Frameworks</vt:lpstr>
      <vt:lpstr>9: Real-World Starter Use Cases</vt:lpstr>
      <vt:lpstr>10: Demo Time!</vt:lpstr>
      <vt:lpstr>11: Demo Steps</vt:lpstr>
      <vt:lpstr>12: Common Pitfalls &amp; Tips</vt:lpstr>
      <vt:lpstr>13: What You Can Build Next</vt:lpstr>
      <vt:lpstr>14: Resources to Explore</vt:lpstr>
      <vt:lpstr>15: Q&amp;A + 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Dipesh Bhakat</dc:creator>
  <cp:keywords/>
  <dc:description>generated using python-pptx</dc:description>
  <cp:lastModifiedBy>Dipesh Bhakat</cp:lastModifiedBy>
  <cp:revision>4</cp:revision>
  <dcterms:created xsi:type="dcterms:W3CDTF">2013-01-27T09:14:16Z</dcterms:created>
  <dcterms:modified xsi:type="dcterms:W3CDTF">2025-06-30T04:19:04Z</dcterms:modified>
  <cp:category/>
</cp:coreProperties>
</file>