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e-</a:t>
            </a:r>
            <a:r>
              <a:rPr lang="en-IN" dirty="0" err="1" smtClean="0"/>
              <a:t>Panjeeyan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 smtClean="0"/>
              <a:t>Android Application</a:t>
            </a:r>
          </a:p>
          <a:p>
            <a:r>
              <a:rPr lang="en-IN" cap="none" dirty="0" smtClean="0"/>
              <a:t>MCA 6</a:t>
            </a:r>
            <a:r>
              <a:rPr lang="en-IN" cap="none" baseline="30000" dirty="0" smtClean="0"/>
              <a:t>th</a:t>
            </a:r>
            <a:r>
              <a:rPr lang="en-IN" cap="none" dirty="0" smtClean="0"/>
              <a:t> Semester Major Project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4290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6706" y="2542902"/>
            <a:ext cx="6226629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7181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50608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6549"/>
            <a:ext cx="10058400" cy="4214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Currently </a:t>
            </a:r>
            <a:r>
              <a:rPr lang="en-US" dirty="0"/>
              <a:t>the interaction with e-</a:t>
            </a:r>
            <a:r>
              <a:rPr lang="en-US" dirty="0" err="1"/>
              <a:t>Panjeeyan</a:t>
            </a:r>
            <a:r>
              <a:rPr lang="en-US" dirty="0"/>
              <a:t> has been carried out through a web </a:t>
            </a:r>
            <a:r>
              <a:rPr lang="en-US" dirty="0" smtClean="0"/>
              <a:t>portal. </a:t>
            </a:r>
            <a:r>
              <a:rPr lang="en-US" dirty="0"/>
              <a:t>As the usage of mobile applications has been growing tremendously, there is a need for a mobile application which can communicate with e-</a:t>
            </a:r>
            <a:r>
              <a:rPr lang="en-US" dirty="0" err="1"/>
              <a:t>Panjeeyan</a:t>
            </a:r>
            <a:r>
              <a:rPr lang="en-US" dirty="0"/>
              <a:t> and facilitate the registration process right from Android phones.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e-</a:t>
            </a:r>
            <a:r>
              <a:rPr lang="en-IN" dirty="0" err="1" smtClean="0"/>
              <a:t>Panjeeyan</a:t>
            </a:r>
            <a:r>
              <a:rPr lang="en-IN" dirty="0" smtClean="0"/>
              <a:t> </a:t>
            </a:r>
            <a:r>
              <a:rPr lang="en-IN" dirty="0"/>
              <a:t>of Revenue &amp; Disaster Management </a:t>
            </a:r>
            <a:r>
              <a:rPr lang="en-IN" dirty="0" smtClean="0"/>
              <a:t>Department, Govt. of Assam, </a:t>
            </a:r>
            <a:r>
              <a:rPr lang="en-IN" dirty="0"/>
              <a:t>is a </a:t>
            </a:r>
            <a:r>
              <a:rPr lang="en-IN" dirty="0" smtClean="0"/>
              <a:t>user registration </a:t>
            </a:r>
            <a:r>
              <a:rPr lang="en-IN" dirty="0"/>
              <a:t>system for online deed and marriage registration.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mtClean="0"/>
              <a:t> Moreover</a:t>
            </a:r>
            <a:r>
              <a:rPr lang="en-IN" dirty="0"/>
              <a:t>, users can calculate the fee needed for registration process prior taking an appointment and can also check their appointment status after an appointment is made.</a:t>
            </a:r>
          </a:p>
        </p:txBody>
      </p:sp>
    </p:spTree>
    <p:extLst>
      <p:ext uri="{BB962C8B-B14F-4D97-AF65-F5344CB8AC3E}">
        <p14:creationId xmlns:p14="http://schemas.microsoft.com/office/powerpoint/2010/main" val="12294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There are mainly four functionalities associated with this </a:t>
            </a:r>
            <a:r>
              <a:rPr lang="en-IN" dirty="0" smtClean="0"/>
              <a:t>app: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Fee Assessment : Check fee prior </a:t>
            </a:r>
            <a:r>
              <a:rPr lang="en-IN" dirty="0" smtClean="0"/>
              <a:t>a deed </a:t>
            </a:r>
            <a:r>
              <a:rPr lang="en-IN" dirty="0"/>
              <a:t>registration is made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Deed Registration : </a:t>
            </a:r>
            <a:r>
              <a:rPr lang="en-IN" dirty="0" smtClean="0"/>
              <a:t>Make </a:t>
            </a:r>
            <a:r>
              <a:rPr lang="en-IN" dirty="0"/>
              <a:t>Deed registration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Marriage Registration : Make Marriage registration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View Appointment Status : Check appointment status after a registration is made 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549" y="374469"/>
            <a:ext cx="3640181" cy="5930735"/>
          </a:xfrm>
        </p:spPr>
        <p:txBody>
          <a:bodyPr/>
          <a:lstStyle/>
          <a:p>
            <a:pPr algn="ctr"/>
            <a:r>
              <a:rPr lang="en-IN" sz="4700" dirty="0" smtClean="0"/>
              <a:t>Home Screen</a:t>
            </a:r>
            <a:endParaRPr lang="en-IN" sz="47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5" y="1410792"/>
            <a:ext cx="2978085" cy="51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98" y="1358582"/>
            <a:ext cx="2595154" cy="4493577"/>
          </a:xfrm>
          <a:prstGeom prst="rect">
            <a:avLst/>
          </a:prstGeom>
        </p:spPr>
      </p:pic>
      <p:pic>
        <p:nvPicPr>
          <p:cNvPr id="3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65" y="1358583"/>
            <a:ext cx="2542903" cy="44935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3772" y="269967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Fee Assessment :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308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481" y="269967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Deed Registration :</a:t>
            </a:r>
            <a:endParaRPr lang="en-IN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68" y="1214174"/>
            <a:ext cx="2488313" cy="4493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1" y="1214174"/>
            <a:ext cx="2488313" cy="4493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37" y="1214174"/>
            <a:ext cx="2488313" cy="44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1" y="269967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Marriage Registration :</a:t>
            </a:r>
            <a:endParaRPr lang="en-IN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1" y="1214174"/>
            <a:ext cx="2488313" cy="4493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44" y="1214173"/>
            <a:ext cx="2488313" cy="4493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1214172"/>
            <a:ext cx="2488313" cy="44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2481" y="269967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Make Payment :</a:t>
            </a:r>
            <a:endParaRPr lang="en-IN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1" y="1201783"/>
            <a:ext cx="2488313" cy="4505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26" y="1201783"/>
            <a:ext cx="2490924" cy="4505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82" y="1201783"/>
            <a:ext cx="2490924" cy="45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1" y="269967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View </a:t>
            </a:r>
            <a:r>
              <a:rPr lang="en-IN" sz="4800" dirty="0"/>
              <a:t>Appointment Status </a:t>
            </a:r>
            <a:r>
              <a:rPr lang="en-IN" sz="4800" dirty="0" smtClean="0"/>
              <a:t>:</a:t>
            </a:r>
            <a:endParaRPr lang="en-IN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96" y="1297579"/>
            <a:ext cx="2493535" cy="4507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57" y="1297579"/>
            <a:ext cx="2490924" cy="45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30927"/>
            <a:ext cx="3200400" cy="5974278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Settings</a:t>
            </a:r>
          </a:p>
          <a:p>
            <a:pPr algn="ctr"/>
            <a:endParaRPr lang="en-IN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426720"/>
            <a:ext cx="6492240" cy="61917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My Profile </a:t>
            </a:r>
            <a:r>
              <a:rPr lang="en-IN" dirty="0" smtClean="0"/>
              <a:t>: Users can view their profile and also update it </a:t>
            </a:r>
            <a:r>
              <a:rPr lang="en-IN" dirty="0"/>
              <a:t>once they create an account and log into the app</a:t>
            </a:r>
            <a:r>
              <a:rPr lang="en-IN" dirty="0" smtClean="0"/>
              <a:t>, which includes updating username, email, passwords, etc.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Language</a:t>
            </a:r>
            <a:r>
              <a:rPr lang="en-IN" dirty="0" smtClean="0"/>
              <a:t> : </a:t>
            </a: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app supports two languages: English, which is the default </a:t>
            </a:r>
            <a:r>
              <a:rPr lang="en-IN" dirty="0" smtClean="0"/>
              <a:t>language </a:t>
            </a:r>
            <a:r>
              <a:rPr lang="en-IN" dirty="0"/>
              <a:t>of the app, and Hindi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Night Mode : </a:t>
            </a:r>
            <a:r>
              <a:rPr lang="en-IN" dirty="0"/>
              <a:t>The toggle button is just needed to be clicked to change the app's default mode i.e., "</a:t>
            </a:r>
            <a:r>
              <a:rPr lang="en-IN" dirty="0" smtClean="0"/>
              <a:t>Light“ to “Night” mode.</a:t>
            </a:r>
            <a:endParaRPr lang="en-IN" b="1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About e-</a:t>
            </a:r>
            <a:r>
              <a:rPr lang="en-IN" b="1" dirty="0" err="1" smtClean="0"/>
              <a:t>Panjeeyan</a:t>
            </a:r>
            <a:r>
              <a:rPr lang="en-IN" b="1" dirty="0" smtClean="0"/>
              <a:t> : </a:t>
            </a:r>
            <a:r>
              <a:rPr lang="en-IN" dirty="0" smtClean="0"/>
              <a:t>Information about the e-</a:t>
            </a:r>
            <a:r>
              <a:rPr lang="en-IN" dirty="0" err="1" smtClean="0"/>
              <a:t>Panjeeyan</a:t>
            </a:r>
            <a:r>
              <a:rPr lang="en-IN" dirty="0" smtClean="0"/>
              <a:t> app is described here.</a:t>
            </a:r>
            <a:endParaRPr lang="en-IN" b="1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Help : </a:t>
            </a:r>
            <a:r>
              <a:rPr lang="en-IN" dirty="0" smtClean="0"/>
              <a:t>It consist the user manual, which shall guide the user throughout the utilization of the app.</a:t>
            </a:r>
            <a:endParaRPr lang="en-IN" b="1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Logout : </a:t>
            </a:r>
            <a:r>
              <a:rPr lang="en-IN" dirty="0" smtClean="0"/>
              <a:t>User can logout of the app at anytime they want to.</a:t>
            </a:r>
            <a:endParaRPr lang="en-IN" b="1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3" y="1310354"/>
            <a:ext cx="2930910" cy="52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213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e-Panjeeyan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e-Panjeeyan</dc:title>
  <dc:creator>HP</dc:creator>
  <cp:lastModifiedBy>HP</cp:lastModifiedBy>
  <cp:revision>58</cp:revision>
  <dcterms:created xsi:type="dcterms:W3CDTF">2019-06-25T11:26:38Z</dcterms:created>
  <dcterms:modified xsi:type="dcterms:W3CDTF">2019-06-25T17:22:28Z</dcterms:modified>
</cp:coreProperties>
</file>