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yees_dataset_analysis_166110503347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840C5E-5B71-437A-8C61-529A1057EB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emplyees_dataset_analysis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9CB438-3FB8-461E-96EE-444C70FDC6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8/21/2022 6:08:15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6338CA9-E077-4B89-A541-A785AF196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001"/>
            <a:ext cx="12192000" cy="53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2022-08-21T18:08:16Z</dcterms:created>
  <dcterms:modified xsi:type="dcterms:W3CDTF">2022-08-21T18:08:16Z</dcterms:modified>
</cp:coreProperties>
</file>