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1C70-D5A5-D545-51AC-26DEB6CF6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6645A-F6CD-C157-9418-9BBB0D58C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D42E-4566-6C29-0097-FB3C54A9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9754-A803-AB4D-93D2-B0B40CAFFAD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27CC-F1F3-0B62-261A-501E6BC7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1A686-A099-3B68-1051-02AEDBBD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C0FA-C2D1-D04C-87E5-34EE7A35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8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2520-B53A-C12D-777B-EBF90A99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86C4E-C8B6-EF99-2316-528FC5CE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AC5C-D7D9-F430-B855-E7818EB4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9754-A803-AB4D-93D2-B0B40CAFFAD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E45C-5D88-EDB3-8C73-ACBC0493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85B2-AD94-29BB-57D4-10C594FF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C0FA-C2D1-D04C-87E5-34EE7A35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DD83B-E545-2CEF-4D45-47795BEFD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CCE1F-FBBF-CBB2-27E4-DD89FE18D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E1139-AFFB-F46D-FE48-D247568F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9754-A803-AB4D-93D2-B0B40CAFFAD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41BA2-117E-621F-FED6-91108434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C4B2-A217-7C9F-3DD5-FFC9D70B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C0FA-C2D1-D04C-87E5-34EE7A35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82FE-E53F-8D0E-877C-AD92954E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26CE-8CB2-5EB1-7BCA-0261F56D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F0B1-F532-B8D1-C903-D620E87C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9754-A803-AB4D-93D2-B0B40CAFFAD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B75B5-CA86-6547-44BF-8BFDBDE3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287B-E68F-3FAD-D6A5-DB094A9F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C0FA-C2D1-D04C-87E5-34EE7A35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6096-22FF-12CD-E1F2-120CDC97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B73D-2818-4CA5-82D5-B2F4F2F2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7DC7D-234E-20F6-9C8A-D9FC8851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9754-A803-AB4D-93D2-B0B40CAFFAD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1781F-E9EB-A035-6F56-CE709B97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2C17-03BD-31FC-3F88-4EB923B4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C0FA-C2D1-D04C-87E5-34EE7A35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55BE-53CF-E03E-6BCB-844DD054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3534-057A-D7DC-F96F-089811A81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C1171-5CA5-9294-F03F-36806FA6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C7F94-EBDC-838B-124D-A66BB8A0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9754-A803-AB4D-93D2-B0B40CAFFAD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2541A-1F7B-826A-EFB9-893092DD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A92CC-162A-EE54-A99C-DAE62FC0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C0FA-C2D1-D04C-87E5-34EE7A35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2A03-FF11-BF13-9049-5B8922B4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3059-034A-2256-50C8-8513E868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394C3-3E25-7737-69CC-B0DBAB3A1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51CB2-8AE5-4A50-39C7-0EF40D4CE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1C094-0707-BAC8-0924-9B7670F98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9479C-3921-A83C-1B75-01968E34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9754-A803-AB4D-93D2-B0B40CAFFAD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B0E03-03CD-7720-ECE2-98E236F0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2BE56-EF62-5C09-DAEC-89FA6BC9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C0FA-C2D1-D04C-87E5-34EE7A35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F4-D8AB-31FB-ACF0-37E9685D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C4790-8870-5A6B-146A-89D366ED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9754-A803-AB4D-93D2-B0B40CAFFAD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77EB8-A12D-8423-455B-826229F2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E0431-F716-C15B-7262-BF5798D3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C0FA-C2D1-D04C-87E5-34EE7A35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9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959E5-F9C2-7CC5-AE3D-3BEA0FD5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9754-A803-AB4D-93D2-B0B40CAFFAD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A9DE1-6D8D-CDCA-05E3-3C23BE14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6288B-4B61-AB2C-2B72-CF87292F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C0FA-C2D1-D04C-87E5-34EE7A35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7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088F-35AE-814C-F4F8-2ABCB3E6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35EA-7092-8398-EE7B-9E2CC03B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D3CC2-1DEC-92BB-6318-E7339FED2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ED230-5C0F-E90C-1B94-C1474A8A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9754-A803-AB4D-93D2-B0B40CAFFAD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C719-77AA-AB75-F210-1411BE30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9D14A-2732-9071-D117-DC8B5497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C0FA-C2D1-D04C-87E5-34EE7A35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0C80-96EC-E346-3AE4-F7DD46F5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E8697-905D-7368-9381-D7A7F99F8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46281-4542-2C1E-6ACC-6E7736C79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0E87A-E93A-402F-D496-B4BD09F7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9754-A803-AB4D-93D2-B0B40CAFFAD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3786E-24ED-572B-CE7C-4D369581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86A34-F64F-71C1-BE33-A6BB5492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C0FA-C2D1-D04C-87E5-34EE7A35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12FAD-2801-2B37-101C-9CE8AD55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C3C4C-AED7-804A-37BE-3F6C04155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FD625-4035-49CC-B4AE-AF5109F9B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9754-A803-AB4D-93D2-B0B40CAFFAD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72FF0-80BF-8ACD-0D2D-162831415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2598-4324-436E-7B60-822FF5339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C0FA-C2D1-D04C-87E5-34EE7A35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FCDB-16F9-FBF2-0C94-DE00D33FF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Hacks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0F3DC-54AA-0CE0-E266-98C01F7FA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Diptaneal Roy</a:t>
            </a:r>
          </a:p>
        </p:txBody>
      </p:sp>
    </p:spTree>
    <p:extLst>
      <p:ext uri="{BB962C8B-B14F-4D97-AF65-F5344CB8AC3E}">
        <p14:creationId xmlns:p14="http://schemas.microsoft.com/office/powerpoint/2010/main" val="59682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3A95-DE36-E6D1-9187-0C01AD16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monitoring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1683-96E8-AA50-3B1E-25B099EB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3400" b="1" i="0" dirty="0">
                <a:solidFill>
                  <a:srgbClr val="374151"/>
                </a:solidFill>
                <a:effectLst/>
                <a:latin typeface="Söhne"/>
              </a:rPr>
              <a:t>Asynchronous Notification</a:t>
            </a:r>
            <a:r>
              <a:rPr lang="en-IN" sz="3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Current implementation notifies observers synchronously. For real-time systems, it might be beneficial to send notifications asynchronously so the pool operations are not slowed down by the observer handling.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You could use a separate thread or thread pool to dispatch notifications.</a:t>
            </a:r>
          </a:p>
          <a:p>
            <a:r>
              <a:rPr lang="en-IN" sz="3400" b="1" i="0" dirty="0">
                <a:solidFill>
                  <a:srgbClr val="374151"/>
                </a:solidFill>
                <a:effectLst/>
                <a:latin typeface="Söhne"/>
              </a:rPr>
              <a:t>Event Queuing</a:t>
            </a:r>
            <a:r>
              <a:rPr lang="en-IN" sz="3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Implement a queue for events so they are not lost if an observer takes too long to process a previous event.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This could be coupled with the asynchronous notification system.</a:t>
            </a:r>
          </a:p>
          <a:p>
            <a:r>
              <a:rPr lang="en-IN" sz="3400" b="1" i="0" dirty="0">
                <a:solidFill>
                  <a:srgbClr val="374151"/>
                </a:solidFill>
                <a:effectLst/>
                <a:latin typeface="Söhne"/>
              </a:rPr>
              <a:t>Detailed Event Information</a:t>
            </a:r>
            <a:r>
              <a:rPr lang="en-IN" sz="3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Enhance the </a:t>
            </a:r>
            <a:r>
              <a:rPr lang="en-IN" sz="2600" b="0" i="0" dirty="0" err="1">
                <a:solidFill>
                  <a:srgbClr val="374151"/>
                </a:solidFill>
                <a:effectLst/>
                <a:latin typeface="Söhne"/>
              </a:rPr>
              <a:t>PoolEventType</a:t>
            </a: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 to include more context, such as timestamps, the object involved in the event, or the state of the pool.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You might want to define a richer event object instead of just an </a:t>
            </a:r>
            <a:r>
              <a:rPr lang="en-IN" sz="2600" b="0" i="0" dirty="0" err="1">
                <a:solidFill>
                  <a:srgbClr val="374151"/>
                </a:solidFill>
                <a:effectLst/>
                <a:latin typeface="Söhne"/>
              </a:rPr>
              <a:t>enum</a:t>
            </a: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IN" sz="3400" b="1" i="0" dirty="0">
                <a:solidFill>
                  <a:srgbClr val="374151"/>
                </a:solidFill>
                <a:effectLst/>
                <a:latin typeface="Söhne"/>
              </a:rPr>
              <a:t>Observer Filtering</a:t>
            </a:r>
            <a:r>
              <a:rPr lang="en-IN" sz="3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Allow observers to subscribe to specific types of events.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Implement mechanisms in your </a:t>
            </a:r>
            <a:r>
              <a:rPr lang="en-IN" sz="2600" b="0" i="0" dirty="0" err="1">
                <a:solidFill>
                  <a:srgbClr val="374151"/>
                </a:solidFill>
                <a:effectLst/>
                <a:latin typeface="Söhne"/>
              </a:rPr>
              <a:t>ObjectPool</a:t>
            </a: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 to only notify observers interested in the particular event.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5793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7C38-7901-F10A-5208-CFD71E94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3651-B5FB-5763-43D5-90D46ED1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Error Handling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Implement robust error handling in the notification process to ensure that one observer's failure does not affect the notification of others.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Consider a "dead letter" mechanism where failed notifications can be retried or logged for later inspection.</a:t>
            </a:r>
          </a:p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Configurability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Allow the configuration of observer notification mechanisms at runtime. This can include toggling certain types of notifications or the verbosity level.</a:t>
            </a:r>
          </a:p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Observer Prioritization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Assign priorities to observers to control the order of notification, which can be essential if some observers must react before others.</a:t>
            </a:r>
          </a:p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Health Checks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Implement health checks within the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ObjectPool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to monitor its status and notify observers if it's becoming unhealthy (e.g., low on available objects, high contention, etc.).</a:t>
            </a:r>
          </a:p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Event Throttling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If events are generated in high volume, implement throttling mechanisms to avoid overwhelming the observers and the system’s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5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1B10-BBBE-4163-9966-40D64C56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2ED5-7D67-6104-3E83-12D2F6B71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Observer Management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Provide functionality for observers to manage their subscriptions (e.g., pause, resume, unsubscribe) without impacting the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ObjectPool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operations.</a:t>
            </a:r>
          </a:p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Scalability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Consider how your monitoring system will scale. If you have many observers or if the events are generated at a high rate, you might need a more scalable solution like a message broker or event stream platform.</a:t>
            </a:r>
          </a:p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Logging and Audit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Implement logging and auditing features for the events so there is a persistent record that can be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later for debugging or analysis purposes.</a:t>
            </a:r>
          </a:p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Security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Ensure that sensitive information is not leaked through the notifications and that only authorized observers can subscribe to certain types of events.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7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81DE-8713-C909-8225-164F172F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299F-8987-7316-563D-A03890FE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Performance Metrics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Introduce monitoring of key performance indicators (KPIs) such as allocation times, pool utilization, and average object lifetime.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Observers can be notified of these metrics to monitor the performance in real-time.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4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485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Monitoring Hacks</vt:lpstr>
      <vt:lpstr>Real-Time monitoring capabilities</vt:lpstr>
      <vt:lpstr>Real-time monitoring</vt:lpstr>
      <vt:lpstr>Real-time monitoring</vt:lpstr>
      <vt:lpstr>Real-time 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Hacks</dc:title>
  <dc:creator>Diptaneal Roy</dc:creator>
  <cp:lastModifiedBy>Diptaneal Roy</cp:lastModifiedBy>
  <cp:revision>2</cp:revision>
  <dcterms:created xsi:type="dcterms:W3CDTF">2023-11-01T04:41:43Z</dcterms:created>
  <dcterms:modified xsi:type="dcterms:W3CDTF">2023-11-01T04:45:27Z</dcterms:modified>
</cp:coreProperties>
</file>