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7"/>
    <p:restoredTop sz="96327"/>
  </p:normalViewPr>
  <p:slideViewPr>
    <p:cSldViewPr snapToGrid="0">
      <p:cViewPr>
        <p:scale>
          <a:sx n="140" d="100"/>
          <a:sy n="140" d="100"/>
        </p:scale>
        <p:origin x="25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FE80-4572-18F0-B5A3-7019F882A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CA28D-B077-43CE-5DCB-4DEB08DF4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BD83D-2A8E-9123-47D7-DBFA9F53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2EE4-83FB-804E-AAF8-9610344D16D6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877A0-2C1E-AC7B-05E0-32B34468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A4D1F-B2F4-BA0C-C3BB-F444CE19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31A3-4448-504E-A1A9-715E37A0B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8F067-5057-EB61-DC49-653C24C69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E17C8-0F0A-F53C-6B5B-611AEDB00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476D7-72FF-7AEF-F0C4-9E604CAD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2EE4-83FB-804E-AAF8-9610344D16D6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8E7E6-9432-2C31-A2A9-77486820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6F2A0-F876-7599-2063-6E409243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31A3-4448-504E-A1A9-715E37A0B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3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144A4E-9A87-11EF-BF09-415276366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2AB7C-6C95-520D-B3B9-274FCB828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1198A-B889-141C-C069-B7DB1994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2EE4-83FB-804E-AAF8-9610344D16D6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9E261-A8CD-F2DF-56EA-6DC81055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B951D-5760-EC98-5668-902CD054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31A3-4448-504E-A1A9-715E37A0B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4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979E-6BC1-CADD-36C8-576E82B7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64667-B0C6-480D-0B07-47B17A4F1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F55B6-3F8B-9E69-2A22-F7B58121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2EE4-83FB-804E-AAF8-9610344D16D6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75263-4D33-6703-1D2B-A7DB1B68D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8B989-6B61-71B0-70E7-6AEA8409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31A3-4448-504E-A1A9-715E37A0B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6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E86F-D2C3-DE69-F8AE-17C574C91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67EEB-EA79-ABCB-D32D-6666C6009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74195-B054-4220-842A-FE5F5096C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2EE4-83FB-804E-AAF8-9610344D16D6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67C60-E549-A0E1-A85E-6B926E8D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63318-5B91-92FA-1EC9-7D08EA9F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31A3-4448-504E-A1A9-715E37A0B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5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E0C0-57D4-9BC3-CF05-3B7DD8C5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5533C-401F-1A27-1BB4-EB36F091A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65079-B7BC-8D91-44A2-7A549ABC7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220D8-5D05-60BC-C439-7BE3A9A8E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2EE4-83FB-804E-AAF8-9610344D16D6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75B19-98AB-58DC-9B46-984AFD89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1894C-0380-DDFA-45BB-2E073306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31A3-4448-504E-A1A9-715E37A0B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1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2DB0-3D04-A295-074C-F83F16A91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48E74-8C8E-59F3-098E-3975C01C0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5F380-2905-10F3-DE56-105E0BE0C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49351-665D-DC00-CD05-920E9C3C3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E5AC9-4693-8B50-D1D4-01DC58E91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0D2AD-C0CB-F30E-EE6B-62A65969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2EE4-83FB-804E-AAF8-9610344D16D6}" type="datetimeFigureOut">
              <a:rPr lang="en-US" smtClean="0"/>
              <a:t>12/6/22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764C6-6D41-5463-D2A0-3225194F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7B3B89-573B-0449-41C7-66212DE0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31A3-4448-504E-A1A9-715E37A0B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8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0216-B5C7-C6E9-9EA8-11D7E0A2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B9010-0CEE-8C5C-0FFD-E3245D8D0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2EE4-83FB-804E-AAF8-9610344D16D6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4C3A6-2CAB-E603-2334-A96772C1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4417F-7F86-A942-972D-08ED4770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31A3-4448-504E-A1A9-715E37A0B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9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FCE5F5-E21B-4790-2146-6A10E88D3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2EE4-83FB-804E-AAF8-9610344D16D6}" type="datetimeFigureOut">
              <a:rPr lang="en-US" smtClean="0"/>
              <a:t>12/6/22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F9650-BE6A-1608-FA05-EB9A0127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2D545-331D-3655-E81A-568CEE59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31A3-4448-504E-A1A9-715E37A0B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8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E2E6-D960-A94B-531C-88747266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F4A40-A9F3-0AC7-1B52-133DEB612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A88E8-29D9-1524-FB23-9DB07700A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A44E6-5199-797D-6190-4E9185B5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2EE4-83FB-804E-AAF8-9610344D16D6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F6E79-EA23-BF14-A17C-8EA351C4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44DFB-DCAB-E432-5595-10B180BD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31A3-4448-504E-A1A9-715E37A0B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9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A28A-42F4-9A73-45A5-F76592066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8A514D-143C-855C-A6FB-00421910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1C530-5408-6517-EE49-9DB05BE3B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14C1D-94A6-5221-00C6-3E5900C9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2EE4-83FB-804E-AAF8-9610344D16D6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3AED0-B68D-253D-45D8-A73AF75C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B0195-43D0-4DA7-BDF8-FC04C69F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31A3-4448-504E-A1A9-715E37A0B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2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A87E3C-70FD-6E1C-4642-0FF9D9C50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2A51B-E5CF-A4B4-32D9-DBC7A47AA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77452-100B-8A9C-DC70-6C3D4BE19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D2EE4-83FB-804E-AAF8-9610344D16D6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3557E-80A0-76AC-EA57-AE7DB5134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90643-72EA-7EB1-C573-81B897699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831A3-4448-504E-A1A9-715E37A0B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BA2C4B-5B7C-54BC-884B-AA6980D6C42E}"/>
              </a:ext>
            </a:extLst>
          </p:cNvPr>
          <p:cNvSpPr txBox="1"/>
          <p:nvPr/>
        </p:nvSpPr>
        <p:spPr>
          <a:xfrm>
            <a:off x="3930920" y="3059668"/>
            <a:ext cx="433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HIJING Study for High </a:t>
            </a:r>
            <a:r>
              <a:rPr lang="en-US" dirty="0" err="1"/>
              <a:t>pT</a:t>
            </a:r>
            <a:r>
              <a:rPr lang="en-US" dirty="0"/>
              <a:t> constituents in Jets</a:t>
            </a:r>
          </a:p>
        </p:txBody>
      </p:sp>
    </p:spTree>
    <p:extLst>
      <p:ext uri="{BB962C8B-B14F-4D97-AF65-F5344CB8AC3E}">
        <p14:creationId xmlns:p14="http://schemas.microsoft.com/office/powerpoint/2010/main" val="372946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BFAA67-C6DC-E43A-6BB6-23132F58918F}"/>
              </a:ext>
            </a:extLst>
          </p:cNvPr>
          <p:cNvSpPr txBox="1"/>
          <p:nvPr/>
        </p:nvSpPr>
        <p:spPr>
          <a:xfrm>
            <a:off x="0" y="0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Lead and Sub-leading </a:t>
            </a:r>
            <a:r>
              <a:rPr lang="en-US" b="1" dirty="0" err="1"/>
              <a:t>pT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6F0295-482C-BC1E-01E1-3DB3E1412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12897" y="663612"/>
            <a:ext cx="4477045" cy="4718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A9E22B-FBB3-713B-DAA9-9FD4CB4B9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702060" y="663612"/>
            <a:ext cx="4477045" cy="47183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059EF2-AF16-FA2B-5CE1-9F2DCF554E82}"/>
                  </a:ext>
                </a:extLst>
              </p:cNvPr>
              <p:cNvSpPr txBox="1"/>
              <p:nvPr/>
            </p:nvSpPr>
            <p:spPr>
              <a:xfrm>
                <a:off x="10147273" y="0"/>
                <a:ext cx="204472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HIJING v1.383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lang="en-US" dirty="0"/>
                  <a:t> = 5 GeV/c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~200k events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STAR acceptance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059EF2-AF16-FA2B-5CE1-9F2DCF554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7273" y="0"/>
                <a:ext cx="2044727" cy="1200329"/>
              </a:xfrm>
              <a:prstGeom prst="rect">
                <a:avLst/>
              </a:prstGeom>
              <a:blipFill>
                <a:blip r:embed="rId4"/>
                <a:stretch>
                  <a:fillRect l="-2469" t="-2105" r="-1235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552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6F0295-482C-BC1E-01E1-3DB3E1412C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5400000">
            <a:off x="1012897" y="663612"/>
            <a:ext cx="4477045" cy="4718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A9E22B-FBB3-713B-DAA9-9FD4CB4B94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5400000">
            <a:off x="6702060" y="663612"/>
            <a:ext cx="4477045" cy="47183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CA4BF7-7DA3-B35C-10BE-F4806EA894D2}"/>
              </a:ext>
            </a:extLst>
          </p:cNvPr>
          <p:cNvSpPr txBox="1"/>
          <p:nvPr/>
        </p:nvSpPr>
        <p:spPr>
          <a:xfrm>
            <a:off x="0" y="0"/>
            <a:ext cx="386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Lead and Sub-leading </a:t>
            </a:r>
            <a:r>
              <a:rPr lang="en-US" b="1" dirty="0" err="1"/>
              <a:t>pT</a:t>
            </a:r>
            <a:r>
              <a:rPr lang="en-US" b="1" dirty="0"/>
              <a:t> in Leading Jet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94C7FB-C113-D4A8-61FB-2FCC6942E28E}"/>
                  </a:ext>
                </a:extLst>
              </p:cNvPr>
              <p:cNvSpPr txBox="1"/>
              <p:nvPr/>
            </p:nvSpPr>
            <p:spPr>
              <a:xfrm>
                <a:off x="10147273" y="0"/>
                <a:ext cx="204472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HIJING v1.383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lang="en-US" dirty="0"/>
                  <a:t> = 5 GeV/c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~200k events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STAR acceptance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94C7FB-C113-D4A8-61FB-2FCC6942E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7273" y="0"/>
                <a:ext cx="2044727" cy="1200329"/>
              </a:xfrm>
              <a:prstGeom prst="rect">
                <a:avLst/>
              </a:prstGeom>
              <a:blipFill>
                <a:blip r:embed="rId4"/>
                <a:stretch>
                  <a:fillRect l="-2469" t="-2105" r="-1235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E7E7D97-3188-B132-2EF5-CC889A63D13E}"/>
              </a:ext>
            </a:extLst>
          </p:cNvPr>
          <p:cNvSpPr txBox="1"/>
          <p:nvPr/>
        </p:nvSpPr>
        <p:spPr>
          <a:xfrm>
            <a:off x="-2304" y="429883"/>
            <a:ext cx="3666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Anti-</a:t>
            </a:r>
            <a:r>
              <a:rPr lang="en-US" sz="1600" b="1" dirty="0" err="1">
                <a:solidFill>
                  <a:srgbClr val="FF0000"/>
                </a:solidFill>
              </a:rPr>
              <a:t>k</a:t>
            </a:r>
            <a:r>
              <a:rPr lang="en-US" sz="1600" b="1" baseline="-25000" dirty="0" err="1">
                <a:solidFill>
                  <a:srgbClr val="FF0000"/>
                </a:solidFill>
              </a:rPr>
              <a:t>T</a:t>
            </a:r>
            <a:r>
              <a:rPr lang="en-US" sz="1600" b="1" baseline="-25000" dirty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Jets with constituents &gt; 2.0 GeV/c</a:t>
            </a:r>
          </a:p>
        </p:txBody>
      </p:sp>
    </p:spTree>
    <p:extLst>
      <p:ext uri="{BB962C8B-B14F-4D97-AF65-F5344CB8AC3E}">
        <p14:creationId xmlns:p14="http://schemas.microsoft.com/office/powerpoint/2010/main" val="3789445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6F0295-482C-BC1E-01E1-3DB3E1412C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5400000">
            <a:off x="1012897" y="663612"/>
            <a:ext cx="4477044" cy="4718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A9E22B-FBB3-713B-DAA9-9FD4CB4B94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5400000">
            <a:off x="6702061" y="663612"/>
            <a:ext cx="4477044" cy="47183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CA4BF7-7DA3-B35C-10BE-F4806EA894D2}"/>
              </a:ext>
            </a:extLst>
          </p:cNvPr>
          <p:cNvSpPr txBox="1"/>
          <p:nvPr/>
        </p:nvSpPr>
        <p:spPr>
          <a:xfrm>
            <a:off x="0" y="0"/>
            <a:ext cx="428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Lead and Sub-leading </a:t>
            </a:r>
            <a:r>
              <a:rPr lang="en-US" b="1" dirty="0" err="1"/>
              <a:t>pT</a:t>
            </a:r>
            <a:r>
              <a:rPr lang="en-US" b="1" dirty="0"/>
              <a:t> in Sub-Leading Jet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59D4AC-3B50-90D1-7F99-AA72BCF489EE}"/>
                  </a:ext>
                </a:extLst>
              </p:cNvPr>
              <p:cNvSpPr txBox="1"/>
              <p:nvPr/>
            </p:nvSpPr>
            <p:spPr>
              <a:xfrm>
                <a:off x="10147273" y="0"/>
                <a:ext cx="204472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HIJING v1.383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lang="en-US" dirty="0"/>
                  <a:t> = 5 GeV/c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~200k events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STAR acceptance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59D4AC-3B50-90D1-7F99-AA72BCF48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7273" y="0"/>
                <a:ext cx="2044727" cy="1200329"/>
              </a:xfrm>
              <a:prstGeom prst="rect">
                <a:avLst/>
              </a:prstGeom>
              <a:blipFill>
                <a:blip r:embed="rId4"/>
                <a:stretch>
                  <a:fillRect l="-2469" t="-2105" r="-1235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1DE4D31-1E31-1B6D-31E7-7FB74C2F515B}"/>
              </a:ext>
            </a:extLst>
          </p:cNvPr>
          <p:cNvSpPr txBox="1"/>
          <p:nvPr/>
        </p:nvSpPr>
        <p:spPr>
          <a:xfrm>
            <a:off x="-2304" y="429883"/>
            <a:ext cx="3666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Anti-</a:t>
            </a:r>
            <a:r>
              <a:rPr lang="en-US" sz="1600" b="1" dirty="0" err="1">
                <a:solidFill>
                  <a:srgbClr val="FF0000"/>
                </a:solidFill>
              </a:rPr>
              <a:t>k</a:t>
            </a:r>
            <a:r>
              <a:rPr lang="en-US" sz="1600" b="1" baseline="-25000" dirty="0" err="1">
                <a:solidFill>
                  <a:srgbClr val="FF0000"/>
                </a:solidFill>
              </a:rPr>
              <a:t>T</a:t>
            </a:r>
            <a:r>
              <a:rPr lang="en-US" sz="1600" b="1" baseline="-25000" dirty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Jets with constituents &gt; 2.0 GeV/c</a:t>
            </a:r>
          </a:p>
        </p:txBody>
      </p:sp>
    </p:spTree>
    <p:extLst>
      <p:ext uri="{BB962C8B-B14F-4D97-AF65-F5344CB8AC3E}">
        <p14:creationId xmlns:p14="http://schemas.microsoft.com/office/powerpoint/2010/main" val="373994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087426-A37B-8FCC-EE23-71F7E597B708}"/>
              </a:ext>
            </a:extLst>
          </p:cNvPr>
          <p:cNvSpPr txBox="1"/>
          <p:nvPr/>
        </p:nvSpPr>
        <p:spPr>
          <a:xfrm>
            <a:off x="0" y="0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Lead and Sub-leading </a:t>
            </a:r>
            <a:r>
              <a:rPr lang="en-US" b="1" dirty="0" err="1"/>
              <a:t>pT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821D82-225D-8A60-3EAB-5EAE6FC74C0F}"/>
                  </a:ext>
                </a:extLst>
              </p:cNvPr>
              <p:cNvSpPr txBox="1"/>
              <p:nvPr/>
            </p:nvSpPr>
            <p:spPr>
              <a:xfrm>
                <a:off x="10147273" y="0"/>
                <a:ext cx="204472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HIJING v1.383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lang="en-US" dirty="0"/>
                  <a:t> = 15 GeV/c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~200k events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STAR acceptance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821D82-225D-8A60-3EAB-5EAE6FC74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7273" y="0"/>
                <a:ext cx="2044727" cy="1200329"/>
              </a:xfrm>
              <a:prstGeom prst="rect">
                <a:avLst/>
              </a:prstGeom>
              <a:blipFill>
                <a:blip r:embed="rId2"/>
                <a:stretch>
                  <a:fillRect l="-2469" t="-2105" r="-1235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F5F09EDC-AD21-2FA1-58BB-829558B17D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5400000">
            <a:off x="2129637" y="287499"/>
            <a:ext cx="3036294" cy="31999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3B58A9-E463-329B-A73B-46C1A7CD0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585529" y="3233447"/>
            <a:ext cx="3036293" cy="31999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8BD0AA-742F-EF21-672C-6509F7C1D76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rot="5400000">
            <a:off x="6585528" y="287499"/>
            <a:ext cx="3036293" cy="3199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9E5666-F9B4-49E1-4D9E-EB207B2993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129638" y="3233448"/>
            <a:ext cx="3036294" cy="319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9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5F09EDC-AD21-2FA1-58BB-829558B17D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5400000">
            <a:off x="2129637" y="287499"/>
            <a:ext cx="3036294" cy="31999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3B58A9-E463-329B-A73B-46C1A7CD05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5400000">
            <a:off x="6585529" y="3233447"/>
            <a:ext cx="3036292" cy="31999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8BD0AA-742F-EF21-672C-6509F7C1D7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 rot="5400000">
            <a:off x="6585528" y="287499"/>
            <a:ext cx="3036293" cy="3199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9E5666-F9B4-49E1-4D9E-EB207B2993E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rot="5400000">
            <a:off x="2129638" y="3233448"/>
            <a:ext cx="3036293" cy="31999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F7DC5D-0057-C343-31BD-EB402ECC96CB}"/>
              </a:ext>
            </a:extLst>
          </p:cNvPr>
          <p:cNvSpPr txBox="1"/>
          <p:nvPr/>
        </p:nvSpPr>
        <p:spPr>
          <a:xfrm>
            <a:off x="0" y="0"/>
            <a:ext cx="386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Lead and Sub-leading </a:t>
            </a:r>
            <a:r>
              <a:rPr lang="en-US" b="1" dirty="0" err="1"/>
              <a:t>pT</a:t>
            </a:r>
            <a:r>
              <a:rPr lang="en-US" b="1" dirty="0"/>
              <a:t> in Leading Jet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A9BFB0-AFBF-2B92-268C-37A395D2F7A4}"/>
                  </a:ext>
                </a:extLst>
              </p:cNvPr>
              <p:cNvSpPr txBox="1"/>
              <p:nvPr/>
            </p:nvSpPr>
            <p:spPr>
              <a:xfrm>
                <a:off x="10147273" y="0"/>
                <a:ext cx="204472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HIJING v1.383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lang="en-US" dirty="0"/>
                  <a:t> = 15 GeV/c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~200k events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STAR acceptance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A9BFB0-AFBF-2B92-268C-37A395D2F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7273" y="0"/>
                <a:ext cx="2044727" cy="1200329"/>
              </a:xfrm>
              <a:prstGeom prst="rect">
                <a:avLst/>
              </a:prstGeom>
              <a:blipFill>
                <a:blip r:embed="rId6"/>
                <a:stretch>
                  <a:fillRect l="-2469" t="-2105" r="-1235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B36FEA5-E012-2008-02FF-C89F08C5D263}"/>
              </a:ext>
            </a:extLst>
          </p:cNvPr>
          <p:cNvSpPr txBox="1"/>
          <p:nvPr/>
        </p:nvSpPr>
        <p:spPr>
          <a:xfrm>
            <a:off x="4262806" y="15389"/>
            <a:ext cx="3666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Anti-</a:t>
            </a:r>
            <a:r>
              <a:rPr lang="en-US" sz="1600" b="1" dirty="0" err="1">
                <a:solidFill>
                  <a:srgbClr val="FF0000"/>
                </a:solidFill>
              </a:rPr>
              <a:t>k</a:t>
            </a:r>
            <a:r>
              <a:rPr lang="en-US" sz="1600" b="1" baseline="-25000" dirty="0" err="1">
                <a:solidFill>
                  <a:srgbClr val="FF0000"/>
                </a:solidFill>
              </a:rPr>
              <a:t>T</a:t>
            </a:r>
            <a:r>
              <a:rPr lang="en-US" sz="1600" b="1" baseline="-25000" dirty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Jets with constituents &gt; 2.0 GeV/c</a:t>
            </a:r>
          </a:p>
        </p:txBody>
      </p:sp>
    </p:spTree>
    <p:extLst>
      <p:ext uri="{BB962C8B-B14F-4D97-AF65-F5344CB8AC3E}">
        <p14:creationId xmlns:p14="http://schemas.microsoft.com/office/powerpoint/2010/main" val="3632085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5F09EDC-AD21-2FA1-58BB-829558B17D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5400000">
            <a:off x="2129637" y="287499"/>
            <a:ext cx="3036293" cy="31999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3B58A9-E463-329B-A73B-46C1A7CD05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5400000">
            <a:off x="6585529" y="3233447"/>
            <a:ext cx="3036292" cy="31999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8BD0AA-742F-EF21-672C-6509F7C1D7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 rot="5400000">
            <a:off x="6585528" y="287499"/>
            <a:ext cx="3036292" cy="3199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9E5666-F9B4-49E1-4D9E-EB207B2993E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rot="5400000">
            <a:off x="2129638" y="3233448"/>
            <a:ext cx="3036293" cy="31999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A9BFB0-AFBF-2B92-268C-37A395D2F7A4}"/>
                  </a:ext>
                </a:extLst>
              </p:cNvPr>
              <p:cNvSpPr txBox="1"/>
              <p:nvPr/>
            </p:nvSpPr>
            <p:spPr>
              <a:xfrm>
                <a:off x="10147273" y="0"/>
                <a:ext cx="204472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HIJING v1.383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lang="en-US" dirty="0"/>
                  <a:t> = 15 GeV/c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~200k events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STAR acceptance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A9BFB0-AFBF-2B92-268C-37A395D2F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7273" y="0"/>
                <a:ext cx="2044727" cy="1200329"/>
              </a:xfrm>
              <a:prstGeom prst="rect">
                <a:avLst/>
              </a:prstGeom>
              <a:blipFill>
                <a:blip r:embed="rId6"/>
                <a:stretch>
                  <a:fillRect l="-2469" t="-2105" r="-1235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B36FEA5-E012-2008-02FF-C89F08C5D263}"/>
              </a:ext>
            </a:extLst>
          </p:cNvPr>
          <p:cNvSpPr txBox="1"/>
          <p:nvPr/>
        </p:nvSpPr>
        <p:spPr>
          <a:xfrm>
            <a:off x="4262806" y="15389"/>
            <a:ext cx="3666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Anti-</a:t>
            </a:r>
            <a:r>
              <a:rPr lang="en-US" sz="1600" b="1" dirty="0" err="1">
                <a:solidFill>
                  <a:srgbClr val="FF0000"/>
                </a:solidFill>
              </a:rPr>
              <a:t>k</a:t>
            </a:r>
            <a:r>
              <a:rPr lang="en-US" sz="1600" b="1" baseline="-25000" dirty="0" err="1">
                <a:solidFill>
                  <a:srgbClr val="FF0000"/>
                </a:solidFill>
              </a:rPr>
              <a:t>T</a:t>
            </a:r>
            <a:r>
              <a:rPr lang="en-US" sz="1600" b="1" baseline="-25000" dirty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Jets with constituents &gt; 2.0 GeV/c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4CB899-18EB-F439-0E58-C047A473CD96}"/>
              </a:ext>
            </a:extLst>
          </p:cNvPr>
          <p:cNvSpPr txBox="1"/>
          <p:nvPr/>
        </p:nvSpPr>
        <p:spPr>
          <a:xfrm>
            <a:off x="0" y="0"/>
            <a:ext cx="428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Lead and Sub-leading </a:t>
            </a:r>
            <a:r>
              <a:rPr lang="en-US" b="1" dirty="0" err="1"/>
              <a:t>pT</a:t>
            </a:r>
            <a:r>
              <a:rPr lang="en-US" b="1" dirty="0"/>
              <a:t> in Sub-Leading Jet</a:t>
            </a:r>
          </a:p>
        </p:txBody>
      </p:sp>
    </p:spTree>
    <p:extLst>
      <p:ext uri="{BB962C8B-B14F-4D97-AF65-F5344CB8AC3E}">
        <p14:creationId xmlns:p14="http://schemas.microsoft.com/office/powerpoint/2010/main" val="2636953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158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Diptanil Roy</dc:creator>
  <cp:lastModifiedBy>Diptanil Roy</cp:lastModifiedBy>
  <cp:revision>3</cp:revision>
  <dcterms:created xsi:type="dcterms:W3CDTF">2022-11-08T14:41:07Z</dcterms:created>
  <dcterms:modified xsi:type="dcterms:W3CDTF">2022-12-06T05:14:26Z</dcterms:modified>
</cp:coreProperties>
</file>