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4"/>
    <p:restoredTop sz="96327"/>
  </p:normalViewPr>
  <p:slideViewPr>
    <p:cSldViewPr snapToGrid="0">
      <p:cViewPr varScale="1">
        <p:scale>
          <a:sx n="148" d="100"/>
          <a:sy n="14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EDB-9076-4F64-29B2-4AD8BB1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DC3A5-3FF7-B7A1-8440-EC13C0A4E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464C-EB58-C9DD-D755-DAD757A4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47EF-28EF-6DB3-7428-ED0E9359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6C26-90AC-88EF-0155-4006AE95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A608-FBC7-6037-D145-709A7CB6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B2BA0-0D53-667A-977C-2E609C1D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F994-10C5-C6A1-062D-4C8E05F2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8BF5-BE2E-69A7-016A-B2FF2B2C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B7E8-B2C7-8CEC-30F0-56694511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11993-C96C-BD94-F991-96B2EAA7A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6FA3-9924-75D5-56C2-5F7F9060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3A8F-3B10-6563-694C-7741612D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69FB-ED20-933F-037B-68E3F8C5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1F36-A10A-4DAA-DBDC-F536AA04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B211-E5BD-CF65-C980-7B7242A8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6B5B-3708-05A0-D208-F96A4F22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FC4E-AB26-C086-A4C4-7CC3EC25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BE62-775F-0A50-1954-F75D636B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7930-4E3F-10F4-A25B-14D2B89C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2938-1000-93EA-2930-C73767EA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522B-EE64-DC0C-96B6-00366A88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D3BC-A5A7-C449-3969-BD3FDF51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C58C-3A79-B150-2FFD-A5D14195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993D-8F74-3F1B-8AC3-66D2D550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7FE-14E4-0EA4-3EB1-909FE14C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5955-21F9-7AF2-3004-645B1A88C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4B83-C6BD-3A15-D211-C1712A987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1244-0F5C-395C-3389-7403474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EB56-8EB9-B63B-94F5-D55900A1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AE4DD-1945-276A-47ED-3937755C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1F7A-C136-01E3-FEFA-3A4FBD2D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D472-258D-6BD1-92A7-FAB6B798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62E16-F6E1-E799-119D-C65ABD8F3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0A61-60D7-E066-3BD5-3B604A22C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BE0BB-43BF-7CF2-CA17-A2428FAA2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EE0AB-557A-A58D-08BA-F984AFA6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6D414-18EB-9AA2-0FDD-24981498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2BDC8-FA6D-E260-8DC6-E215FF99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CA2-EF2F-AAF4-BFAD-56637F0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0FC8-CCEC-DE22-AFAC-534C201F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50DA3-D855-772F-C7BC-1BF6AFED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600DD-38ED-402B-041E-74DEC9D9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6097B-7865-B944-5DF4-60887234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0D8F-5D0F-B662-6F0E-F6C71442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85D4B-28BF-CBF2-15B7-5D922992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1CD3-5D91-CA50-04C7-D50A9F33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0D4F-5DF6-CC6E-F843-34C9EECA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8A09C-D65A-8573-3078-2732630F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BC29-46A9-982F-2274-1215C325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D3CA-2D50-3F40-C5AF-4683CCE7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EFB8-E9FB-876D-8939-5BF023B9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55D-EB34-E155-5723-38F4FAB5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8413B-F664-877C-EBEB-876DAF5AF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6AA3-67C8-7041-7407-7B8882CC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3215-29CA-C271-4865-EC60EC6B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F4E89-CBD6-03E3-3278-FFA2D96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79C7-B36F-82A4-F30F-5737179F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C0D83-56D7-1D02-5B7B-ECFC1923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ACAA-1E3F-D6E5-B1DD-BC1A017A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CE82-389A-747D-DCB2-56337F0C3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604C-0FCE-C846-AC31-A3D97F3E510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BAEA-5BD8-F38D-4DDB-BFC21C6D4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444B-7ADD-B1DC-EDB2-C0C324EA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9D29-B580-C346-8FEA-F58ABD3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A789-4090-80C5-F412-B2CBA7CD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Charge Correlation in Au-Au 200 GeV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AA766-A1E8-F082-66A1-407DE43D4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Diptanil Roy</a:t>
            </a:r>
          </a:p>
        </p:txBody>
      </p:sp>
    </p:spTree>
    <p:extLst>
      <p:ext uri="{BB962C8B-B14F-4D97-AF65-F5344CB8AC3E}">
        <p14:creationId xmlns:p14="http://schemas.microsoft.com/office/powerpoint/2010/main" val="33407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DEACF-2AA7-8C6A-4E7D-AF42CAC266A9}"/>
              </a:ext>
            </a:extLst>
          </p:cNvPr>
          <p:cNvSpPr txBox="1"/>
          <p:nvPr/>
        </p:nvSpPr>
        <p:spPr>
          <a:xfrm>
            <a:off x="0" y="0"/>
            <a:ext cx="1430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F2F58-E696-A247-8BA6-1C441C96A50C}"/>
              </a:ext>
            </a:extLst>
          </p:cNvPr>
          <p:cNvSpPr txBox="1"/>
          <p:nvPr/>
        </p:nvSpPr>
        <p:spPr>
          <a:xfrm>
            <a:off x="188844" y="1950069"/>
            <a:ext cx="6218562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 + Au 200 GeV Run14 Low and Mid </a:t>
            </a:r>
            <a:r>
              <a:rPr lang="en-US" dirty="0" err="1"/>
              <a:t>Lumi</a:t>
            </a:r>
            <a:r>
              <a:rPr lang="en-US" dirty="0"/>
              <a:t> </a:t>
            </a:r>
            <a:r>
              <a:rPr lang="en-US" dirty="0" err="1"/>
              <a:t>MinBias</a:t>
            </a:r>
            <a:r>
              <a:rPr lang="en-US" dirty="0"/>
              <a:t>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HFT present in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Detailed PID efficiency studies available for this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 &gt; 10 GeV/c, Constituent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 &gt; 2 GeV/c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Hard Core</a:t>
            </a:r>
            <a:r>
              <a:rPr lang="en-US" dirty="0">
                <a:sym typeface="Wingdings" pitchFamily="2" charset="2"/>
              </a:rPr>
              <a:t> Jets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Anti-</a:t>
            </a:r>
            <a:r>
              <a:rPr lang="en-US" dirty="0" err="1">
                <a:sym typeface="Wingdings" pitchFamily="2" charset="2"/>
              </a:rPr>
              <a:t>kT</a:t>
            </a:r>
            <a:r>
              <a:rPr lang="en-US" dirty="0">
                <a:sym typeface="Wingdings" pitchFamily="2" charset="2"/>
              </a:rPr>
              <a:t> jets, R = 0.4, |eta| &lt; 1 -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Usually, no background subtraction done for such jets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also look at the subsets of HT events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font, text, handwriting, white&#10;&#10;Description automatically generated">
            <a:extLst>
              <a:ext uri="{FF2B5EF4-FFF2-40B4-BE49-F238E27FC236}">
                <a16:creationId xmlns:a16="http://schemas.microsoft.com/office/drawing/2014/main" id="{B43D2E70-82E2-66E8-EC85-997BC49E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667000"/>
            <a:ext cx="4267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8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9F1E6-DCE3-0176-239D-BC527B362CF2}"/>
              </a:ext>
            </a:extLst>
          </p:cNvPr>
          <p:cNvSpPr txBox="1"/>
          <p:nvPr/>
        </p:nvSpPr>
        <p:spPr>
          <a:xfrm>
            <a:off x="0" y="0"/>
            <a:ext cx="4893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Charge Correlation Without PID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175F6-5216-FDCC-AE10-6AB037B0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05726" y="-507053"/>
            <a:ext cx="3089044" cy="5291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F2EC6-52B2-7E38-8270-29912DD8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97230" y="-507053"/>
            <a:ext cx="3089044" cy="5291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E206C-8A78-CE7D-FFF4-333DF98F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7197230" y="2581991"/>
            <a:ext cx="3089043" cy="5291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2C3A1-45F0-D843-F908-A07806C8E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05726" y="2581991"/>
            <a:ext cx="3089044" cy="52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48B1F-9A2C-032D-509C-75B8A5BF9A70}"/>
              </a:ext>
            </a:extLst>
          </p:cNvPr>
          <p:cNvSpPr txBox="1"/>
          <p:nvPr/>
        </p:nvSpPr>
        <p:spPr>
          <a:xfrm>
            <a:off x="0" y="0"/>
            <a:ext cx="2818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PID Inefficiencies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CED09D4-470C-7485-7DD7-32FCFF16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" y="523220"/>
            <a:ext cx="6590670" cy="3514618"/>
          </a:xfrm>
          <a:prstGeom prst="rect">
            <a:avLst/>
          </a:prstGeom>
        </p:spPr>
      </p:pic>
      <p:pic>
        <p:nvPicPr>
          <p:cNvPr id="6" name="Picture 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E0BAF574-9178-7A8B-C40A-5FDD2FA5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29" y="3390841"/>
            <a:ext cx="6590671" cy="3467159"/>
          </a:xfrm>
          <a:prstGeom prst="rect">
            <a:avLst/>
          </a:prstGeom>
        </p:spPr>
      </p:pic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4C7F4B8-ADBF-3EEF-C043-9AC14114C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15"/>
          <a:stretch/>
        </p:blipFill>
        <p:spPr>
          <a:xfrm>
            <a:off x="1409488" y="4178300"/>
            <a:ext cx="3529914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4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92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Charge Correlation in Au-Au 200 GeV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Correlation in Au-Au 200 GeV</dc:title>
  <dc:creator>Diptanil Roy</dc:creator>
  <cp:lastModifiedBy>Diptanil Roy</cp:lastModifiedBy>
  <cp:revision>1</cp:revision>
  <dcterms:created xsi:type="dcterms:W3CDTF">2023-05-11T18:16:14Z</dcterms:created>
  <dcterms:modified xsi:type="dcterms:W3CDTF">2023-05-15T15:06:42Z</dcterms:modified>
</cp:coreProperties>
</file>