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0"/>
    <p:restoredTop sz="96327"/>
  </p:normalViewPr>
  <p:slideViewPr>
    <p:cSldViewPr snapToGrid="0">
      <p:cViewPr>
        <p:scale>
          <a:sx n="149" d="100"/>
          <a:sy n="149" d="100"/>
        </p:scale>
        <p:origin x="48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1849-033A-46A5-D65A-153FF791A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7D5D3-9658-EC53-C5A8-5F748D5C4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DEDFA-532A-1D05-33E0-452C3B2D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55B5-B4A7-5B46-9357-BF36A856FCF5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445BC-8A9C-83E7-4D74-82B47487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C8CD-D62B-4325-BDBB-AF15ADAE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FB4D-7481-0542-9A05-E955DD31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59F9-B151-B034-EB4D-7497341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153E-8B00-AD14-529C-39313C303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0132-3549-AC15-916A-174CC248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55B5-B4A7-5B46-9357-BF36A856FCF5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446F8-5878-AE5A-375C-25385AF5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D883-4F65-B92E-BC05-D4BAF22F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FB4D-7481-0542-9A05-E955DD31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7B4D5-DB18-2956-86A8-0E63DE297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5E178-CEA0-9FE1-5BE5-D55CD8242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FEB1-C1E4-E62B-8CC4-5F1AEC41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55B5-B4A7-5B46-9357-BF36A856FCF5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D1D9-0097-1EE4-6FE4-4716453A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B13C-0657-3698-1F61-A7D7080E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FB4D-7481-0542-9A05-E955DD31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93AD-1A78-1A94-AA49-6D49B40A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FC64-C6E4-8C94-3D3F-C260CA88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72358-D4BF-8AD2-B35F-B5246188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55B5-B4A7-5B46-9357-BF36A856FCF5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7C1D-0BFD-08A6-142B-342A90B0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BF0FC-C9D3-3E4D-A7BA-EB3006BC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FB4D-7481-0542-9A05-E955DD31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7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A119-EEEC-6366-88E7-86C866B5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D55D8-892B-683E-9545-3DA2392E7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7DFAA-0C97-19F7-6851-E170E9D0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55B5-B4A7-5B46-9357-BF36A856FCF5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F70A6-193B-61F4-78B0-609C3DF3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88153-1CD0-95A0-859F-5133497E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FB4D-7481-0542-9A05-E955DD31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0D31-A2C4-3769-2BFA-C9C12043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8504-F5DE-4469-0E7D-7C8EDF06B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654B7-E083-F135-BDE5-E59AFE5D1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5D118-28B9-F8D3-E048-63F9129A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55B5-B4A7-5B46-9357-BF36A856FCF5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E0513-5572-0490-4728-595E8716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18624-34E3-FDAD-E3D5-20C9E620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FB4D-7481-0542-9A05-E955DD31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D0E5-7D3B-80D6-23A3-A1E157E3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5F8A-B0A4-A618-85BE-7EBCFBAA8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F33A-BA15-4AEC-828E-8206CADD3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FFB70-F64B-4B6B-15DD-64D2B3F69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07394-6778-888F-50E3-7B6A8EADA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9B513-7037-C814-6E61-4A6B0B27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55B5-B4A7-5B46-9357-BF36A856FCF5}" type="datetimeFigureOut">
              <a:rPr lang="en-US" smtClean="0"/>
              <a:t>9/1/23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419A1-C8A5-D16D-390F-2D88EBE6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A027F-E8A2-0D03-6527-EBB9A2D4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FB4D-7481-0542-9A05-E955DD31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1AF0-5707-8200-5117-C1982468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DD3E8-DBE8-1771-8367-99B350F4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55B5-B4A7-5B46-9357-BF36A856FCF5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4E42D-1352-7017-F229-B957E9EF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686C9-55FF-DB43-5B7A-D0AE6D11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FB4D-7481-0542-9A05-E955DD31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4807F-5F35-1D57-2639-AD468CFC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55B5-B4A7-5B46-9357-BF36A856FCF5}" type="datetimeFigureOut">
              <a:rPr lang="en-US" smtClean="0"/>
              <a:t>9/1/23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9AFBF-305E-598E-6EA7-BE6D7088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BB5D0-FD9F-8E55-12DC-10CDAAE9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FB4D-7481-0542-9A05-E955DD31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7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5ADB-BBC9-1526-B22F-4ABD2D88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C4C6-829A-D2AF-D131-E154935F3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F4600-7201-CE6E-D6FB-593360CB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ACC38-D8A0-E82E-CF0E-BDACD88E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55B5-B4A7-5B46-9357-BF36A856FCF5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39A25-8EA1-52D8-281E-883AE0EB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316C0-4E19-06D7-A2D3-F2758AEB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FB4D-7481-0542-9A05-E955DD31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5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205-281C-C200-20E2-C194441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FECF9-CB57-CB23-5592-3863E9D40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6227F-9EF7-887D-EEE7-2BDB07D09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1A8BC-887B-D005-8275-E8F7D687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55B5-B4A7-5B46-9357-BF36A856FCF5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BD1F6-B6BA-E8FD-A682-4371BBFF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093A7-B2C6-9A81-197A-EA9B4951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FB4D-7481-0542-9A05-E955DD31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6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A4999-5D2E-AFC3-6F50-F629EAFE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9F31F-F339-4D39-2066-7876870EE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160F-E0F4-A2ED-5361-339E7B1C8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255B5-B4A7-5B46-9357-BF36A856FCF5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A54E6-DCDE-4A4E-25C7-88561FB38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5707F-26F7-656F-F467-055E626BB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3FB4D-7481-0542-9A05-E955DD31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0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FDA1FE-A226-C7FF-4314-C17E76767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1" t="25426" b="23593"/>
          <a:stretch/>
        </p:blipFill>
        <p:spPr>
          <a:xfrm>
            <a:off x="0" y="1732660"/>
            <a:ext cx="6189746" cy="3223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D15BA6-0938-00F2-3494-9E87160182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037" b="25904"/>
          <a:stretch/>
        </p:blipFill>
        <p:spPr>
          <a:xfrm>
            <a:off x="5942434" y="1695525"/>
            <a:ext cx="6189745" cy="326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4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9EA0F7B-C0B0-835B-EBED-4BF969BFC65F}"/>
              </a:ext>
            </a:extLst>
          </p:cNvPr>
          <p:cNvGrpSpPr/>
          <p:nvPr/>
        </p:nvGrpSpPr>
        <p:grpSpPr>
          <a:xfrm>
            <a:off x="97967" y="-1068814"/>
            <a:ext cx="7094772" cy="6644314"/>
            <a:chOff x="97967" y="-1068814"/>
            <a:chExt cx="7094772" cy="664431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284AD95-82D8-B38C-E5F7-3743A132F9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66" b="15075"/>
            <a:stretch/>
          </p:blipFill>
          <p:spPr>
            <a:xfrm rot="5400000">
              <a:off x="2514600" y="-1347106"/>
              <a:ext cx="3331031" cy="602524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E61308-77E8-2EE6-46F4-C59AA369B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495" b="5370"/>
            <a:stretch/>
          </p:blipFill>
          <p:spPr>
            <a:xfrm rot="5400000">
              <a:off x="-2407758" y="2000250"/>
              <a:ext cx="6644314" cy="50618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195693-28E5-F580-1995-582BADA68D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864" r="-1"/>
            <a:stretch/>
          </p:blipFill>
          <p:spPr>
            <a:xfrm rot="5400000">
              <a:off x="3308604" y="111520"/>
              <a:ext cx="673497" cy="709477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90C7F8-7D03-62E7-1B6E-B60259A8A5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085" t="7674" r="31794" b="53821"/>
            <a:stretch/>
          </p:blipFill>
          <p:spPr>
            <a:xfrm rot="5400000">
              <a:off x="5413570" y="132274"/>
              <a:ext cx="743862" cy="189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43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99BDBA1-2E1F-AB02-7981-40083B280462}"/>
              </a:ext>
            </a:extLst>
          </p:cNvPr>
          <p:cNvGrpSpPr/>
          <p:nvPr/>
        </p:nvGrpSpPr>
        <p:grpSpPr>
          <a:xfrm>
            <a:off x="913854" y="-1173317"/>
            <a:ext cx="6062704" cy="6644314"/>
            <a:chOff x="913854" y="-1173317"/>
            <a:chExt cx="6062704" cy="664431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9B7A8E-A43B-213E-F062-2B1C320261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938" b="13324"/>
            <a:stretch/>
          </p:blipFill>
          <p:spPr>
            <a:xfrm rot="5400000">
              <a:off x="2593203" y="-1305963"/>
              <a:ext cx="3077390" cy="56893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B72292-6371-FCE3-0326-732C4FA60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27" r="-1075" b="13324"/>
            <a:stretch/>
          </p:blipFill>
          <p:spPr>
            <a:xfrm rot="5400000">
              <a:off x="3780017" y="584068"/>
              <a:ext cx="703762" cy="56893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242561-4492-2B1E-571E-105FC4B314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495" b="5370"/>
            <a:stretch/>
          </p:blipFill>
          <p:spPr>
            <a:xfrm rot="5400000">
              <a:off x="-2155210" y="1895747"/>
              <a:ext cx="6644314" cy="50618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AFE413-DCF2-58A4-D69F-48948B0F7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2085" t="7674" r="27280" b="53821"/>
            <a:stretch/>
          </p:blipFill>
          <p:spPr>
            <a:xfrm rot="5400000">
              <a:off x="5044504" y="182942"/>
              <a:ext cx="952154" cy="189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911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Diptanil Roy</dc:creator>
  <cp:lastModifiedBy>Diptanil Roy</cp:lastModifiedBy>
  <cp:revision>1</cp:revision>
  <dcterms:created xsi:type="dcterms:W3CDTF">2023-09-01T22:01:45Z</dcterms:created>
  <dcterms:modified xsi:type="dcterms:W3CDTF">2023-09-01T22:17:43Z</dcterms:modified>
</cp:coreProperties>
</file>