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5"/>
    <p:restoredTop sz="96327"/>
  </p:normalViewPr>
  <p:slideViewPr>
    <p:cSldViewPr snapToGrid="0">
      <p:cViewPr>
        <p:scale>
          <a:sx n="185" d="100"/>
          <a:sy n="185" d="100"/>
        </p:scale>
        <p:origin x="2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079D-3820-9E10-7A21-11B9328E9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6C6F5-7D0B-D408-89E3-B63F9BBC0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2B37-6D4E-A458-AD90-86681FD4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C10D-70DF-9777-D676-62F32DDA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CD79-96B8-5C90-E4A8-E5C5363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3FFF-52C2-1DCC-8922-E9421DF4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A5E47-0339-D586-C0D3-5695FE7F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ED620-3DD3-5D8F-D567-1912DA69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B67B-F4F1-B907-0B6E-D9278EEC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CADB-E8BC-DBCC-3197-12B46FAF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34707-0092-96EA-63A5-D7F0EF9A3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7A4C9-254F-CBEF-B5DA-5ECC98BE1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F324-E7F4-DA5B-86C4-B81B1B08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9545-722F-5899-6A5C-1E375322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11C5-DC61-BF0D-30BE-61D4AC46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9154-5BD4-FB7F-5A3F-2E1580FA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BA3E-F235-8F63-107D-95894FA0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9BB6-44C8-FF57-DC93-14D1C4B6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2B2A-32F0-C171-517F-73DBE203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7FA4-B12E-4B35-A12F-75A32483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C04E-CF70-5F61-71D1-0B33920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84CA-3046-8BE2-7950-F4AEA9CC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FDFA-BE12-71DF-28BE-5D21ECFF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6135-B699-F282-6ECF-C296F984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A529-DE62-AA91-0352-5A255E6F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8EC3-169C-7100-9D1D-3A9F369B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1330-41B5-B0D6-0607-D16F728ED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71FBA-92AE-138C-AEE1-D6D1A015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1396B-5336-9BC3-4B1B-2A8469B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5852-B9C6-08F6-4A06-32DA6AFE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089A-4803-E0E4-D21C-30A79DC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BDA3-982C-B9F6-E7EB-E7CA4698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E636-9420-E150-C54E-163055A2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C55CF-18CF-6393-28B7-6A4870FC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E910B-564D-E70B-9F40-41B3D932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5971B-9648-5710-3395-065B7728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924D9-86AB-6285-ECEE-D5A30421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2E743-319E-1E29-6D94-FF7B78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75E93-FCE2-0E5C-5505-DF8CFFD3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3B55-F179-4FA5-2B80-9D42E6EA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B13E-1799-0164-D2DE-C2DB49C7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978D2-0FE1-F9D7-B615-1717E283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7D7D-E613-0418-98DF-0B087B4C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7CFB-48F2-3F3F-F6F8-C471FD8A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0B55B-49CE-11B4-08C5-F11BA71B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2FB8-5DD3-BC1C-A48D-DCC2ED85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C82C-42FC-677B-34F8-1E1339F7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8D8D-DD9B-7DF7-B2CA-9C4A989A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FFE2-B29D-8871-20E6-B786A294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7BA7B-7343-CCF1-451E-3C34B007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E453-8CBE-5AB0-427D-71604117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7C82-28CC-9F3D-D471-E998912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C989-269D-E37D-B506-8D60A7BC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E31DC-0B66-3CE3-14C9-EC6D2B912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23DBE-2499-8B6D-0A96-E3EB6815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2F7-66C8-C7F3-CCAD-A106EA1A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60A1-9C5D-76DE-C3C1-8F9EC3C2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DF97D-6F22-92A9-AA6E-195D2D4D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19C6E-4CA2-94B3-574C-D9CED15D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11E7-257B-CD1E-3F96-F3538DB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CA0E-6A9A-E92E-50A0-FC17EACC8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8913-6AF3-0443-8C98-BBE86971F53E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2647-2C1B-15BC-8B36-3C272FAFA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E2FE-EED3-490F-688D-040126FF2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D185-4DFE-5F47-A626-AE157668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5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AD55-D0F2-6346-BF9F-23E5094D9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on </a:t>
            </a:r>
            <a:r>
              <a:rPr lang="en-US" dirty="0" err="1"/>
              <a:t>HIOverlay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FA273-CD79-E47D-9407-DC66C06BC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Diptanil Roy</a:t>
            </a:r>
          </a:p>
          <a:p>
            <a:endParaRPr lang="en-US" dirty="0"/>
          </a:p>
          <a:p>
            <a:r>
              <a:rPr lang="en-US" dirty="0"/>
              <a:t>December 7, 2022</a:t>
            </a:r>
          </a:p>
        </p:txBody>
      </p:sp>
    </p:spTree>
    <p:extLst>
      <p:ext uri="{BB962C8B-B14F-4D97-AF65-F5344CB8AC3E}">
        <p14:creationId xmlns:p14="http://schemas.microsoft.com/office/powerpoint/2010/main" val="257194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08861-0BB0-23EF-AF50-6B7E4B1739DA}"/>
              </a:ext>
            </a:extLst>
          </p:cNvPr>
          <p:cNvSpPr txBox="1"/>
          <p:nvPr/>
        </p:nvSpPr>
        <p:spPr>
          <a:xfrm>
            <a:off x="0" y="0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Changes to </a:t>
            </a:r>
            <a:r>
              <a:rPr lang="en-US" b="1" dirty="0" err="1"/>
              <a:t>HIOverlay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0DF4B-6A88-5F74-25E0-010AA8B273E5}"/>
              </a:ext>
            </a:extLst>
          </p:cNvPr>
          <p:cNvSpPr txBox="1"/>
          <p:nvPr/>
        </p:nvSpPr>
        <p:spPr>
          <a:xfrm>
            <a:off x="226577" y="509798"/>
            <a:ext cx="8440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Bugs: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Events with 2 D0s were not treated properly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MC D0 Jet Spectra was not identical to the QM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Other minor bugs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Ensured that the centrality distribution of overlaid events doesn’t change from data</a:t>
            </a: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7BCCB998-09D4-F2F1-0233-64C77844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124"/>
            <a:ext cx="4985771" cy="362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A0537-6CCF-0E5E-70D5-C521735C6653}"/>
              </a:ext>
            </a:extLst>
          </p:cNvPr>
          <p:cNvSpPr txBox="1"/>
          <p:nvPr/>
        </p:nvSpPr>
        <p:spPr>
          <a:xfrm>
            <a:off x="848909" y="6226332"/>
            <a:ext cx="3287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Centrality Distribution for Overlaid Events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62D18-DC15-379A-10BE-17848040A778}"/>
              </a:ext>
            </a:extLst>
          </p:cNvPr>
          <p:cNvSpPr txBox="1"/>
          <p:nvPr/>
        </p:nvSpPr>
        <p:spPr>
          <a:xfrm>
            <a:off x="7962541" y="1942926"/>
            <a:ext cx="20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issues still exist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B1588-B95D-5EF5-CF2A-D66140A99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92932" y="347416"/>
            <a:ext cx="2142714" cy="6072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A99FC6-FECF-8580-6222-998F46A4BB00}"/>
              </a:ext>
            </a:extLst>
          </p:cNvPr>
          <p:cNvSpPr txBox="1"/>
          <p:nvPr/>
        </p:nvSpPr>
        <p:spPr>
          <a:xfrm>
            <a:off x="5256079" y="2127592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QM Method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314E36-D05A-B704-D0E4-4F2D013F7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892932" y="2490130"/>
            <a:ext cx="2142714" cy="6072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E594A0-5FCA-C1B3-7EB2-102A73258B24}"/>
              </a:ext>
            </a:extLst>
          </p:cNvPr>
          <p:cNvSpPr txBox="1"/>
          <p:nvPr/>
        </p:nvSpPr>
        <p:spPr>
          <a:xfrm>
            <a:off x="5256079" y="436107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HI Method</a:t>
            </a:r>
          </a:p>
        </p:txBody>
      </p:sp>
    </p:spTree>
    <p:extLst>
      <p:ext uri="{BB962C8B-B14F-4D97-AF65-F5344CB8AC3E}">
        <p14:creationId xmlns:p14="http://schemas.microsoft.com/office/powerpoint/2010/main" val="33553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ED856-6FA9-9177-AE2C-3B7E15E3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82162" y="-2883593"/>
            <a:ext cx="2169695" cy="7936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C9B79-B029-AA7E-AE6A-B158531C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82163" y="-617688"/>
            <a:ext cx="2169695" cy="793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FF7F4-6D7A-6ACD-274E-5714D91CC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812765" y="1591475"/>
            <a:ext cx="2192721" cy="8021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0B584-6004-67C9-6F45-7E956CFC38B5}"/>
              </a:ext>
            </a:extLst>
          </p:cNvPr>
          <p:cNvSpPr txBox="1"/>
          <p:nvPr/>
        </p:nvSpPr>
        <p:spPr>
          <a:xfrm>
            <a:off x="0" y="0"/>
            <a:ext cx="389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HIOverlay</a:t>
            </a:r>
            <a:r>
              <a:rPr lang="en-US" b="1" dirty="0"/>
              <a:t> vs Single Particle Embedding</a:t>
            </a:r>
          </a:p>
        </p:txBody>
      </p:sp>
    </p:spTree>
    <p:extLst>
      <p:ext uri="{BB962C8B-B14F-4D97-AF65-F5344CB8AC3E}">
        <p14:creationId xmlns:p14="http://schemas.microsoft.com/office/powerpoint/2010/main" val="34891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7A3E6-27B7-63DE-8A3F-5FC89AB9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47196" y="-1847196"/>
            <a:ext cx="2342266" cy="6036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B570C-C062-BF87-7E65-19D55CD4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89783" y="452484"/>
            <a:ext cx="2257092" cy="6036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394DE-5229-0456-8976-5BB929CE0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889783" y="2711124"/>
            <a:ext cx="2257093" cy="6036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058C1-026C-5FF9-CC85-7F36168A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88635" y="101732"/>
            <a:ext cx="2342268" cy="62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5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35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67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on HIOverlay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HIOverlay</dc:title>
  <dc:creator>Diptanil Roy</dc:creator>
  <cp:lastModifiedBy>Diptanil Roy</cp:lastModifiedBy>
  <cp:revision>2</cp:revision>
  <dcterms:created xsi:type="dcterms:W3CDTF">2022-12-07T15:23:56Z</dcterms:created>
  <dcterms:modified xsi:type="dcterms:W3CDTF">2022-12-16T17:06:27Z</dcterms:modified>
</cp:coreProperties>
</file>