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/>
    <p:restoredTop sz="95321"/>
  </p:normalViewPr>
  <p:slideViewPr>
    <p:cSldViewPr snapToGrid="0">
      <p:cViewPr varScale="1">
        <p:scale>
          <a:sx n="94" d="100"/>
          <a:sy n="94" d="100"/>
        </p:scale>
        <p:origin x="10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8E19-7212-6824-D4D5-CB6DA1C0D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61D1C-9888-74B9-9454-9275AF8D2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77EA-B97B-0BF9-1DE8-AF821966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7713-C0C6-C310-2697-8D62E775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1EF1-4D3B-FBF2-7490-48E1B562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5F50-C3ED-D69B-572E-639B056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A1526-95DC-6FE5-F883-044FD5C32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FD467-E2CA-B8DF-E022-195AEA5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B2490-7AEF-9423-9F5B-3E57259A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6C91-0C52-58D4-22B9-73190068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7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29F4F-C395-2791-ACF0-1989640D4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1FF92-F8F2-1F4A-D8C5-D419AB32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36F4-A0C1-F44F-9C88-8A4F3C63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5F69-4530-BB21-C7FE-0221EF30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DEA2-FF8B-4C08-47D7-73FF3F31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CEE3-5219-9151-45B0-0D28DF1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F589-4066-9F27-6568-A02615B1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E385-15E3-B8F7-80FC-2F672BC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D132-8997-EDD4-15D4-E6777D58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4B9F-0ABE-426C-FDEA-EB1D8D0E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30C3-3C97-E754-7470-7FC005A3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B1D-5BBB-6F1F-7045-6ABCDBBC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96B-A6BA-DA1D-362B-31D6CE4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4F4D-7166-65BC-A61B-A61384ED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08B1-0444-6028-D6C5-51A18B78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29F5-0C64-956A-7B7A-EFCB63E9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7836-098A-3465-1FDB-BC7B80B95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D8DD-D694-A1B4-BBD2-7D907DB07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6967-99A8-454D-9F5B-21FC7F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05A09-6766-D218-ADE1-1B441410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55C5B-9108-1818-6493-C23FCE2F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925A-3261-8FCE-8FC9-877E4A18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5D71B-A916-258C-4DAF-8C182085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C42B-FFAE-79CD-15FF-8E53A746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93945-4D99-6F70-6A43-1F8ED425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E35D6-9159-45AD-D717-4889FD380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3E4DF-A21A-6649-4456-39422013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B635E-34D8-9ED5-5290-69F278A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265DE-53A6-3780-AFF5-A43E7295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9059-41AA-C9DC-E9A6-B9048195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1FA70-DBD7-B5C9-681F-8AC0A7B6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740C5-DA64-A3CB-FE14-6EE1FE4A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C6222-46A5-72A4-8625-9977A6B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61653-2E98-B1C5-E25C-4868C91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5B7C9-7FBB-12AE-2D72-375A47F8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BA259-2978-8AEB-7D6E-6C7098CA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3AC7-11CA-4A6E-6D62-551D6AF6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7FB8-A5FC-BF1A-A6EA-2F987576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AF4E1-E77E-B3E8-99E1-11B9D7118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96A58-92E9-23D8-A088-266A4900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1305-E2DE-6AEC-BC8C-CCB39FA0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A9C3A-6B03-0E9F-2B30-4E35D3EF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CE40-4345-6C83-C220-B3B27F4B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F7D89-464F-88E2-2E55-88728DB36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9F305-32FB-4269-CC31-7D5858B0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6FF1-E1D2-F48E-0B72-B1A82E40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E19F2-50F7-4F84-85BA-D932E303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F2FA6-8B59-0F81-8C33-16CC167B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2B956-BEAD-681C-1E93-1E59541A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4341B-E81D-1B54-A666-B07B18B7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5900-92C5-F43F-D1AD-A84E957F3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216A1-F077-8D4B-A563-D88FD436438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4461-9918-4B65-9064-90744A63E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C414-11DF-07C5-84E2-7239FE0CA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E30E-9F4F-B948-9923-A0014C1A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upal.star.bnl.gov/STAR/blog/droy1/Preliminary-plot-D0-pT-Spectra-and-radial-distributions-D0-pT-5-GeV-AuAu-collisions-200-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upal.star.bnl.gov/STAR/blog/droy1/Preliminary-plot-D0-pT-Spectra-and-radial-distributions-D0-pT-5-GeV-AuAu-collisions-200-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AC0F-7F29-9C98-33B9-B9C71919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4191" y="1041400"/>
            <a:ext cx="13000382" cy="2387600"/>
          </a:xfrm>
        </p:spPr>
        <p:txBody>
          <a:bodyPr>
            <a:normAutofit/>
          </a:bodyPr>
          <a:lstStyle/>
          <a:p>
            <a:r>
              <a:rPr lang="en-US" sz="4800" i="1" dirty="0"/>
              <a:t>D0 – Jet Analysis in Run14 </a:t>
            </a:r>
            <a:r>
              <a:rPr lang="en-US" sz="4800" i="1" dirty="0" err="1"/>
              <a:t>AuAu</a:t>
            </a:r>
            <a:r>
              <a:rPr lang="en-US" sz="4800" i="1" dirty="0"/>
              <a:t> 200 GeV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8489D-71ED-9AB8-C370-35783D179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Diptanil Roy</a:t>
            </a:r>
          </a:p>
          <a:p>
            <a:endParaRPr lang="en-US" sz="3200" dirty="0"/>
          </a:p>
          <a:p>
            <a:r>
              <a:rPr lang="en-US" dirty="0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14256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A7BBF0-CB69-5F87-0F61-283591FAA65B}"/>
              </a:ext>
            </a:extLst>
          </p:cNvPr>
          <p:cNvSpPr txBox="1"/>
          <p:nvPr/>
        </p:nvSpPr>
        <p:spPr>
          <a:xfrm>
            <a:off x="0" y="0"/>
            <a:ext cx="1865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Preliminaries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D70BC-5269-A9A3-AD76-8167EFEF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1290929" y="860207"/>
            <a:ext cx="4347653" cy="4473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2048F-B3FF-8AA1-9FAE-A3EFC10B7D9D}"/>
              </a:ext>
            </a:extLst>
          </p:cNvPr>
          <p:cNvSpPr txBox="1"/>
          <p:nvPr/>
        </p:nvSpPr>
        <p:spPr>
          <a:xfrm>
            <a:off x="0" y="461666"/>
            <a:ext cx="705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D0-Jet </a:t>
            </a:r>
            <a:r>
              <a:rPr lang="en-US" sz="2400" b="1" dirty="0" err="1"/>
              <a:t>pT</a:t>
            </a:r>
            <a:r>
              <a:rPr lang="en-US" sz="2400" b="1" dirty="0"/>
              <a:t> Spectra</a:t>
            </a:r>
            <a:endParaRPr lang="en-US" sz="2400" b="1" baseline="-25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D55B9-7252-92C1-3459-8BB84A77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6553419" y="860207"/>
            <a:ext cx="4347654" cy="4473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019C19-5EE3-0072-1464-04EA36C8E74C}"/>
              </a:ext>
            </a:extLst>
          </p:cNvPr>
          <p:cNvSpPr txBox="1"/>
          <p:nvPr/>
        </p:nvSpPr>
        <p:spPr>
          <a:xfrm>
            <a:off x="4808756" y="602700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Link to preliminaries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4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A6253-1C98-4B8E-B2CF-122E26F0A974}"/>
              </a:ext>
            </a:extLst>
          </p:cNvPr>
          <p:cNvSpPr txBox="1"/>
          <p:nvPr/>
        </p:nvSpPr>
        <p:spPr>
          <a:xfrm>
            <a:off x="0" y="0"/>
            <a:ext cx="1865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Preliminaries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4A4A4-CBF3-C22C-5D6B-7FEBC0D7FC1C}"/>
              </a:ext>
            </a:extLst>
          </p:cNvPr>
          <p:cNvSpPr txBox="1"/>
          <p:nvPr/>
        </p:nvSpPr>
        <p:spPr>
          <a:xfrm>
            <a:off x="0" y="461666"/>
            <a:ext cx="705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D0 Radial Profile in Jet</a:t>
            </a:r>
            <a:endParaRPr lang="en-US" sz="2400" b="1" baseline="-25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D8DEA-95FE-F110-7C16-96B09A28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6155110" y="883012"/>
            <a:ext cx="4071224" cy="4189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0D745-70A9-0160-7F36-AC23490C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7" b="457"/>
          <a:stretch/>
        </p:blipFill>
        <p:spPr>
          <a:xfrm rot="5400000">
            <a:off x="1364837" y="883013"/>
            <a:ext cx="4108808" cy="4189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57DEC-B80D-570F-2B08-3981E6A0B3E0}"/>
              </a:ext>
            </a:extLst>
          </p:cNvPr>
          <p:cNvSpPr txBox="1"/>
          <p:nvPr/>
        </p:nvSpPr>
        <p:spPr>
          <a:xfrm>
            <a:off x="4808756" y="602700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Link to preliminaries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3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788EF-6A77-07BB-1251-0A462A8BA34C}"/>
              </a:ext>
            </a:extLst>
          </p:cNvPr>
          <p:cNvSpPr txBox="1"/>
          <p:nvPr/>
        </p:nvSpPr>
        <p:spPr>
          <a:xfrm>
            <a:off x="0" y="461666"/>
            <a:ext cx="705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Uncorrected D0 Fragmentation Function in Jet</a:t>
            </a:r>
            <a:endParaRPr lang="en-US" sz="2400" b="1" baseline="-25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BAF83-6C4D-562E-4EED-70F33EE8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733" y="0"/>
            <a:ext cx="46324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068F1-5696-E4CB-3ECE-1164B3B42437}"/>
              </a:ext>
            </a:extLst>
          </p:cNvPr>
          <p:cNvSpPr txBox="1"/>
          <p:nvPr/>
        </p:nvSpPr>
        <p:spPr>
          <a:xfrm>
            <a:off x="7235686" y="2573317"/>
            <a:ext cx="469789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Closures for 2D unfolding with </a:t>
            </a:r>
            <a:r>
              <a:rPr lang="en-US" dirty="0" err="1"/>
              <a:t>pT</a:t>
            </a:r>
            <a:r>
              <a:rPr lang="en-US" dirty="0"/>
              <a:t> vs 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Tricky because the fragmentation function from PYTHIA for charm quark jets is inaccurate</a:t>
            </a:r>
          </a:p>
        </p:txBody>
      </p:sp>
    </p:spTree>
    <p:extLst>
      <p:ext uri="{BB962C8B-B14F-4D97-AF65-F5344CB8AC3E}">
        <p14:creationId xmlns:p14="http://schemas.microsoft.com/office/powerpoint/2010/main" val="295051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58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D0 – Jet Analysis in Run14 AuAu 200 GeV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D0 – Jet Analysis in Run14 AuAu 200 GeV</dc:title>
  <dc:creator>Diptanil Roy</dc:creator>
  <cp:lastModifiedBy>Diptanil Roy</cp:lastModifiedBy>
  <cp:revision>3</cp:revision>
  <dcterms:created xsi:type="dcterms:W3CDTF">2023-01-18T03:29:17Z</dcterms:created>
  <dcterms:modified xsi:type="dcterms:W3CDTF">2023-01-18T14:30:01Z</dcterms:modified>
</cp:coreProperties>
</file>