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3"/>
    <p:restoredTop sz="96327"/>
  </p:normalViewPr>
  <p:slideViewPr>
    <p:cSldViewPr snapToGrid="0">
      <p:cViewPr>
        <p:scale>
          <a:sx n="150" d="100"/>
          <a:sy n="150" d="100"/>
        </p:scale>
        <p:origin x="2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9DA3-A24E-90EA-2106-0BA0ECC4E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42050-5612-A776-7432-7B6DBD48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8DD3-B158-468D-E616-2AEFDF7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A3C8-AD10-4890-2AE9-C272D0F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CC34-8F04-2D11-056E-A3243E5C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3D5-AE75-EE35-53AC-5C78B5F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8268A-6882-9EAA-EC2E-29F85FCFF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051C-4324-252C-39DC-01F96769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23CD-16DE-6C0E-63D0-F3EF36E3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318D-CD5C-763D-C88C-80C0E36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6D8F-EF51-335F-BFEA-88642F589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B118-248F-BD93-3A9D-A0D516BC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26E8-B6C4-65D6-A5B4-0E65F28E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C53F-C52B-D7B3-028B-816231F5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DF2-27E5-1EB2-38D9-9E55FB4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5343-BF6B-2829-698A-F0C2D5BE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E60A-0155-867D-D2F3-170B7816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F7CF-BE83-DA9E-FB10-892ADA53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FE56-C702-5E91-93E8-6F7C807F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AB2-FCC2-A248-2924-D7FCCD18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4ED2-2795-C730-336A-DE1D0789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2427-B637-DC65-23E5-7F7FE03A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507A-8834-3479-61E7-6317E508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2BA-36A3-066C-D3F1-3AF6505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E890-6A6B-9E6A-80F0-1BB00946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3C8C-3F34-0E19-3793-2F8F409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CB39-19BE-ED27-5AEF-BFBBBFBE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27CFC-808D-46E1-05C1-D2B7328B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DB0C-B9AB-213A-73D2-98D964F4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B233-7901-7F66-5229-10E29408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4FF7-F2D3-2C5D-4C85-25F75E84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B269-D5D6-3227-E7F2-6D4BD482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9947-F865-E70E-B176-FBD39EF84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83DC-B628-209A-3746-F4FFA02D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CFD83-8CE9-49AF-643F-D45C310F6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923C-11A3-D868-8ADD-1DA1D3C5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2941-BD43-1017-D7FB-7AE655E6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95625-635C-337D-5E1B-8C67183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A54B0-3D5E-F433-DE51-E8A83898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B561-2210-ECB9-7E93-DA9E94AA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E2C9A-B985-DF49-622A-FFBC0959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1A1B8-2418-9967-C608-077B6C5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49BDA-DC5F-1AA3-1C25-0C04A743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983C9-D529-7422-FEAA-452C9B77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42525-C386-B825-4C01-CA4F9FD2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9C47-5300-B0C4-9CCE-46999BB3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5223-D873-833F-4E54-77CCD351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2EF8-45FF-09C2-60D5-D65497F6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DFCF-2388-04AE-C8EF-299E3C26D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7B8FE-4960-E3D4-21C9-FEF5B46B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6787-943B-E235-B0C3-DA9902D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8349-B849-2834-9CBA-6BDB714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64BF-A79D-2460-A340-56B7D267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A79BA-286E-09E1-C53A-225D55B3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2A64-BE15-B9AF-B3C7-A6F2D2B4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3F4EA-6A50-9B83-513D-DCDB45A0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58DE-C494-8868-8B02-36EAB9EF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FA54-D3FE-85E9-653F-2E387C45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A4CB8-9DB8-A61F-7988-E4EF7CFD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B77D2-0274-5F60-B482-EEA3924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9770-0E27-E7FA-5B81-F16630ED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1A57-FB98-D440-8E9E-909601945DD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2B12-A176-736D-9BF4-2F5BE3C3E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7E2E-89F2-7B76-0CA7-5E04566C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976-2A0D-F049-8FAC-B51A2945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97E75C-EC10-2563-41BE-2457FF3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9" y="70236"/>
            <a:ext cx="3474418" cy="323336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DDB335-D70E-E274-1DB8-08F85D22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08" y="0"/>
            <a:ext cx="3399183" cy="323336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1A0CD5-1816-9BB8-4F43-F15AAC63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190" y="0"/>
            <a:ext cx="3419911" cy="323337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88EDAC0-A566-8A36-3624-97F9DF145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26" y="3429000"/>
            <a:ext cx="3399183" cy="3303606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51E395-B1E8-AC0F-FE6B-7FADDC86A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408" y="3491696"/>
            <a:ext cx="3399183" cy="330605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0525BC6-CF5F-B1B4-0295-96038DCEE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190" y="3624631"/>
            <a:ext cx="3423320" cy="3233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47AEF-BA83-7D59-5C89-DDA46E09C9F9}"/>
              </a:ext>
            </a:extLst>
          </p:cNvPr>
          <p:cNvSpPr txBox="1"/>
          <p:nvPr/>
        </p:nvSpPr>
        <p:spPr>
          <a:xfrm>
            <a:off x="714007" y="125394"/>
            <a:ext cx="216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Closure:</a:t>
            </a:r>
          </a:p>
          <a:p>
            <a:r>
              <a:rPr lang="en-US" dirty="0"/>
              <a:t>1 &lt; D0 </a:t>
            </a:r>
            <a:r>
              <a:rPr lang="en-US" dirty="0" err="1"/>
              <a:t>pT</a:t>
            </a:r>
            <a:r>
              <a:rPr lang="en-US" dirty="0"/>
              <a:t> [GeV] &lt; 10 </a:t>
            </a:r>
          </a:p>
          <a:p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&gt; 5 GeV</a:t>
            </a:r>
          </a:p>
        </p:txBody>
      </p:sp>
    </p:spTree>
    <p:extLst>
      <p:ext uri="{BB962C8B-B14F-4D97-AF65-F5344CB8AC3E}">
        <p14:creationId xmlns:p14="http://schemas.microsoft.com/office/powerpoint/2010/main" val="7330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670433-947D-0442-783B-6ACEC8E7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641"/>
            <a:ext cx="5616881" cy="4259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EC045-7589-5E25-83C7-2500B440D72A}"/>
              </a:ext>
            </a:extLst>
          </p:cNvPr>
          <p:cNvSpPr txBox="1"/>
          <p:nvPr/>
        </p:nvSpPr>
        <p:spPr>
          <a:xfrm>
            <a:off x="4870174" y="49041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DD907-70A6-50B9-DE91-4C4D046E5934}"/>
              </a:ext>
            </a:extLst>
          </p:cNvPr>
          <p:cNvSpPr txBox="1"/>
          <p:nvPr/>
        </p:nvSpPr>
        <p:spPr>
          <a:xfrm>
            <a:off x="1752702" y="277457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&lt; D0 </a:t>
            </a:r>
            <a:r>
              <a:rPr lang="en-US" dirty="0" err="1"/>
              <a:t>pT</a:t>
            </a:r>
            <a:r>
              <a:rPr lang="en-US" dirty="0"/>
              <a:t> [GeV] &lt; 10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656DD6E-A51B-8EC0-00AC-02C87DAF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79" y="829640"/>
            <a:ext cx="6371369" cy="4138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D8273-F3D4-0942-7E5C-C868893179B2}"/>
              </a:ext>
            </a:extLst>
          </p:cNvPr>
          <p:cNvSpPr txBox="1"/>
          <p:nvPr/>
        </p:nvSpPr>
        <p:spPr>
          <a:xfrm>
            <a:off x="11314014" y="49041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343B-C0BC-4A31-9B49-AC29836A4B2D}"/>
              </a:ext>
            </a:extLst>
          </p:cNvPr>
          <p:cNvSpPr txBox="1"/>
          <p:nvPr/>
        </p:nvSpPr>
        <p:spPr>
          <a:xfrm>
            <a:off x="7795770" y="277457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&lt; D0 </a:t>
            </a:r>
            <a:r>
              <a:rPr lang="en-US" dirty="0" err="1"/>
              <a:t>pT</a:t>
            </a:r>
            <a:r>
              <a:rPr lang="en-US" dirty="0"/>
              <a:t> [GeV] &lt; 10</a:t>
            </a:r>
          </a:p>
        </p:txBody>
      </p:sp>
    </p:spTree>
    <p:extLst>
      <p:ext uri="{BB962C8B-B14F-4D97-AF65-F5344CB8AC3E}">
        <p14:creationId xmlns:p14="http://schemas.microsoft.com/office/powerpoint/2010/main" val="371173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2B3236C-D4DC-2F0F-DA08-D20F786D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" y="454732"/>
            <a:ext cx="12066104" cy="594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AFA89-7D84-164F-15CB-EEF13FD81112}"/>
              </a:ext>
            </a:extLst>
          </p:cNvPr>
          <p:cNvSpPr txBox="1"/>
          <p:nvPr/>
        </p:nvSpPr>
        <p:spPr>
          <a:xfrm>
            <a:off x="1352440" y="1130069"/>
            <a:ext cx="211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&lt; D0 </a:t>
            </a:r>
            <a:r>
              <a:rPr lang="en-US" dirty="0" err="1"/>
              <a:t>pT</a:t>
            </a:r>
            <a:r>
              <a:rPr lang="en-US" dirty="0"/>
              <a:t> [GeV] &lt; 10</a:t>
            </a:r>
          </a:p>
          <a:p>
            <a:r>
              <a:rPr lang="en-US" dirty="0"/>
              <a:t>Gen Jet </a:t>
            </a:r>
            <a:r>
              <a:rPr lang="en-US" dirty="0" err="1"/>
              <a:t>pT</a:t>
            </a:r>
            <a:r>
              <a:rPr lang="en-US" dirty="0"/>
              <a:t> &gt; 5 GeV</a:t>
            </a:r>
          </a:p>
          <a:p>
            <a:r>
              <a:rPr lang="en-US" dirty="0" err="1"/>
              <a:t>Reco</a:t>
            </a:r>
            <a:r>
              <a:rPr lang="en-US" dirty="0"/>
              <a:t> Jet </a:t>
            </a:r>
            <a:r>
              <a:rPr lang="en-US" dirty="0" err="1"/>
              <a:t>pT</a:t>
            </a:r>
            <a:r>
              <a:rPr lang="en-US" dirty="0"/>
              <a:t> &gt; 0 GeV</a:t>
            </a:r>
          </a:p>
        </p:txBody>
      </p:sp>
    </p:spTree>
    <p:extLst>
      <p:ext uri="{BB962C8B-B14F-4D97-AF65-F5344CB8AC3E}">
        <p14:creationId xmlns:p14="http://schemas.microsoft.com/office/powerpoint/2010/main" val="280355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59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1</cp:revision>
  <dcterms:created xsi:type="dcterms:W3CDTF">2022-10-04T20:03:55Z</dcterms:created>
  <dcterms:modified xsi:type="dcterms:W3CDTF">2022-10-07T16:39:47Z</dcterms:modified>
</cp:coreProperties>
</file>