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8"/>
  </p:notesMasterIdLst>
  <p:handoutMasterIdLst>
    <p:handoutMasterId r:id="rId19"/>
  </p:handoutMasterIdLst>
  <p:sldIdLst>
    <p:sldId id="289" r:id="rId5"/>
    <p:sldId id="290" r:id="rId6"/>
    <p:sldId id="291" r:id="rId7"/>
    <p:sldId id="293" r:id="rId8"/>
    <p:sldId id="294" r:id="rId9"/>
    <p:sldId id="296" r:id="rId10"/>
    <p:sldId id="297" r:id="rId11"/>
    <p:sldId id="298" r:id="rId12"/>
    <p:sldId id="299" r:id="rId13"/>
    <p:sldId id="300" r:id="rId14"/>
    <p:sldId id="301" r:id="rId15"/>
    <p:sldId id="302" r:id="rId16"/>
    <p:sldId id="30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70"/>
  </p:normalViewPr>
  <p:slideViewPr>
    <p:cSldViewPr snapToGrid="0">
      <p:cViewPr varScale="1">
        <p:scale>
          <a:sx n="82" d="100"/>
          <a:sy n="82" d="100"/>
        </p:scale>
        <p:origin x="720" y="77"/>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D835B3-0214-44D6-BB25-362E91DBF9EA}" type="doc">
      <dgm:prSet loTypeId="urn:microsoft.com/office/officeart/2016/7/layout/RepeatingBendingProcessNew" loCatId="process" qsTypeId="urn:microsoft.com/office/officeart/2005/8/quickstyle/simple2" qsCatId="simple" csTypeId="urn:microsoft.com/office/officeart/2005/8/colors/accent2_2" csCatId="accent2"/>
      <dgm:spPr/>
      <dgm:t>
        <a:bodyPr/>
        <a:lstStyle/>
        <a:p>
          <a:endParaRPr lang="en-US"/>
        </a:p>
      </dgm:t>
    </dgm:pt>
    <dgm:pt modelId="{2C07C816-8487-4DBA-9F07-76DEB8EB8C30}">
      <dgm:prSet/>
      <dgm:spPr/>
      <dgm:t>
        <a:bodyPr/>
        <a:lstStyle/>
        <a:p>
          <a:r>
            <a:rPr lang="en-IN"/>
            <a:t>Market Research </a:t>
          </a:r>
          <a:endParaRPr lang="en-US"/>
        </a:p>
      </dgm:t>
    </dgm:pt>
    <dgm:pt modelId="{5C6B8CB1-5E98-4AEE-82B7-10466917EC62}" type="parTrans" cxnId="{3954744E-B54D-4641-B8EC-D07923264869}">
      <dgm:prSet/>
      <dgm:spPr/>
      <dgm:t>
        <a:bodyPr/>
        <a:lstStyle/>
        <a:p>
          <a:endParaRPr lang="en-US"/>
        </a:p>
      </dgm:t>
    </dgm:pt>
    <dgm:pt modelId="{1521D0C9-ECEC-4448-886F-396304285DD3}" type="sibTrans" cxnId="{3954744E-B54D-4641-B8EC-D07923264869}">
      <dgm:prSet/>
      <dgm:spPr/>
      <dgm:t>
        <a:bodyPr/>
        <a:lstStyle/>
        <a:p>
          <a:endParaRPr lang="en-US"/>
        </a:p>
      </dgm:t>
    </dgm:pt>
    <dgm:pt modelId="{2DC9F4C9-4A18-4703-AB57-8E1C2E13ECA1}">
      <dgm:prSet/>
      <dgm:spPr/>
      <dgm:t>
        <a:bodyPr/>
        <a:lstStyle/>
        <a:p>
          <a:r>
            <a:rPr lang="en-IN" dirty="0"/>
            <a:t>Website Optimization</a:t>
          </a:r>
          <a:endParaRPr lang="en-US" dirty="0"/>
        </a:p>
      </dgm:t>
    </dgm:pt>
    <dgm:pt modelId="{AD2D84AB-F16B-483A-8916-8F99E0559BBE}" type="parTrans" cxnId="{5C4F11E3-0C28-4B65-AD33-B621C536BBDA}">
      <dgm:prSet/>
      <dgm:spPr/>
      <dgm:t>
        <a:bodyPr/>
        <a:lstStyle/>
        <a:p>
          <a:endParaRPr lang="en-US"/>
        </a:p>
      </dgm:t>
    </dgm:pt>
    <dgm:pt modelId="{F47D344F-C1CE-4280-840A-F95EB3126A31}" type="sibTrans" cxnId="{5C4F11E3-0C28-4B65-AD33-B621C536BBDA}">
      <dgm:prSet/>
      <dgm:spPr/>
      <dgm:t>
        <a:bodyPr/>
        <a:lstStyle/>
        <a:p>
          <a:endParaRPr lang="en-US"/>
        </a:p>
      </dgm:t>
    </dgm:pt>
    <dgm:pt modelId="{C748A363-6BBD-40CB-990F-38E6AADE937B}">
      <dgm:prSet/>
      <dgm:spPr/>
      <dgm:t>
        <a:bodyPr/>
        <a:lstStyle/>
        <a:p>
          <a:r>
            <a:rPr lang="en-IN"/>
            <a:t>Content Marketing</a:t>
          </a:r>
          <a:endParaRPr lang="en-US"/>
        </a:p>
      </dgm:t>
    </dgm:pt>
    <dgm:pt modelId="{86194111-4718-4C05-B5BF-4988AEE6C638}" type="parTrans" cxnId="{C02181BA-85C1-404B-9962-D0B16543D493}">
      <dgm:prSet/>
      <dgm:spPr/>
      <dgm:t>
        <a:bodyPr/>
        <a:lstStyle/>
        <a:p>
          <a:endParaRPr lang="en-US"/>
        </a:p>
      </dgm:t>
    </dgm:pt>
    <dgm:pt modelId="{99E43129-DA03-46F4-A15C-F25F374A6EB9}" type="sibTrans" cxnId="{C02181BA-85C1-404B-9962-D0B16543D493}">
      <dgm:prSet/>
      <dgm:spPr/>
      <dgm:t>
        <a:bodyPr/>
        <a:lstStyle/>
        <a:p>
          <a:endParaRPr lang="en-US"/>
        </a:p>
      </dgm:t>
    </dgm:pt>
    <dgm:pt modelId="{99224FA5-0292-4B82-9071-DBC07C0DBBC6}">
      <dgm:prSet/>
      <dgm:spPr/>
      <dgm:t>
        <a:bodyPr/>
        <a:lstStyle/>
        <a:p>
          <a:r>
            <a:rPr lang="en-IN"/>
            <a:t>Search Engine Marketing</a:t>
          </a:r>
          <a:endParaRPr lang="en-US"/>
        </a:p>
      </dgm:t>
    </dgm:pt>
    <dgm:pt modelId="{F979ECE1-CEE4-42C2-893A-6996805DF5E8}" type="parTrans" cxnId="{B87B1E19-B933-461C-9C7E-343A7C64E302}">
      <dgm:prSet/>
      <dgm:spPr/>
      <dgm:t>
        <a:bodyPr/>
        <a:lstStyle/>
        <a:p>
          <a:endParaRPr lang="en-US"/>
        </a:p>
      </dgm:t>
    </dgm:pt>
    <dgm:pt modelId="{DD344E1F-6882-4E96-AD18-C2D601985B1E}" type="sibTrans" cxnId="{B87B1E19-B933-461C-9C7E-343A7C64E302}">
      <dgm:prSet/>
      <dgm:spPr/>
      <dgm:t>
        <a:bodyPr/>
        <a:lstStyle/>
        <a:p>
          <a:endParaRPr lang="en-US"/>
        </a:p>
      </dgm:t>
    </dgm:pt>
    <dgm:pt modelId="{490CB3F6-920B-401B-A2D7-8BB793557C6D}">
      <dgm:prSet/>
      <dgm:spPr/>
      <dgm:t>
        <a:bodyPr/>
        <a:lstStyle/>
        <a:p>
          <a:r>
            <a:rPr lang="en-IN"/>
            <a:t>Social Media Marketing</a:t>
          </a:r>
          <a:endParaRPr lang="en-US"/>
        </a:p>
      </dgm:t>
    </dgm:pt>
    <dgm:pt modelId="{04D555C2-E212-4017-9F8E-5394A6577FE1}" type="parTrans" cxnId="{5CCCB967-30CC-4930-AB0C-4D89EC2485CE}">
      <dgm:prSet/>
      <dgm:spPr/>
      <dgm:t>
        <a:bodyPr/>
        <a:lstStyle/>
        <a:p>
          <a:endParaRPr lang="en-US"/>
        </a:p>
      </dgm:t>
    </dgm:pt>
    <dgm:pt modelId="{936C97EA-FD56-45D6-911E-426640AE4253}" type="sibTrans" cxnId="{5CCCB967-30CC-4930-AB0C-4D89EC2485CE}">
      <dgm:prSet/>
      <dgm:spPr/>
      <dgm:t>
        <a:bodyPr/>
        <a:lstStyle/>
        <a:p>
          <a:endParaRPr lang="en-US"/>
        </a:p>
      </dgm:t>
    </dgm:pt>
    <dgm:pt modelId="{9789FC55-D816-4385-BC93-3B2012A78001}">
      <dgm:prSet/>
      <dgm:spPr/>
      <dgm:t>
        <a:bodyPr/>
        <a:lstStyle/>
        <a:p>
          <a:r>
            <a:rPr lang="en-IN"/>
            <a:t>Influencer Marketing</a:t>
          </a:r>
          <a:endParaRPr lang="en-US"/>
        </a:p>
      </dgm:t>
    </dgm:pt>
    <dgm:pt modelId="{D1D924C1-B192-48EA-9CFA-7DAD1AA49271}" type="parTrans" cxnId="{29B44BF4-42B4-43D2-AA23-0BEDEABF7FF5}">
      <dgm:prSet/>
      <dgm:spPr/>
      <dgm:t>
        <a:bodyPr/>
        <a:lstStyle/>
        <a:p>
          <a:endParaRPr lang="en-US"/>
        </a:p>
      </dgm:t>
    </dgm:pt>
    <dgm:pt modelId="{0EE5A4AE-3B8B-4DDD-81EE-13F0CF91E474}" type="sibTrans" cxnId="{29B44BF4-42B4-43D2-AA23-0BEDEABF7FF5}">
      <dgm:prSet/>
      <dgm:spPr/>
      <dgm:t>
        <a:bodyPr/>
        <a:lstStyle/>
        <a:p>
          <a:endParaRPr lang="en-US"/>
        </a:p>
      </dgm:t>
    </dgm:pt>
    <dgm:pt modelId="{B0DDFA4F-0990-401E-8477-D99FB7BABCF0}">
      <dgm:prSet/>
      <dgm:spPr/>
      <dgm:t>
        <a:bodyPr/>
        <a:lstStyle/>
        <a:p>
          <a:r>
            <a:rPr lang="en-IN"/>
            <a:t>Email Marketing</a:t>
          </a:r>
          <a:endParaRPr lang="en-US"/>
        </a:p>
      </dgm:t>
    </dgm:pt>
    <dgm:pt modelId="{E8A0996C-C34F-4257-981A-DE36E581D5B7}" type="parTrans" cxnId="{CEA5668E-5C3A-4948-A5C0-598D79AF0EF7}">
      <dgm:prSet/>
      <dgm:spPr/>
      <dgm:t>
        <a:bodyPr/>
        <a:lstStyle/>
        <a:p>
          <a:endParaRPr lang="en-US"/>
        </a:p>
      </dgm:t>
    </dgm:pt>
    <dgm:pt modelId="{005F43BE-9967-4402-A045-970E77EA0381}" type="sibTrans" cxnId="{CEA5668E-5C3A-4948-A5C0-598D79AF0EF7}">
      <dgm:prSet/>
      <dgm:spPr/>
      <dgm:t>
        <a:bodyPr/>
        <a:lstStyle/>
        <a:p>
          <a:endParaRPr lang="en-US"/>
        </a:p>
      </dgm:t>
    </dgm:pt>
    <dgm:pt modelId="{77C102EC-A0B1-4AF0-8C01-8D8A7C9C89B0}">
      <dgm:prSet/>
      <dgm:spPr/>
      <dgm:t>
        <a:bodyPr/>
        <a:lstStyle/>
        <a:p>
          <a:r>
            <a:rPr lang="en-IN"/>
            <a:t>Webinars and Virtual Events</a:t>
          </a:r>
          <a:endParaRPr lang="en-US"/>
        </a:p>
      </dgm:t>
    </dgm:pt>
    <dgm:pt modelId="{4DDC8DEC-20A3-41D4-AA9F-6D6F6868E288}" type="parTrans" cxnId="{2244E73B-ABB9-451A-B5C3-E8E797976372}">
      <dgm:prSet/>
      <dgm:spPr/>
      <dgm:t>
        <a:bodyPr/>
        <a:lstStyle/>
        <a:p>
          <a:endParaRPr lang="en-US"/>
        </a:p>
      </dgm:t>
    </dgm:pt>
    <dgm:pt modelId="{526DD94A-AF88-4469-93F6-ABC9F9A3CAB9}" type="sibTrans" cxnId="{2244E73B-ABB9-451A-B5C3-E8E797976372}">
      <dgm:prSet/>
      <dgm:spPr/>
      <dgm:t>
        <a:bodyPr/>
        <a:lstStyle/>
        <a:p>
          <a:endParaRPr lang="en-US"/>
        </a:p>
      </dgm:t>
    </dgm:pt>
    <dgm:pt modelId="{0FD54D72-97CC-494F-9D9B-795D28CC261C}">
      <dgm:prSet/>
      <dgm:spPr/>
      <dgm:t>
        <a:bodyPr/>
        <a:lstStyle/>
        <a:p>
          <a:r>
            <a:rPr lang="en-IN"/>
            <a:t>Localization</a:t>
          </a:r>
          <a:endParaRPr lang="en-US"/>
        </a:p>
      </dgm:t>
    </dgm:pt>
    <dgm:pt modelId="{63B6F818-1C79-473A-A519-F2AEC9E3E411}" type="parTrans" cxnId="{6E20DDA5-89B5-438E-BA5D-6CEA43ED6EB0}">
      <dgm:prSet/>
      <dgm:spPr/>
      <dgm:t>
        <a:bodyPr/>
        <a:lstStyle/>
        <a:p>
          <a:endParaRPr lang="en-US"/>
        </a:p>
      </dgm:t>
    </dgm:pt>
    <dgm:pt modelId="{291D0B90-7988-4E84-BFCF-A6F4F0DB9F87}" type="sibTrans" cxnId="{6E20DDA5-89B5-438E-BA5D-6CEA43ED6EB0}">
      <dgm:prSet/>
      <dgm:spPr/>
      <dgm:t>
        <a:bodyPr/>
        <a:lstStyle/>
        <a:p>
          <a:endParaRPr lang="en-US"/>
        </a:p>
      </dgm:t>
    </dgm:pt>
    <dgm:pt modelId="{DC4145E9-E405-4427-8808-5FBCF793669F}">
      <dgm:prSet/>
      <dgm:spPr/>
      <dgm:t>
        <a:bodyPr/>
        <a:lstStyle/>
        <a:p>
          <a:r>
            <a:rPr lang="en-IN"/>
            <a:t>Partnerships</a:t>
          </a:r>
          <a:endParaRPr lang="en-US"/>
        </a:p>
      </dgm:t>
    </dgm:pt>
    <dgm:pt modelId="{FA85D0F5-BE98-4A76-91ED-2A92184E5CC8}" type="parTrans" cxnId="{BB1065D0-ADBE-4EC7-9DC0-349A66A077C3}">
      <dgm:prSet/>
      <dgm:spPr/>
      <dgm:t>
        <a:bodyPr/>
        <a:lstStyle/>
        <a:p>
          <a:endParaRPr lang="en-US"/>
        </a:p>
      </dgm:t>
    </dgm:pt>
    <dgm:pt modelId="{1A5708C5-1C30-4DD0-AFFB-B3C77D7B0025}" type="sibTrans" cxnId="{BB1065D0-ADBE-4EC7-9DC0-349A66A077C3}">
      <dgm:prSet/>
      <dgm:spPr/>
      <dgm:t>
        <a:bodyPr/>
        <a:lstStyle/>
        <a:p>
          <a:endParaRPr lang="en-US"/>
        </a:p>
      </dgm:t>
    </dgm:pt>
    <dgm:pt modelId="{5136765A-80C2-4B82-AF77-25F845CE3736}" type="pres">
      <dgm:prSet presAssocID="{FBD835B3-0214-44D6-BB25-362E91DBF9EA}" presName="Name0" presStyleCnt="0">
        <dgm:presLayoutVars>
          <dgm:dir/>
          <dgm:resizeHandles val="exact"/>
        </dgm:presLayoutVars>
      </dgm:prSet>
      <dgm:spPr/>
    </dgm:pt>
    <dgm:pt modelId="{0CD1D02B-9EA9-4E21-ABB3-8FE9F88DA8E5}" type="pres">
      <dgm:prSet presAssocID="{2C07C816-8487-4DBA-9F07-76DEB8EB8C30}" presName="node" presStyleLbl="node1" presStyleIdx="0" presStyleCnt="10">
        <dgm:presLayoutVars>
          <dgm:bulletEnabled val="1"/>
        </dgm:presLayoutVars>
      </dgm:prSet>
      <dgm:spPr/>
    </dgm:pt>
    <dgm:pt modelId="{3382C0CB-C706-41AD-A54D-245692C6276E}" type="pres">
      <dgm:prSet presAssocID="{1521D0C9-ECEC-4448-886F-396304285DD3}" presName="sibTrans" presStyleLbl="sibTrans1D1" presStyleIdx="0" presStyleCnt="9"/>
      <dgm:spPr/>
    </dgm:pt>
    <dgm:pt modelId="{6E3E6BCD-0591-4E79-AFBE-8F1D9002ECA9}" type="pres">
      <dgm:prSet presAssocID="{1521D0C9-ECEC-4448-886F-396304285DD3}" presName="connectorText" presStyleLbl="sibTrans1D1" presStyleIdx="0" presStyleCnt="9"/>
      <dgm:spPr/>
    </dgm:pt>
    <dgm:pt modelId="{7FC6C3B9-54B7-4AE9-8262-D861EB88B1B8}" type="pres">
      <dgm:prSet presAssocID="{2DC9F4C9-4A18-4703-AB57-8E1C2E13ECA1}" presName="node" presStyleLbl="node1" presStyleIdx="1" presStyleCnt="10">
        <dgm:presLayoutVars>
          <dgm:bulletEnabled val="1"/>
        </dgm:presLayoutVars>
      </dgm:prSet>
      <dgm:spPr/>
    </dgm:pt>
    <dgm:pt modelId="{F6F354BE-7E17-4DCA-93E9-F8455461521D}" type="pres">
      <dgm:prSet presAssocID="{F47D344F-C1CE-4280-840A-F95EB3126A31}" presName="sibTrans" presStyleLbl="sibTrans1D1" presStyleIdx="1" presStyleCnt="9"/>
      <dgm:spPr/>
    </dgm:pt>
    <dgm:pt modelId="{C561A416-E4A8-4BE0-A969-5E500430A447}" type="pres">
      <dgm:prSet presAssocID="{F47D344F-C1CE-4280-840A-F95EB3126A31}" presName="connectorText" presStyleLbl="sibTrans1D1" presStyleIdx="1" presStyleCnt="9"/>
      <dgm:spPr/>
    </dgm:pt>
    <dgm:pt modelId="{8E750E96-647A-44B2-87ED-544A2C866558}" type="pres">
      <dgm:prSet presAssocID="{C748A363-6BBD-40CB-990F-38E6AADE937B}" presName="node" presStyleLbl="node1" presStyleIdx="2" presStyleCnt="10">
        <dgm:presLayoutVars>
          <dgm:bulletEnabled val="1"/>
        </dgm:presLayoutVars>
      </dgm:prSet>
      <dgm:spPr/>
    </dgm:pt>
    <dgm:pt modelId="{0BDAB07D-9258-41C4-B8E5-10974E1E243C}" type="pres">
      <dgm:prSet presAssocID="{99E43129-DA03-46F4-A15C-F25F374A6EB9}" presName="sibTrans" presStyleLbl="sibTrans1D1" presStyleIdx="2" presStyleCnt="9"/>
      <dgm:spPr/>
    </dgm:pt>
    <dgm:pt modelId="{45509366-121A-4762-A9AF-D3EA15480B67}" type="pres">
      <dgm:prSet presAssocID="{99E43129-DA03-46F4-A15C-F25F374A6EB9}" presName="connectorText" presStyleLbl="sibTrans1D1" presStyleIdx="2" presStyleCnt="9"/>
      <dgm:spPr/>
    </dgm:pt>
    <dgm:pt modelId="{5305F0ED-F99D-4F29-BA5C-0E1BCB11C31F}" type="pres">
      <dgm:prSet presAssocID="{99224FA5-0292-4B82-9071-DBC07C0DBBC6}" presName="node" presStyleLbl="node1" presStyleIdx="3" presStyleCnt="10">
        <dgm:presLayoutVars>
          <dgm:bulletEnabled val="1"/>
        </dgm:presLayoutVars>
      </dgm:prSet>
      <dgm:spPr/>
    </dgm:pt>
    <dgm:pt modelId="{848F44E3-2866-4B4A-B7E1-0932FEB6FFD9}" type="pres">
      <dgm:prSet presAssocID="{DD344E1F-6882-4E96-AD18-C2D601985B1E}" presName="sibTrans" presStyleLbl="sibTrans1D1" presStyleIdx="3" presStyleCnt="9"/>
      <dgm:spPr/>
    </dgm:pt>
    <dgm:pt modelId="{1BEA8ECC-A75F-4366-B534-9D93B8A1BDBC}" type="pres">
      <dgm:prSet presAssocID="{DD344E1F-6882-4E96-AD18-C2D601985B1E}" presName="connectorText" presStyleLbl="sibTrans1D1" presStyleIdx="3" presStyleCnt="9"/>
      <dgm:spPr/>
    </dgm:pt>
    <dgm:pt modelId="{0CE7FF0F-3247-4EFD-9A6C-3CC228E73FA6}" type="pres">
      <dgm:prSet presAssocID="{490CB3F6-920B-401B-A2D7-8BB793557C6D}" presName="node" presStyleLbl="node1" presStyleIdx="4" presStyleCnt="10">
        <dgm:presLayoutVars>
          <dgm:bulletEnabled val="1"/>
        </dgm:presLayoutVars>
      </dgm:prSet>
      <dgm:spPr/>
    </dgm:pt>
    <dgm:pt modelId="{E2EE714F-246F-4AF0-AD39-52EDCFB13EEB}" type="pres">
      <dgm:prSet presAssocID="{936C97EA-FD56-45D6-911E-426640AE4253}" presName="sibTrans" presStyleLbl="sibTrans1D1" presStyleIdx="4" presStyleCnt="9"/>
      <dgm:spPr/>
    </dgm:pt>
    <dgm:pt modelId="{0F7D9B08-D38B-41EC-B171-8987F4EDB313}" type="pres">
      <dgm:prSet presAssocID="{936C97EA-FD56-45D6-911E-426640AE4253}" presName="connectorText" presStyleLbl="sibTrans1D1" presStyleIdx="4" presStyleCnt="9"/>
      <dgm:spPr/>
    </dgm:pt>
    <dgm:pt modelId="{3EC4D6F4-2544-4F87-A779-B7CD835C7951}" type="pres">
      <dgm:prSet presAssocID="{9789FC55-D816-4385-BC93-3B2012A78001}" presName="node" presStyleLbl="node1" presStyleIdx="5" presStyleCnt="10">
        <dgm:presLayoutVars>
          <dgm:bulletEnabled val="1"/>
        </dgm:presLayoutVars>
      </dgm:prSet>
      <dgm:spPr/>
    </dgm:pt>
    <dgm:pt modelId="{A174110E-B5E8-4824-9078-AEEDFA9ABFCB}" type="pres">
      <dgm:prSet presAssocID="{0EE5A4AE-3B8B-4DDD-81EE-13F0CF91E474}" presName="sibTrans" presStyleLbl="sibTrans1D1" presStyleIdx="5" presStyleCnt="9"/>
      <dgm:spPr/>
    </dgm:pt>
    <dgm:pt modelId="{DDF35290-74E3-47CC-B706-F3594954F00C}" type="pres">
      <dgm:prSet presAssocID="{0EE5A4AE-3B8B-4DDD-81EE-13F0CF91E474}" presName="connectorText" presStyleLbl="sibTrans1D1" presStyleIdx="5" presStyleCnt="9"/>
      <dgm:spPr/>
    </dgm:pt>
    <dgm:pt modelId="{62670604-3F6D-4CC6-868A-E1690E998EC5}" type="pres">
      <dgm:prSet presAssocID="{B0DDFA4F-0990-401E-8477-D99FB7BABCF0}" presName="node" presStyleLbl="node1" presStyleIdx="6" presStyleCnt="10">
        <dgm:presLayoutVars>
          <dgm:bulletEnabled val="1"/>
        </dgm:presLayoutVars>
      </dgm:prSet>
      <dgm:spPr/>
    </dgm:pt>
    <dgm:pt modelId="{7C6428A2-35BB-4820-8C14-889AAF9E2866}" type="pres">
      <dgm:prSet presAssocID="{005F43BE-9967-4402-A045-970E77EA0381}" presName="sibTrans" presStyleLbl="sibTrans1D1" presStyleIdx="6" presStyleCnt="9"/>
      <dgm:spPr/>
    </dgm:pt>
    <dgm:pt modelId="{AD6AAEFB-5AA8-4513-9EF7-A87DA7711CB3}" type="pres">
      <dgm:prSet presAssocID="{005F43BE-9967-4402-A045-970E77EA0381}" presName="connectorText" presStyleLbl="sibTrans1D1" presStyleIdx="6" presStyleCnt="9"/>
      <dgm:spPr/>
    </dgm:pt>
    <dgm:pt modelId="{BE310724-483C-4E9D-8272-6ABFF8BA9FAB}" type="pres">
      <dgm:prSet presAssocID="{77C102EC-A0B1-4AF0-8C01-8D8A7C9C89B0}" presName="node" presStyleLbl="node1" presStyleIdx="7" presStyleCnt="10">
        <dgm:presLayoutVars>
          <dgm:bulletEnabled val="1"/>
        </dgm:presLayoutVars>
      </dgm:prSet>
      <dgm:spPr/>
    </dgm:pt>
    <dgm:pt modelId="{5A12C296-AFFF-4760-97BB-FC410C6C052C}" type="pres">
      <dgm:prSet presAssocID="{526DD94A-AF88-4469-93F6-ABC9F9A3CAB9}" presName="sibTrans" presStyleLbl="sibTrans1D1" presStyleIdx="7" presStyleCnt="9"/>
      <dgm:spPr/>
    </dgm:pt>
    <dgm:pt modelId="{F3B2802C-66B1-4586-8E48-ED155480591E}" type="pres">
      <dgm:prSet presAssocID="{526DD94A-AF88-4469-93F6-ABC9F9A3CAB9}" presName="connectorText" presStyleLbl="sibTrans1D1" presStyleIdx="7" presStyleCnt="9"/>
      <dgm:spPr/>
    </dgm:pt>
    <dgm:pt modelId="{79ED3607-AA66-4BB3-A3DB-F9D653A30CC6}" type="pres">
      <dgm:prSet presAssocID="{0FD54D72-97CC-494F-9D9B-795D28CC261C}" presName="node" presStyleLbl="node1" presStyleIdx="8" presStyleCnt="10">
        <dgm:presLayoutVars>
          <dgm:bulletEnabled val="1"/>
        </dgm:presLayoutVars>
      </dgm:prSet>
      <dgm:spPr/>
    </dgm:pt>
    <dgm:pt modelId="{E8E6E07A-9C5B-421E-B5D5-D0A0F969B80E}" type="pres">
      <dgm:prSet presAssocID="{291D0B90-7988-4E84-BFCF-A6F4F0DB9F87}" presName="sibTrans" presStyleLbl="sibTrans1D1" presStyleIdx="8" presStyleCnt="9"/>
      <dgm:spPr/>
    </dgm:pt>
    <dgm:pt modelId="{796C4745-B76F-43BD-B8E3-7D2CAD427C46}" type="pres">
      <dgm:prSet presAssocID="{291D0B90-7988-4E84-BFCF-A6F4F0DB9F87}" presName="connectorText" presStyleLbl="sibTrans1D1" presStyleIdx="8" presStyleCnt="9"/>
      <dgm:spPr/>
    </dgm:pt>
    <dgm:pt modelId="{4E1AEEC1-7060-4825-A356-FA01055AE383}" type="pres">
      <dgm:prSet presAssocID="{DC4145E9-E405-4427-8808-5FBCF793669F}" presName="node" presStyleLbl="node1" presStyleIdx="9" presStyleCnt="10">
        <dgm:presLayoutVars>
          <dgm:bulletEnabled val="1"/>
        </dgm:presLayoutVars>
      </dgm:prSet>
      <dgm:spPr/>
    </dgm:pt>
  </dgm:ptLst>
  <dgm:cxnLst>
    <dgm:cxn modelId="{B9B3D906-24AB-4262-B93F-7B9E2237390A}" type="presOf" srcId="{0FD54D72-97CC-494F-9D9B-795D28CC261C}" destId="{79ED3607-AA66-4BB3-A3DB-F9D653A30CC6}" srcOrd="0" destOrd="0" presId="urn:microsoft.com/office/officeart/2016/7/layout/RepeatingBendingProcessNew"/>
    <dgm:cxn modelId="{F137CD0E-5EDA-40AF-A8F4-32557258530B}" type="presOf" srcId="{99E43129-DA03-46F4-A15C-F25F374A6EB9}" destId="{45509366-121A-4762-A9AF-D3EA15480B67}" srcOrd="1" destOrd="0" presId="urn:microsoft.com/office/officeart/2016/7/layout/RepeatingBendingProcessNew"/>
    <dgm:cxn modelId="{BBEC7A10-ABE9-4E90-AFD2-4C72175A17FD}" type="presOf" srcId="{B0DDFA4F-0990-401E-8477-D99FB7BABCF0}" destId="{62670604-3F6D-4CC6-868A-E1690E998EC5}" srcOrd="0" destOrd="0" presId="urn:microsoft.com/office/officeart/2016/7/layout/RepeatingBendingProcessNew"/>
    <dgm:cxn modelId="{B87B1E19-B933-461C-9C7E-343A7C64E302}" srcId="{FBD835B3-0214-44D6-BB25-362E91DBF9EA}" destId="{99224FA5-0292-4B82-9071-DBC07C0DBBC6}" srcOrd="3" destOrd="0" parTransId="{F979ECE1-CEE4-42C2-893A-6996805DF5E8}" sibTransId="{DD344E1F-6882-4E96-AD18-C2D601985B1E}"/>
    <dgm:cxn modelId="{674CB61C-E919-4FDD-9D57-64D0CBF185B8}" type="presOf" srcId="{005F43BE-9967-4402-A045-970E77EA0381}" destId="{7C6428A2-35BB-4820-8C14-889AAF9E2866}" srcOrd="0" destOrd="0" presId="urn:microsoft.com/office/officeart/2016/7/layout/RepeatingBendingProcessNew"/>
    <dgm:cxn modelId="{7655EE1D-9FA6-4996-BB5D-7D3E49AAE155}" type="presOf" srcId="{291D0B90-7988-4E84-BFCF-A6F4F0DB9F87}" destId="{E8E6E07A-9C5B-421E-B5D5-D0A0F969B80E}" srcOrd="0" destOrd="0" presId="urn:microsoft.com/office/officeart/2016/7/layout/RepeatingBendingProcessNew"/>
    <dgm:cxn modelId="{E5995022-00D8-4DB8-AC0B-9C5F662073A0}" type="presOf" srcId="{99224FA5-0292-4B82-9071-DBC07C0DBBC6}" destId="{5305F0ED-F99D-4F29-BA5C-0E1BCB11C31F}" srcOrd="0" destOrd="0" presId="urn:microsoft.com/office/officeart/2016/7/layout/RepeatingBendingProcessNew"/>
    <dgm:cxn modelId="{49766128-353C-4411-9584-49AD13948DA3}" type="presOf" srcId="{936C97EA-FD56-45D6-911E-426640AE4253}" destId="{E2EE714F-246F-4AF0-AD39-52EDCFB13EEB}" srcOrd="0" destOrd="0" presId="urn:microsoft.com/office/officeart/2016/7/layout/RepeatingBendingProcessNew"/>
    <dgm:cxn modelId="{DC1CAB29-2532-4593-A402-6A2C4337B281}" type="presOf" srcId="{0EE5A4AE-3B8B-4DDD-81EE-13F0CF91E474}" destId="{A174110E-B5E8-4824-9078-AEEDFA9ABFCB}" srcOrd="0" destOrd="0" presId="urn:microsoft.com/office/officeart/2016/7/layout/RepeatingBendingProcessNew"/>
    <dgm:cxn modelId="{9CDC5132-E7A8-43C9-BD27-42E9F08B9CD4}" type="presOf" srcId="{2C07C816-8487-4DBA-9F07-76DEB8EB8C30}" destId="{0CD1D02B-9EA9-4E21-ABB3-8FE9F88DA8E5}" srcOrd="0" destOrd="0" presId="urn:microsoft.com/office/officeart/2016/7/layout/RepeatingBendingProcessNew"/>
    <dgm:cxn modelId="{2244E73B-ABB9-451A-B5C3-E8E797976372}" srcId="{FBD835B3-0214-44D6-BB25-362E91DBF9EA}" destId="{77C102EC-A0B1-4AF0-8C01-8D8A7C9C89B0}" srcOrd="7" destOrd="0" parTransId="{4DDC8DEC-20A3-41D4-AA9F-6D6F6868E288}" sibTransId="{526DD94A-AF88-4469-93F6-ABC9F9A3CAB9}"/>
    <dgm:cxn modelId="{8F0D0A41-3EAD-4D76-B7C2-9375E2832790}" type="presOf" srcId="{9789FC55-D816-4385-BC93-3B2012A78001}" destId="{3EC4D6F4-2544-4F87-A779-B7CD835C7951}" srcOrd="0" destOrd="0" presId="urn:microsoft.com/office/officeart/2016/7/layout/RepeatingBendingProcessNew"/>
    <dgm:cxn modelId="{475CC261-933F-45A3-B5F5-30DE5749B396}" type="presOf" srcId="{DD344E1F-6882-4E96-AD18-C2D601985B1E}" destId="{1BEA8ECC-A75F-4366-B534-9D93B8A1BDBC}" srcOrd="1" destOrd="0" presId="urn:microsoft.com/office/officeart/2016/7/layout/RepeatingBendingProcessNew"/>
    <dgm:cxn modelId="{E7CEDD64-A7C2-4648-9B35-F82D3C10F2A6}" type="presOf" srcId="{1521D0C9-ECEC-4448-886F-396304285DD3}" destId="{3382C0CB-C706-41AD-A54D-245692C6276E}" srcOrd="0" destOrd="0" presId="urn:microsoft.com/office/officeart/2016/7/layout/RepeatingBendingProcessNew"/>
    <dgm:cxn modelId="{71B25E65-ABA1-4928-80FC-3FF49C941B39}" type="presOf" srcId="{DD344E1F-6882-4E96-AD18-C2D601985B1E}" destId="{848F44E3-2866-4B4A-B7E1-0932FEB6FFD9}" srcOrd="0" destOrd="0" presId="urn:microsoft.com/office/officeart/2016/7/layout/RepeatingBendingProcessNew"/>
    <dgm:cxn modelId="{07594946-3973-4673-9979-2E7F4DE69EB0}" type="presOf" srcId="{F47D344F-C1CE-4280-840A-F95EB3126A31}" destId="{F6F354BE-7E17-4DCA-93E9-F8455461521D}" srcOrd="0" destOrd="0" presId="urn:microsoft.com/office/officeart/2016/7/layout/RepeatingBendingProcessNew"/>
    <dgm:cxn modelId="{5CCCB967-30CC-4930-AB0C-4D89EC2485CE}" srcId="{FBD835B3-0214-44D6-BB25-362E91DBF9EA}" destId="{490CB3F6-920B-401B-A2D7-8BB793557C6D}" srcOrd="4" destOrd="0" parTransId="{04D555C2-E212-4017-9F8E-5394A6577FE1}" sibTransId="{936C97EA-FD56-45D6-911E-426640AE4253}"/>
    <dgm:cxn modelId="{CB98ED68-8208-4EF0-AF6B-DA3C8FEAF686}" type="presOf" srcId="{DC4145E9-E405-4427-8808-5FBCF793669F}" destId="{4E1AEEC1-7060-4825-A356-FA01055AE383}" srcOrd="0" destOrd="0" presId="urn:microsoft.com/office/officeart/2016/7/layout/RepeatingBendingProcessNew"/>
    <dgm:cxn modelId="{441BC76C-CAB4-4703-8CE8-83F7950CE7C4}" type="presOf" srcId="{1521D0C9-ECEC-4448-886F-396304285DD3}" destId="{6E3E6BCD-0591-4E79-AFBE-8F1D9002ECA9}" srcOrd="1" destOrd="0" presId="urn:microsoft.com/office/officeart/2016/7/layout/RepeatingBendingProcessNew"/>
    <dgm:cxn modelId="{3954744E-B54D-4641-B8EC-D07923264869}" srcId="{FBD835B3-0214-44D6-BB25-362E91DBF9EA}" destId="{2C07C816-8487-4DBA-9F07-76DEB8EB8C30}" srcOrd="0" destOrd="0" parTransId="{5C6B8CB1-5E98-4AEE-82B7-10466917EC62}" sibTransId="{1521D0C9-ECEC-4448-886F-396304285DD3}"/>
    <dgm:cxn modelId="{F3D96255-00E5-4F85-B921-EB8C9674082A}" type="presOf" srcId="{99E43129-DA03-46F4-A15C-F25F374A6EB9}" destId="{0BDAB07D-9258-41C4-B8E5-10974E1E243C}" srcOrd="0" destOrd="0" presId="urn:microsoft.com/office/officeart/2016/7/layout/RepeatingBendingProcessNew"/>
    <dgm:cxn modelId="{F909AA78-2472-47F1-AEB0-AE14F8AEDA15}" type="presOf" srcId="{2DC9F4C9-4A18-4703-AB57-8E1C2E13ECA1}" destId="{7FC6C3B9-54B7-4AE9-8262-D861EB88B1B8}" srcOrd="0" destOrd="0" presId="urn:microsoft.com/office/officeart/2016/7/layout/RepeatingBendingProcessNew"/>
    <dgm:cxn modelId="{93489F7B-3CF5-4730-8789-EC50B111BF73}" type="presOf" srcId="{526DD94A-AF88-4469-93F6-ABC9F9A3CAB9}" destId="{5A12C296-AFFF-4760-97BB-FC410C6C052C}" srcOrd="0" destOrd="0" presId="urn:microsoft.com/office/officeart/2016/7/layout/RepeatingBendingProcessNew"/>
    <dgm:cxn modelId="{CEA5668E-5C3A-4948-A5C0-598D79AF0EF7}" srcId="{FBD835B3-0214-44D6-BB25-362E91DBF9EA}" destId="{B0DDFA4F-0990-401E-8477-D99FB7BABCF0}" srcOrd="6" destOrd="0" parTransId="{E8A0996C-C34F-4257-981A-DE36E581D5B7}" sibTransId="{005F43BE-9967-4402-A045-970E77EA0381}"/>
    <dgm:cxn modelId="{6E20DDA5-89B5-438E-BA5D-6CEA43ED6EB0}" srcId="{FBD835B3-0214-44D6-BB25-362E91DBF9EA}" destId="{0FD54D72-97CC-494F-9D9B-795D28CC261C}" srcOrd="8" destOrd="0" parTransId="{63B6F818-1C79-473A-A519-F2AEC9E3E411}" sibTransId="{291D0B90-7988-4E84-BFCF-A6F4F0DB9F87}"/>
    <dgm:cxn modelId="{3CD9CBA7-7D9F-4B7E-8BBC-4F72A17352CA}" type="presOf" srcId="{005F43BE-9967-4402-A045-970E77EA0381}" destId="{AD6AAEFB-5AA8-4513-9EF7-A87DA7711CB3}" srcOrd="1" destOrd="0" presId="urn:microsoft.com/office/officeart/2016/7/layout/RepeatingBendingProcessNew"/>
    <dgm:cxn modelId="{01848FAA-1FAB-4A32-9585-559808A42391}" type="presOf" srcId="{291D0B90-7988-4E84-BFCF-A6F4F0DB9F87}" destId="{796C4745-B76F-43BD-B8E3-7D2CAD427C46}" srcOrd="1" destOrd="0" presId="urn:microsoft.com/office/officeart/2016/7/layout/RepeatingBendingProcessNew"/>
    <dgm:cxn modelId="{C02181BA-85C1-404B-9962-D0B16543D493}" srcId="{FBD835B3-0214-44D6-BB25-362E91DBF9EA}" destId="{C748A363-6BBD-40CB-990F-38E6AADE937B}" srcOrd="2" destOrd="0" parTransId="{86194111-4718-4C05-B5BF-4988AEE6C638}" sibTransId="{99E43129-DA03-46F4-A15C-F25F374A6EB9}"/>
    <dgm:cxn modelId="{ECA37DC3-F63A-4A72-AFB5-EF5705078450}" type="presOf" srcId="{526DD94A-AF88-4469-93F6-ABC9F9A3CAB9}" destId="{F3B2802C-66B1-4586-8E48-ED155480591E}" srcOrd="1" destOrd="0" presId="urn:microsoft.com/office/officeart/2016/7/layout/RepeatingBendingProcessNew"/>
    <dgm:cxn modelId="{1D838AC6-92B0-452F-800A-719572785BE7}" type="presOf" srcId="{FBD835B3-0214-44D6-BB25-362E91DBF9EA}" destId="{5136765A-80C2-4B82-AF77-25F845CE3736}" srcOrd="0" destOrd="0" presId="urn:microsoft.com/office/officeart/2016/7/layout/RepeatingBendingProcessNew"/>
    <dgm:cxn modelId="{4A83D3C7-53B2-4172-9465-C1A5CA0BF6C1}" type="presOf" srcId="{F47D344F-C1CE-4280-840A-F95EB3126A31}" destId="{C561A416-E4A8-4BE0-A969-5E500430A447}" srcOrd="1" destOrd="0" presId="urn:microsoft.com/office/officeart/2016/7/layout/RepeatingBendingProcessNew"/>
    <dgm:cxn modelId="{BB1065D0-ADBE-4EC7-9DC0-349A66A077C3}" srcId="{FBD835B3-0214-44D6-BB25-362E91DBF9EA}" destId="{DC4145E9-E405-4427-8808-5FBCF793669F}" srcOrd="9" destOrd="0" parTransId="{FA85D0F5-BE98-4A76-91ED-2A92184E5CC8}" sibTransId="{1A5708C5-1C30-4DD0-AFFB-B3C77D7B0025}"/>
    <dgm:cxn modelId="{704BA1D5-5015-4C9A-AC32-6DF627DB52BC}" type="presOf" srcId="{490CB3F6-920B-401B-A2D7-8BB793557C6D}" destId="{0CE7FF0F-3247-4EFD-9A6C-3CC228E73FA6}" srcOrd="0" destOrd="0" presId="urn:microsoft.com/office/officeart/2016/7/layout/RepeatingBendingProcessNew"/>
    <dgm:cxn modelId="{0320A5DB-A0A3-4860-8824-64D6A1D79745}" type="presOf" srcId="{0EE5A4AE-3B8B-4DDD-81EE-13F0CF91E474}" destId="{DDF35290-74E3-47CC-B706-F3594954F00C}" srcOrd="1" destOrd="0" presId="urn:microsoft.com/office/officeart/2016/7/layout/RepeatingBendingProcessNew"/>
    <dgm:cxn modelId="{5C4F11E3-0C28-4B65-AD33-B621C536BBDA}" srcId="{FBD835B3-0214-44D6-BB25-362E91DBF9EA}" destId="{2DC9F4C9-4A18-4703-AB57-8E1C2E13ECA1}" srcOrd="1" destOrd="0" parTransId="{AD2D84AB-F16B-483A-8916-8F99E0559BBE}" sibTransId="{F47D344F-C1CE-4280-840A-F95EB3126A31}"/>
    <dgm:cxn modelId="{FFD577F1-26E6-4AEA-8701-429DF1C05480}" type="presOf" srcId="{77C102EC-A0B1-4AF0-8C01-8D8A7C9C89B0}" destId="{BE310724-483C-4E9D-8272-6ABFF8BA9FAB}" srcOrd="0" destOrd="0" presId="urn:microsoft.com/office/officeart/2016/7/layout/RepeatingBendingProcessNew"/>
    <dgm:cxn modelId="{29B44BF4-42B4-43D2-AA23-0BEDEABF7FF5}" srcId="{FBD835B3-0214-44D6-BB25-362E91DBF9EA}" destId="{9789FC55-D816-4385-BC93-3B2012A78001}" srcOrd="5" destOrd="0" parTransId="{D1D924C1-B192-48EA-9CFA-7DAD1AA49271}" sibTransId="{0EE5A4AE-3B8B-4DDD-81EE-13F0CF91E474}"/>
    <dgm:cxn modelId="{E55E55F8-8AD8-480D-9162-6CDC2FB54648}" type="presOf" srcId="{936C97EA-FD56-45D6-911E-426640AE4253}" destId="{0F7D9B08-D38B-41EC-B171-8987F4EDB313}" srcOrd="1" destOrd="0" presId="urn:microsoft.com/office/officeart/2016/7/layout/RepeatingBendingProcessNew"/>
    <dgm:cxn modelId="{89DD6EFE-CDC1-4BAE-A0F2-4EDF56126B36}" type="presOf" srcId="{C748A363-6BBD-40CB-990F-38E6AADE937B}" destId="{8E750E96-647A-44B2-87ED-544A2C866558}" srcOrd="0" destOrd="0" presId="urn:microsoft.com/office/officeart/2016/7/layout/RepeatingBendingProcessNew"/>
    <dgm:cxn modelId="{129953BF-CAC6-4BF4-A638-684AA4B7945D}" type="presParOf" srcId="{5136765A-80C2-4B82-AF77-25F845CE3736}" destId="{0CD1D02B-9EA9-4E21-ABB3-8FE9F88DA8E5}" srcOrd="0" destOrd="0" presId="urn:microsoft.com/office/officeart/2016/7/layout/RepeatingBendingProcessNew"/>
    <dgm:cxn modelId="{04566DF5-7E73-4A04-A5A4-67A6B1A72ACD}" type="presParOf" srcId="{5136765A-80C2-4B82-AF77-25F845CE3736}" destId="{3382C0CB-C706-41AD-A54D-245692C6276E}" srcOrd="1" destOrd="0" presId="urn:microsoft.com/office/officeart/2016/7/layout/RepeatingBendingProcessNew"/>
    <dgm:cxn modelId="{2F2F37EF-5325-4BB1-AFE2-D917F88A3181}" type="presParOf" srcId="{3382C0CB-C706-41AD-A54D-245692C6276E}" destId="{6E3E6BCD-0591-4E79-AFBE-8F1D9002ECA9}" srcOrd="0" destOrd="0" presId="urn:microsoft.com/office/officeart/2016/7/layout/RepeatingBendingProcessNew"/>
    <dgm:cxn modelId="{FEA02CB6-75E0-4CF3-B12B-A07C82E9B5B4}" type="presParOf" srcId="{5136765A-80C2-4B82-AF77-25F845CE3736}" destId="{7FC6C3B9-54B7-4AE9-8262-D861EB88B1B8}" srcOrd="2" destOrd="0" presId="urn:microsoft.com/office/officeart/2016/7/layout/RepeatingBendingProcessNew"/>
    <dgm:cxn modelId="{2466279C-C70A-40BD-B10F-5C5C461ABA4A}" type="presParOf" srcId="{5136765A-80C2-4B82-AF77-25F845CE3736}" destId="{F6F354BE-7E17-4DCA-93E9-F8455461521D}" srcOrd="3" destOrd="0" presId="urn:microsoft.com/office/officeart/2016/7/layout/RepeatingBendingProcessNew"/>
    <dgm:cxn modelId="{94B213F0-6010-4BC7-BF81-3EAD56E1C58E}" type="presParOf" srcId="{F6F354BE-7E17-4DCA-93E9-F8455461521D}" destId="{C561A416-E4A8-4BE0-A969-5E500430A447}" srcOrd="0" destOrd="0" presId="urn:microsoft.com/office/officeart/2016/7/layout/RepeatingBendingProcessNew"/>
    <dgm:cxn modelId="{771B59A3-767D-4470-A1DD-785696B16A12}" type="presParOf" srcId="{5136765A-80C2-4B82-AF77-25F845CE3736}" destId="{8E750E96-647A-44B2-87ED-544A2C866558}" srcOrd="4" destOrd="0" presId="urn:microsoft.com/office/officeart/2016/7/layout/RepeatingBendingProcessNew"/>
    <dgm:cxn modelId="{7061A2C2-863C-4F34-BF71-9E6DA182EE27}" type="presParOf" srcId="{5136765A-80C2-4B82-AF77-25F845CE3736}" destId="{0BDAB07D-9258-41C4-B8E5-10974E1E243C}" srcOrd="5" destOrd="0" presId="urn:microsoft.com/office/officeart/2016/7/layout/RepeatingBendingProcessNew"/>
    <dgm:cxn modelId="{F91B5DAC-46A5-47BB-8FE7-8B596B693497}" type="presParOf" srcId="{0BDAB07D-9258-41C4-B8E5-10974E1E243C}" destId="{45509366-121A-4762-A9AF-D3EA15480B67}" srcOrd="0" destOrd="0" presId="urn:microsoft.com/office/officeart/2016/7/layout/RepeatingBendingProcessNew"/>
    <dgm:cxn modelId="{D0AA9C45-0B41-4794-B11B-4A053A098E02}" type="presParOf" srcId="{5136765A-80C2-4B82-AF77-25F845CE3736}" destId="{5305F0ED-F99D-4F29-BA5C-0E1BCB11C31F}" srcOrd="6" destOrd="0" presId="urn:microsoft.com/office/officeart/2016/7/layout/RepeatingBendingProcessNew"/>
    <dgm:cxn modelId="{90B9AA6B-F4F4-447B-9E49-27B20E02D466}" type="presParOf" srcId="{5136765A-80C2-4B82-AF77-25F845CE3736}" destId="{848F44E3-2866-4B4A-B7E1-0932FEB6FFD9}" srcOrd="7" destOrd="0" presId="urn:microsoft.com/office/officeart/2016/7/layout/RepeatingBendingProcessNew"/>
    <dgm:cxn modelId="{17DFD8D9-1C96-4106-85EB-3F1B46A0442E}" type="presParOf" srcId="{848F44E3-2866-4B4A-B7E1-0932FEB6FFD9}" destId="{1BEA8ECC-A75F-4366-B534-9D93B8A1BDBC}" srcOrd="0" destOrd="0" presId="urn:microsoft.com/office/officeart/2016/7/layout/RepeatingBendingProcessNew"/>
    <dgm:cxn modelId="{E3114E24-615B-4C44-8C1C-DB8A6E81EA5E}" type="presParOf" srcId="{5136765A-80C2-4B82-AF77-25F845CE3736}" destId="{0CE7FF0F-3247-4EFD-9A6C-3CC228E73FA6}" srcOrd="8" destOrd="0" presId="urn:microsoft.com/office/officeart/2016/7/layout/RepeatingBendingProcessNew"/>
    <dgm:cxn modelId="{4452CBD5-0C85-459D-A9FE-A3F794720D58}" type="presParOf" srcId="{5136765A-80C2-4B82-AF77-25F845CE3736}" destId="{E2EE714F-246F-4AF0-AD39-52EDCFB13EEB}" srcOrd="9" destOrd="0" presId="urn:microsoft.com/office/officeart/2016/7/layout/RepeatingBendingProcessNew"/>
    <dgm:cxn modelId="{E1198468-1F57-4CC6-A4FA-C1521DE86645}" type="presParOf" srcId="{E2EE714F-246F-4AF0-AD39-52EDCFB13EEB}" destId="{0F7D9B08-D38B-41EC-B171-8987F4EDB313}" srcOrd="0" destOrd="0" presId="urn:microsoft.com/office/officeart/2016/7/layout/RepeatingBendingProcessNew"/>
    <dgm:cxn modelId="{6CFB5333-4EAD-4A8A-A2C0-7A55138534E2}" type="presParOf" srcId="{5136765A-80C2-4B82-AF77-25F845CE3736}" destId="{3EC4D6F4-2544-4F87-A779-B7CD835C7951}" srcOrd="10" destOrd="0" presId="urn:microsoft.com/office/officeart/2016/7/layout/RepeatingBendingProcessNew"/>
    <dgm:cxn modelId="{F9244FFF-AF26-4BC2-A54B-58D0E0922A18}" type="presParOf" srcId="{5136765A-80C2-4B82-AF77-25F845CE3736}" destId="{A174110E-B5E8-4824-9078-AEEDFA9ABFCB}" srcOrd="11" destOrd="0" presId="urn:microsoft.com/office/officeart/2016/7/layout/RepeatingBendingProcessNew"/>
    <dgm:cxn modelId="{982E45C5-C3F7-477E-8296-F58362E27569}" type="presParOf" srcId="{A174110E-B5E8-4824-9078-AEEDFA9ABFCB}" destId="{DDF35290-74E3-47CC-B706-F3594954F00C}" srcOrd="0" destOrd="0" presId="urn:microsoft.com/office/officeart/2016/7/layout/RepeatingBendingProcessNew"/>
    <dgm:cxn modelId="{E17EE510-EF14-4508-8C4E-66333FB09E4C}" type="presParOf" srcId="{5136765A-80C2-4B82-AF77-25F845CE3736}" destId="{62670604-3F6D-4CC6-868A-E1690E998EC5}" srcOrd="12" destOrd="0" presId="urn:microsoft.com/office/officeart/2016/7/layout/RepeatingBendingProcessNew"/>
    <dgm:cxn modelId="{D926EC71-966D-40B5-BDA2-268D9865B499}" type="presParOf" srcId="{5136765A-80C2-4B82-AF77-25F845CE3736}" destId="{7C6428A2-35BB-4820-8C14-889AAF9E2866}" srcOrd="13" destOrd="0" presId="urn:microsoft.com/office/officeart/2016/7/layout/RepeatingBendingProcessNew"/>
    <dgm:cxn modelId="{7CFB6EDD-FB0F-402B-8651-09B506270F0F}" type="presParOf" srcId="{7C6428A2-35BB-4820-8C14-889AAF9E2866}" destId="{AD6AAEFB-5AA8-4513-9EF7-A87DA7711CB3}" srcOrd="0" destOrd="0" presId="urn:microsoft.com/office/officeart/2016/7/layout/RepeatingBendingProcessNew"/>
    <dgm:cxn modelId="{45D648EB-9A5D-4D27-A3D3-C99D8653E6B9}" type="presParOf" srcId="{5136765A-80C2-4B82-AF77-25F845CE3736}" destId="{BE310724-483C-4E9D-8272-6ABFF8BA9FAB}" srcOrd="14" destOrd="0" presId="urn:microsoft.com/office/officeart/2016/7/layout/RepeatingBendingProcessNew"/>
    <dgm:cxn modelId="{4BB64D05-CC39-4C44-9448-921B5F0712E5}" type="presParOf" srcId="{5136765A-80C2-4B82-AF77-25F845CE3736}" destId="{5A12C296-AFFF-4760-97BB-FC410C6C052C}" srcOrd="15" destOrd="0" presId="urn:microsoft.com/office/officeart/2016/7/layout/RepeatingBendingProcessNew"/>
    <dgm:cxn modelId="{3FA38BEF-283D-4522-AE92-45B0D46CC903}" type="presParOf" srcId="{5A12C296-AFFF-4760-97BB-FC410C6C052C}" destId="{F3B2802C-66B1-4586-8E48-ED155480591E}" srcOrd="0" destOrd="0" presId="urn:microsoft.com/office/officeart/2016/7/layout/RepeatingBendingProcessNew"/>
    <dgm:cxn modelId="{614A2B31-BE31-422A-AF98-564AF804A3D7}" type="presParOf" srcId="{5136765A-80C2-4B82-AF77-25F845CE3736}" destId="{79ED3607-AA66-4BB3-A3DB-F9D653A30CC6}" srcOrd="16" destOrd="0" presId="urn:microsoft.com/office/officeart/2016/7/layout/RepeatingBendingProcessNew"/>
    <dgm:cxn modelId="{F3D5D71E-5099-4A38-BA26-2D0342644032}" type="presParOf" srcId="{5136765A-80C2-4B82-AF77-25F845CE3736}" destId="{E8E6E07A-9C5B-421E-B5D5-D0A0F969B80E}" srcOrd="17" destOrd="0" presId="urn:microsoft.com/office/officeart/2016/7/layout/RepeatingBendingProcessNew"/>
    <dgm:cxn modelId="{ADFAA9F6-0E09-4D4F-A840-CE552D784ED5}" type="presParOf" srcId="{E8E6E07A-9C5B-421E-B5D5-D0A0F969B80E}" destId="{796C4745-B76F-43BD-B8E3-7D2CAD427C46}" srcOrd="0" destOrd="0" presId="urn:microsoft.com/office/officeart/2016/7/layout/RepeatingBendingProcessNew"/>
    <dgm:cxn modelId="{9C9BE199-E026-4EC9-A017-5E9635F042F8}" type="presParOf" srcId="{5136765A-80C2-4B82-AF77-25F845CE3736}" destId="{4E1AEEC1-7060-4825-A356-FA01055AE383}" srcOrd="1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82C0CB-C706-41AD-A54D-245692C6276E}">
      <dsp:nvSpPr>
        <dsp:cNvPr id="0" name=""/>
        <dsp:cNvSpPr/>
      </dsp:nvSpPr>
      <dsp:spPr>
        <a:xfrm>
          <a:off x="1933672" y="428721"/>
          <a:ext cx="331926" cy="91440"/>
        </a:xfrm>
        <a:custGeom>
          <a:avLst/>
          <a:gdLst/>
          <a:ahLst/>
          <a:cxnLst/>
          <a:rect l="0" t="0" r="0" b="0"/>
          <a:pathLst>
            <a:path>
              <a:moveTo>
                <a:pt x="0" y="45720"/>
              </a:moveTo>
              <a:lnTo>
                <a:pt x="33192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0572" y="472629"/>
        <a:ext cx="18126" cy="3625"/>
      </dsp:txXfrm>
    </dsp:sp>
    <dsp:sp modelId="{0CD1D02B-9EA9-4E21-ABB3-8FE9F88DA8E5}">
      <dsp:nvSpPr>
        <dsp:cNvPr id="0" name=""/>
        <dsp:cNvSpPr/>
      </dsp:nvSpPr>
      <dsp:spPr>
        <a:xfrm>
          <a:off x="359271" y="1581"/>
          <a:ext cx="1576201" cy="94572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7235" tIns="81072" rIns="77235" bIns="81072" numCol="1" spcCol="1270" anchor="ctr" anchorCtr="0">
          <a:noAutofit/>
        </a:bodyPr>
        <a:lstStyle/>
        <a:p>
          <a:pPr marL="0" lvl="0" indent="0" algn="ctr" defTabSz="844550">
            <a:lnSpc>
              <a:spcPct val="90000"/>
            </a:lnSpc>
            <a:spcBef>
              <a:spcPct val="0"/>
            </a:spcBef>
            <a:spcAft>
              <a:spcPct val="35000"/>
            </a:spcAft>
            <a:buNone/>
          </a:pPr>
          <a:r>
            <a:rPr lang="en-IN" sz="1900" kern="1200"/>
            <a:t>Market Research </a:t>
          </a:r>
          <a:endParaRPr lang="en-US" sz="1900" kern="1200"/>
        </a:p>
      </dsp:txBody>
      <dsp:txXfrm>
        <a:off x="359271" y="1581"/>
        <a:ext cx="1576201" cy="945720"/>
      </dsp:txXfrm>
    </dsp:sp>
    <dsp:sp modelId="{F6F354BE-7E17-4DCA-93E9-F8455461521D}">
      <dsp:nvSpPr>
        <dsp:cNvPr id="0" name=""/>
        <dsp:cNvSpPr/>
      </dsp:nvSpPr>
      <dsp:spPr>
        <a:xfrm>
          <a:off x="3872400" y="428721"/>
          <a:ext cx="331926" cy="91440"/>
        </a:xfrm>
        <a:custGeom>
          <a:avLst/>
          <a:gdLst/>
          <a:ahLst/>
          <a:cxnLst/>
          <a:rect l="0" t="0" r="0" b="0"/>
          <a:pathLst>
            <a:path>
              <a:moveTo>
                <a:pt x="0" y="45720"/>
              </a:moveTo>
              <a:lnTo>
                <a:pt x="33192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29300" y="472629"/>
        <a:ext cx="18126" cy="3625"/>
      </dsp:txXfrm>
    </dsp:sp>
    <dsp:sp modelId="{7FC6C3B9-54B7-4AE9-8262-D861EB88B1B8}">
      <dsp:nvSpPr>
        <dsp:cNvPr id="0" name=""/>
        <dsp:cNvSpPr/>
      </dsp:nvSpPr>
      <dsp:spPr>
        <a:xfrm>
          <a:off x="2297999" y="1581"/>
          <a:ext cx="1576201" cy="94572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7235" tIns="81072" rIns="77235" bIns="81072" numCol="1" spcCol="1270" anchor="ctr" anchorCtr="0">
          <a:noAutofit/>
        </a:bodyPr>
        <a:lstStyle/>
        <a:p>
          <a:pPr marL="0" lvl="0" indent="0" algn="ctr" defTabSz="844550">
            <a:lnSpc>
              <a:spcPct val="90000"/>
            </a:lnSpc>
            <a:spcBef>
              <a:spcPct val="0"/>
            </a:spcBef>
            <a:spcAft>
              <a:spcPct val="35000"/>
            </a:spcAft>
            <a:buNone/>
          </a:pPr>
          <a:r>
            <a:rPr lang="en-IN" sz="1900" kern="1200" dirty="0"/>
            <a:t>Website Optimization</a:t>
          </a:r>
          <a:endParaRPr lang="en-US" sz="1900" kern="1200" dirty="0"/>
        </a:p>
      </dsp:txBody>
      <dsp:txXfrm>
        <a:off x="2297999" y="1581"/>
        <a:ext cx="1576201" cy="945720"/>
      </dsp:txXfrm>
    </dsp:sp>
    <dsp:sp modelId="{0BDAB07D-9258-41C4-B8E5-10974E1E243C}">
      <dsp:nvSpPr>
        <dsp:cNvPr id="0" name=""/>
        <dsp:cNvSpPr/>
      </dsp:nvSpPr>
      <dsp:spPr>
        <a:xfrm>
          <a:off x="1147372" y="945502"/>
          <a:ext cx="3877455" cy="331926"/>
        </a:xfrm>
        <a:custGeom>
          <a:avLst/>
          <a:gdLst/>
          <a:ahLst/>
          <a:cxnLst/>
          <a:rect l="0" t="0" r="0" b="0"/>
          <a:pathLst>
            <a:path>
              <a:moveTo>
                <a:pt x="3877455" y="0"/>
              </a:moveTo>
              <a:lnTo>
                <a:pt x="3877455" y="183063"/>
              </a:lnTo>
              <a:lnTo>
                <a:pt x="0" y="183063"/>
              </a:lnTo>
              <a:lnTo>
                <a:pt x="0" y="331926"/>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88740" y="1109652"/>
        <a:ext cx="194718" cy="3625"/>
      </dsp:txXfrm>
    </dsp:sp>
    <dsp:sp modelId="{8E750E96-647A-44B2-87ED-544A2C866558}">
      <dsp:nvSpPr>
        <dsp:cNvPr id="0" name=""/>
        <dsp:cNvSpPr/>
      </dsp:nvSpPr>
      <dsp:spPr>
        <a:xfrm>
          <a:off x="4236727" y="1581"/>
          <a:ext cx="1576201" cy="94572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7235" tIns="81072" rIns="77235" bIns="81072" numCol="1" spcCol="1270" anchor="ctr" anchorCtr="0">
          <a:noAutofit/>
        </a:bodyPr>
        <a:lstStyle/>
        <a:p>
          <a:pPr marL="0" lvl="0" indent="0" algn="ctr" defTabSz="844550">
            <a:lnSpc>
              <a:spcPct val="90000"/>
            </a:lnSpc>
            <a:spcBef>
              <a:spcPct val="0"/>
            </a:spcBef>
            <a:spcAft>
              <a:spcPct val="35000"/>
            </a:spcAft>
            <a:buNone/>
          </a:pPr>
          <a:r>
            <a:rPr lang="en-IN" sz="1900" kern="1200"/>
            <a:t>Content Marketing</a:t>
          </a:r>
          <a:endParaRPr lang="en-US" sz="1900" kern="1200"/>
        </a:p>
      </dsp:txBody>
      <dsp:txXfrm>
        <a:off x="4236727" y="1581"/>
        <a:ext cx="1576201" cy="945720"/>
      </dsp:txXfrm>
    </dsp:sp>
    <dsp:sp modelId="{848F44E3-2866-4B4A-B7E1-0932FEB6FFD9}">
      <dsp:nvSpPr>
        <dsp:cNvPr id="0" name=""/>
        <dsp:cNvSpPr/>
      </dsp:nvSpPr>
      <dsp:spPr>
        <a:xfrm>
          <a:off x="1933672" y="1736968"/>
          <a:ext cx="331926" cy="91440"/>
        </a:xfrm>
        <a:custGeom>
          <a:avLst/>
          <a:gdLst/>
          <a:ahLst/>
          <a:cxnLst/>
          <a:rect l="0" t="0" r="0" b="0"/>
          <a:pathLst>
            <a:path>
              <a:moveTo>
                <a:pt x="0" y="45720"/>
              </a:moveTo>
              <a:lnTo>
                <a:pt x="33192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0572" y="1780876"/>
        <a:ext cx="18126" cy="3625"/>
      </dsp:txXfrm>
    </dsp:sp>
    <dsp:sp modelId="{5305F0ED-F99D-4F29-BA5C-0E1BCB11C31F}">
      <dsp:nvSpPr>
        <dsp:cNvPr id="0" name=""/>
        <dsp:cNvSpPr/>
      </dsp:nvSpPr>
      <dsp:spPr>
        <a:xfrm>
          <a:off x="359271" y="1309828"/>
          <a:ext cx="1576201" cy="94572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7235" tIns="81072" rIns="77235" bIns="81072" numCol="1" spcCol="1270" anchor="ctr" anchorCtr="0">
          <a:noAutofit/>
        </a:bodyPr>
        <a:lstStyle/>
        <a:p>
          <a:pPr marL="0" lvl="0" indent="0" algn="ctr" defTabSz="844550">
            <a:lnSpc>
              <a:spcPct val="90000"/>
            </a:lnSpc>
            <a:spcBef>
              <a:spcPct val="0"/>
            </a:spcBef>
            <a:spcAft>
              <a:spcPct val="35000"/>
            </a:spcAft>
            <a:buNone/>
          </a:pPr>
          <a:r>
            <a:rPr lang="en-IN" sz="1900" kern="1200"/>
            <a:t>Search Engine Marketing</a:t>
          </a:r>
          <a:endParaRPr lang="en-US" sz="1900" kern="1200"/>
        </a:p>
      </dsp:txBody>
      <dsp:txXfrm>
        <a:off x="359271" y="1309828"/>
        <a:ext cx="1576201" cy="945720"/>
      </dsp:txXfrm>
    </dsp:sp>
    <dsp:sp modelId="{E2EE714F-246F-4AF0-AD39-52EDCFB13EEB}">
      <dsp:nvSpPr>
        <dsp:cNvPr id="0" name=""/>
        <dsp:cNvSpPr/>
      </dsp:nvSpPr>
      <dsp:spPr>
        <a:xfrm>
          <a:off x="3872400" y="1736968"/>
          <a:ext cx="331926" cy="91440"/>
        </a:xfrm>
        <a:custGeom>
          <a:avLst/>
          <a:gdLst/>
          <a:ahLst/>
          <a:cxnLst/>
          <a:rect l="0" t="0" r="0" b="0"/>
          <a:pathLst>
            <a:path>
              <a:moveTo>
                <a:pt x="0" y="45720"/>
              </a:moveTo>
              <a:lnTo>
                <a:pt x="33192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29300" y="1780876"/>
        <a:ext cx="18126" cy="3625"/>
      </dsp:txXfrm>
    </dsp:sp>
    <dsp:sp modelId="{0CE7FF0F-3247-4EFD-9A6C-3CC228E73FA6}">
      <dsp:nvSpPr>
        <dsp:cNvPr id="0" name=""/>
        <dsp:cNvSpPr/>
      </dsp:nvSpPr>
      <dsp:spPr>
        <a:xfrm>
          <a:off x="2297999" y="1309828"/>
          <a:ext cx="1576201" cy="94572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7235" tIns="81072" rIns="77235" bIns="81072" numCol="1" spcCol="1270" anchor="ctr" anchorCtr="0">
          <a:noAutofit/>
        </a:bodyPr>
        <a:lstStyle/>
        <a:p>
          <a:pPr marL="0" lvl="0" indent="0" algn="ctr" defTabSz="844550">
            <a:lnSpc>
              <a:spcPct val="90000"/>
            </a:lnSpc>
            <a:spcBef>
              <a:spcPct val="0"/>
            </a:spcBef>
            <a:spcAft>
              <a:spcPct val="35000"/>
            </a:spcAft>
            <a:buNone/>
          </a:pPr>
          <a:r>
            <a:rPr lang="en-IN" sz="1900" kern="1200"/>
            <a:t>Social Media Marketing</a:t>
          </a:r>
          <a:endParaRPr lang="en-US" sz="1900" kern="1200"/>
        </a:p>
      </dsp:txBody>
      <dsp:txXfrm>
        <a:off x="2297999" y="1309828"/>
        <a:ext cx="1576201" cy="945720"/>
      </dsp:txXfrm>
    </dsp:sp>
    <dsp:sp modelId="{A174110E-B5E8-4824-9078-AEEDFA9ABFCB}">
      <dsp:nvSpPr>
        <dsp:cNvPr id="0" name=""/>
        <dsp:cNvSpPr/>
      </dsp:nvSpPr>
      <dsp:spPr>
        <a:xfrm>
          <a:off x="1147372" y="2253749"/>
          <a:ext cx="3877455" cy="331926"/>
        </a:xfrm>
        <a:custGeom>
          <a:avLst/>
          <a:gdLst/>
          <a:ahLst/>
          <a:cxnLst/>
          <a:rect l="0" t="0" r="0" b="0"/>
          <a:pathLst>
            <a:path>
              <a:moveTo>
                <a:pt x="3877455" y="0"/>
              </a:moveTo>
              <a:lnTo>
                <a:pt x="3877455" y="183063"/>
              </a:lnTo>
              <a:lnTo>
                <a:pt x="0" y="183063"/>
              </a:lnTo>
              <a:lnTo>
                <a:pt x="0" y="331926"/>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88740" y="2417899"/>
        <a:ext cx="194718" cy="3625"/>
      </dsp:txXfrm>
    </dsp:sp>
    <dsp:sp modelId="{3EC4D6F4-2544-4F87-A779-B7CD835C7951}">
      <dsp:nvSpPr>
        <dsp:cNvPr id="0" name=""/>
        <dsp:cNvSpPr/>
      </dsp:nvSpPr>
      <dsp:spPr>
        <a:xfrm>
          <a:off x="4236727" y="1309828"/>
          <a:ext cx="1576201" cy="94572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7235" tIns="81072" rIns="77235" bIns="81072" numCol="1" spcCol="1270" anchor="ctr" anchorCtr="0">
          <a:noAutofit/>
        </a:bodyPr>
        <a:lstStyle/>
        <a:p>
          <a:pPr marL="0" lvl="0" indent="0" algn="ctr" defTabSz="844550">
            <a:lnSpc>
              <a:spcPct val="90000"/>
            </a:lnSpc>
            <a:spcBef>
              <a:spcPct val="0"/>
            </a:spcBef>
            <a:spcAft>
              <a:spcPct val="35000"/>
            </a:spcAft>
            <a:buNone/>
          </a:pPr>
          <a:r>
            <a:rPr lang="en-IN" sz="1900" kern="1200"/>
            <a:t>Influencer Marketing</a:t>
          </a:r>
          <a:endParaRPr lang="en-US" sz="1900" kern="1200"/>
        </a:p>
      </dsp:txBody>
      <dsp:txXfrm>
        <a:off x="4236727" y="1309828"/>
        <a:ext cx="1576201" cy="945720"/>
      </dsp:txXfrm>
    </dsp:sp>
    <dsp:sp modelId="{7C6428A2-35BB-4820-8C14-889AAF9E2866}">
      <dsp:nvSpPr>
        <dsp:cNvPr id="0" name=""/>
        <dsp:cNvSpPr/>
      </dsp:nvSpPr>
      <dsp:spPr>
        <a:xfrm>
          <a:off x="1933672" y="3045216"/>
          <a:ext cx="331926" cy="91440"/>
        </a:xfrm>
        <a:custGeom>
          <a:avLst/>
          <a:gdLst/>
          <a:ahLst/>
          <a:cxnLst/>
          <a:rect l="0" t="0" r="0" b="0"/>
          <a:pathLst>
            <a:path>
              <a:moveTo>
                <a:pt x="0" y="45720"/>
              </a:moveTo>
              <a:lnTo>
                <a:pt x="33192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0572" y="3089123"/>
        <a:ext cx="18126" cy="3625"/>
      </dsp:txXfrm>
    </dsp:sp>
    <dsp:sp modelId="{62670604-3F6D-4CC6-868A-E1690E998EC5}">
      <dsp:nvSpPr>
        <dsp:cNvPr id="0" name=""/>
        <dsp:cNvSpPr/>
      </dsp:nvSpPr>
      <dsp:spPr>
        <a:xfrm>
          <a:off x="359271" y="2618075"/>
          <a:ext cx="1576201" cy="94572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7235" tIns="81072" rIns="77235" bIns="81072" numCol="1" spcCol="1270" anchor="ctr" anchorCtr="0">
          <a:noAutofit/>
        </a:bodyPr>
        <a:lstStyle/>
        <a:p>
          <a:pPr marL="0" lvl="0" indent="0" algn="ctr" defTabSz="844550">
            <a:lnSpc>
              <a:spcPct val="90000"/>
            </a:lnSpc>
            <a:spcBef>
              <a:spcPct val="0"/>
            </a:spcBef>
            <a:spcAft>
              <a:spcPct val="35000"/>
            </a:spcAft>
            <a:buNone/>
          </a:pPr>
          <a:r>
            <a:rPr lang="en-IN" sz="1900" kern="1200"/>
            <a:t>Email Marketing</a:t>
          </a:r>
          <a:endParaRPr lang="en-US" sz="1900" kern="1200"/>
        </a:p>
      </dsp:txBody>
      <dsp:txXfrm>
        <a:off x="359271" y="2618075"/>
        <a:ext cx="1576201" cy="945720"/>
      </dsp:txXfrm>
    </dsp:sp>
    <dsp:sp modelId="{5A12C296-AFFF-4760-97BB-FC410C6C052C}">
      <dsp:nvSpPr>
        <dsp:cNvPr id="0" name=""/>
        <dsp:cNvSpPr/>
      </dsp:nvSpPr>
      <dsp:spPr>
        <a:xfrm>
          <a:off x="3872400" y="3045216"/>
          <a:ext cx="331926" cy="91440"/>
        </a:xfrm>
        <a:custGeom>
          <a:avLst/>
          <a:gdLst/>
          <a:ahLst/>
          <a:cxnLst/>
          <a:rect l="0" t="0" r="0" b="0"/>
          <a:pathLst>
            <a:path>
              <a:moveTo>
                <a:pt x="0" y="45720"/>
              </a:moveTo>
              <a:lnTo>
                <a:pt x="33192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29300" y="3089123"/>
        <a:ext cx="18126" cy="3625"/>
      </dsp:txXfrm>
    </dsp:sp>
    <dsp:sp modelId="{BE310724-483C-4E9D-8272-6ABFF8BA9FAB}">
      <dsp:nvSpPr>
        <dsp:cNvPr id="0" name=""/>
        <dsp:cNvSpPr/>
      </dsp:nvSpPr>
      <dsp:spPr>
        <a:xfrm>
          <a:off x="2297999" y="2618075"/>
          <a:ext cx="1576201" cy="94572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7235" tIns="81072" rIns="77235" bIns="81072" numCol="1" spcCol="1270" anchor="ctr" anchorCtr="0">
          <a:noAutofit/>
        </a:bodyPr>
        <a:lstStyle/>
        <a:p>
          <a:pPr marL="0" lvl="0" indent="0" algn="ctr" defTabSz="844550">
            <a:lnSpc>
              <a:spcPct val="90000"/>
            </a:lnSpc>
            <a:spcBef>
              <a:spcPct val="0"/>
            </a:spcBef>
            <a:spcAft>
              <a:spcPct val="35000"/>
            </a:spcAft>
            <a:buNone/>
          </a:pPr>
          <a:r>
            <a:rPr lang="en-IN" sz="1900" kern="1200"/>
            <a:t>Webinars and Virtual Events</a:t>
          </a:r>
          <a:endParaRPr lang="en-US" sz="1900" kern="1200"/>
        </a:p>
      </dsp:txBody>
      <dsp:txXfrm>
        <a:off x="2297999" y="2618075"/>
        <a:ext cx="1576201" cy="945720"/>
      </dsp:txXfrm>
    </dsp:sp>
    <dsp:sp modelId="{E8E6E07A-9C5B-421E-B5D5-D0A0F969B80E}">
      <dsp:nvSpPr>
        <dsp:cNvPr id="0" name=""/>
        <dsp:cNvSpPr/>
      </dsp:nvSpPr>
      <dsp:spPr>
        <a:xfrm>
          <a:off x="1147372" y="3561996"/>
          <a:ext cx="3877455" cy="331926"/>
        </a:xfrm>
        <a:custGeom>
          <a:avLst/>
          <a:gdLst/>
          <a:ahLst/>
          <a:cxnLst/>
          <a:rect l="0" t="0" r="0" b="0"/>
          <a:pathLst>
            <a:path>
              <a:moveTo>
                <a:pt x="3877455" y="0"/>
              </a:moveTo>
              <a:lnTo>
                <a:pt x="3877455" y="183063"/>
              </a:lnTo>
              <a:lnTo>
                <a:pt x="0" y="183063"/>
              </a:lnTo>
              <a:lnTo>
                <a:pt x="0" y="331926"/>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88740" y="3726147"/>
        <a:ext cx="194718" cy="3625"/>
      </dsp:txXfrm>
    </dsp:sp>
    <dsp:sp modelId="{79ED3607-AA66-4BB3-A3DB-F9D653A30CC6}">
      <dsp:nvSpPr>
        <dsp:cNvPr id="0" name=""/>
        <dsp:cNvSpPr/>
      </dsp:nvSpPr>
      <dsp:spPr>
        <a:xfrm>
          <a:off x="4236727" y="2618075"/>
          <a:ext cx="1576201" cy="94572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7235" tIns="81072" rIns="77235" bIns="81072" numCol="1" spcCol="1270" anchor="ctr" anchorCtr="0">
          <a:noAutofit/>
        </a:bodyPr>
        <a:lstStyle/>
        <a:p>
          <a:pPr marL="0" lvl="0" indent="0" algn="ctr" defTabSz="844550">
            <a:lnSpc>
              <a:spcPct val="90000"/>
            </a:lnSpc>
            <a:spcBef>
              <a:spcPct val="0"/>
            </a:spcBef>
            <a:spcAft>
              <a:spcPct val="35000"/>
            </a:spcAft>
            <a:buNone/>
          </a:pPr>
          <a:r>
            <a:rPr lang="en-IN" sz="1900" kern="1200"/>
            <a:t>Localization</a:t>
          </a:r>
          <a:endParaRPr lang="en-US" sz="1900" kern="1200"/>
        </a:p>
      </dsp:txBody>
      <dsp:txXfrm>
        <a:off x="4236727" y="2618075"/>
        <a:ext cx="1576201" cy="945720"/>
      </dsp:txXfrm>
    </dsp:sp>
    <dsp:sp modelId="{4E1AEEC1-7060-4825-A356-FA01055AE383}">
      <dsp:nvSpPr>
        <dsp:cNvPr id="0" name=""/>
        <dsp:cNvSpPr/>
      </dsp:nvSpPr>
      <dsp:spPr>
        <a:xfrm>
          <a:off x="359271" y="3926322"/>
          <a:ext cx="1576201" cy="94572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7235" tIns="81072" rIns="77235" bIns="81072" numCol="1" spcCol="1270" anchor="ctr" anchorCtr="0">
          <a:noAutofit/>
        </a:bodyPr>
        <a:lstStyle/>
        <a:p>
          <a:pPr marL="0" lvl="0" indent="0" algn="ctr" defTabSz="844550">
            <a:lnSpc>
              <a:spcPct val="90000"/>
            </a:lnSpc>
            <a:spcBef>
              <a:spcPct val="0"/>
            </a:spcBef>
            <a:spcAft>
              <a:spcPct val="35000"/>
            </a:spcAft>
            <a:buNone/>
          </a:pPr>
          <a:r>
            <a:rPr lang="en-IN" sz="1900" kern="1200"/>
            <a:t>Partnerships</a:t>
          </a:r>
          <a:endParaRPr lang="en-US" sz="1900" kern="1200"/>
        </a:p>
      </dsp:txBody>
      <dsp:txXfrm>
        <a:off x="359271" y="3926322"/>
        <a:ext cx="1576201" cy="94572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3D6640C-F6A0-4351-856B-14836F234E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280B7B-2795-4857-B84E-9C600536AE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120AE1-5DBC-4417-A73B-5F29B67C532C}" type="datetimeFigureOut">
              <a:rPr lang="en-US" smtClean="0"/>
              <a:t>2/2/2023</a:t>
            </a:fld>
            <a:endParaRPr lang="en-US" dirty="0"/>
          </a:p>
        </p:txBody>
      </p:sp>
      <p:sp>
        <p:nvSpPr>
          <p:cNvPr id="4" name="Footer Placeholder 3">
            <a:extLst>
              <a:ext uri="{FF2B5EF4-FFF2-40B4-BE49-F238E27FC236}">
                <a16:creationId xmlns:a16="http://schemas.microsoft.com/office/drawing/2014/main" id="{96C3ACD6-6E00-4BE1-A684-34A6BD202E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7F20A5-CEF2-4B11-A0A4-0F4BC0BD64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822411-A9A9-4A09-A341-69C657AB42A1}" type="slidenum">
              <a:rPr lang="en-US" smtClean="0"/>
              <a:t>‹#›</a:t>
            </a:fld>
            <a:endParaRPr lang="en-US" dirty="0"/>
          </a:p>
        </p:txBody>
      </p:sp>
    </p:spTree>
    <p:extLst>
      <p:ext uri="{BB962C8B-B14F-4D97-AF65-F5344CB8AC3E}">
        <p14:creationId xmlns:p14="http://schemas.microsoft.com/office/powerpoint/2010/main" val="655888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140170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Arial"/>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smtClean="0"/>
              <a:t>2/2/2023</a:t>
            </a:fld>
            <a:endParaRPr lang="en-US"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189509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smtClean="0"/>
              <a:t>2/2/2023</a:t>
            </a:fld>
            <a:endParaRPr lang="en-US"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smtClean="0"/>
              <a:t>2/2/2023</a:t>
            </a:fld>
            <a:endParaRPr lang="en-US"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2/2/2023</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smtClean="0"/>
              <a:t>2/2/2023</a:t>
            </a:fld>
            <a:endParaRPr lang="en-US"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smtClean="0"/>
              <a:t>2/2/2023</a:t>
            </a:fld>
            <a:endParaRPr lang="en-US"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smtClean="0"/>
              <a:t>2/2/2023</a:t>
            </a:fld>
            <a:endParaRPr lang="en-US"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smtClean="0"/>
              <a:t>2/2/2023</a:t>
            </a:fld>
            <a:endParaRPr lang="en-US"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2/2/2023</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2/2/2023</a:t>
            </a:fld>
            <a:endParaRPr lang="en-US"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diptanshu13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descr="Blue rectangle">
            <a:extLst>
              <a:ext uri="{FF2B5EF4-FFF2-40B4-BE49-F238E27FC236}">
                <a16:creationId xmlns:a16="http://schemas.microsoft.com/office/drawing/2014/main" id="{482BBC39-5D4C-4E24-ADB1-5FFFBA7198DC}"/>
              </a:ext>
            </a:extLst>
          </p:cNvPr>
          <p:cNvSpPr/>
          <p:nvPr/>
        </p:nvSpPr>
        <p:spPr>
          <a:xfrm>
            <a:off x="0" y="0"/>
            <a:ext cx="12188952" cy="6858000"/>
          </a:xfrm>
          <a:prstGeom prst="rect">
            <a:avLst/>
          </a:prstGeom>
          <a:blipFill>
            <a:blip r:embed="rId3"/>
            <a:srcRect/>
            <a:stretch>
              <a:fillRect l="-12" r="-12"/>
            </a:stretch>
          </a:blipFill>
        </p:spPr>
        <p:txBody>
          <a:bodyPr wrap="square" lIns="0" tIns="0" rIns="0" bIns="0" rtlCol="0"/>
          <a:lstStyle/>
          <a:p>
            <a:endParaRPr lang="en-US" dirty="0"/>
          </a:p>
        </p:txBody>
      </p:sp>
      <p:sp>
        <p:nvSpPr>
          <p:cNvPr id="4" name="object 3" descr="People with documents">
            <a:extLst>
              <a:ext uri="{FF2B5EF4-FFF2-40B4-BE49-F238E27FC236}">
                <a16:creationId xmlns:a16="http://schemas.microsoft.com/office/drawing/2014/main" id="{0CA2E80D-F3EC-4A5F-8E65-56FEA206EE0F}"/>
              </a:ext>
            </a:extLst>
          </p:cNvPr>
          <p:cNvSpPr/>
          <p:nvPr/>
        </p:nvSpPr>
        <p:spPr>
          <a:xfrm>
            <a:off x="-508"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a:xfrm>
            <a:off x="1524000" y="2008518"/>
            <a:ext cx="9144000" cy="2128049"/>
          </a:xfrm>
        </p:spPr>
        <p:txBody>
          <a:bodyPr>
            <a:normAutofit/>
          </a:bodyPr>
          <a:lstStyle/>
          <a:p>
            <a:pPr>
              <a:lnSpc>
                <a:spcPct val="125000"/>
              </a:lnSpc>
            </a:pPr>
            <a:r>
              <a:rPr lang="en-US" sz="5000" dirty="0">
                <a:latin typeface="Gill Sans MT" panose="020B0502020104020203" pitchFamily="34" charset="0"/>
              </a:rPr>
              <a:t>DIGITAL EXPANSION </a:t>
            </a:r>
            <a:br>
              <a:rPr lang="en-US" sz="5000" dirty="0">
                <a:solidFill>
                  <a:schemeClr val="bg1"/>
                </a:solidFill>
                <a:latin typeface="Gill Sans MT" panose="020B0502020104020203" pitchFamily="34" charset="0"/>
              </a:rPr>
            </a:br>
            <a:r>
              <a:rPr lang="en-US" sz="5000" dirty="0">
                <a:latin typeface="Gill Sans MT" panose="020B0502020104020203" pitchFamily="34" charset="0"/>
              </a:rPr>
              <a:t>MARKETING PLAN</a:t>
            </a:r>
            <a:endParaRPr lang="en-US" sz="5000" dirty="0">
              <a:solidFill>
                <a:schemeClr val="bg1"/>
              </a:solidFill>
              <a:latin typeface="Gill Sans MT" panose="020B0502020104020203" pitchFamily="34" charset="0"/>
            </a:endParaRPr>
          </a:p>
        </p:txBody>
      </p:sp>
      <p:sp>
        <p:nvSpPr>
          <p:cNvPr id="3" name="Subtitle 2">
            <a:extLst>
              <a:ext uri="{FF2B5EF4-FFF2-40B4-BE49-F238E27FC236}">
                <a16:creationId xmlns:a16="http://schemas.microsoft.com/office/drawing/2014/main" id="{2F8CF06A-B594-4BA2-8B1E-D649096D742F}"/>
              </a:ext>
            </a:extLst>
          </p:cNvPr>
          <p:cNvSpPr>
            <a:spLocks noGrp="1"/>
          </p:cNvSpPr>
          <p:nvPr>
            <p:ph type="subTitle" idx="1"/>
          </p:nvPr>
        </p:nvSpPr>
        <p:spPr>
          <a:xfrm>
            <a:off x="7595118" y="5271795"/>
            <a:ext cx="4002832" cy="1222311"/>
          </a:xfrm>
          <a:solidFill>
            <a:schemeClr val="accent2">
              <a:alpha val="90000"/>
            </a:schemeClr>
          </a:solidFill>
        </p:spPr>
        <p:txBody>
          <a:bodyPr anchor="ctr" anchorCtr="0">
            <a:normAutofit fontScale="92500" lnSpcReduction="10000"/>
          </a:bodyPr>
          <a:lstStyle/>
          <a:p>
            <a:r>
              <a:rPr lang="en-US" sz="2500" b="1" i="1" spc="65" dirty="0">
                <a:solidFill>
                  <a:schemeClr val="accent1"/>
                </a:solidFill>
                <a:latin typeface="Arial"/>
                <a:cs typeface="Arial"/>
              </a:rPr>
              <a:t>DIPTANSHU CHOUDHARI</a:t>
            </a:r>
          </a:p>
          <a:p>
            <a:r>
              <a:rPr lang="en-US" dirty="0"/>
              <a:t>NMIMS </a:t>
            </a:r>
          </a:p>
          <a:p>
            <a:r>
              <a:rPr lang="en-US" sz="2500" b="1" i="1" spc="65" dirty="0">
                <a:solidFill>
                  <a:schemeClr val="accent1"/>
                </a:solidFill>
                <a:latin typeface="Arial"/>
                <a:cs typeface="Arial"/>
              </a:rPr>
              <a:t>MBATECH CIVIL </a:t>
            </a:r>
          </a:p>
        </p:txBody>
      </p:sp>
      <p:sp>
        <p:nvSpPr>
          <p:cNvPr id="6" name="object 7" descr="Beige rectangle">
            <a:extLst>
              <a:ext uri="{FF2B5EF4-FFF2-40B4-BE49-F238E27FC236}">
                <a16:creationId xmlns:a16="http://schemas.microsoft.com/office/drawing/2014/main" id="{B36975AA-C62E-46BE-9382-E2CF56FDF817}"/>
              </a:ext>
            </a:extLst>
          </p:cNvPr>
          <p:cNvSpPr/>
          <p:nvPr/>
        </p:nvSpPr>
        <p:spPr>
          <a:xfrm>
            <a:off x="3108000" y="3229869"/>
            <a:ext cx="5976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09355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CEDD-D111-10DC-9909-D420D9BF1E33}"/>
              </a:ext>
            </a:extLst>
          </p:cNvPr>
          <p:cNvSpPr>
            <a:spLocks noGrp="1"/>
          </p:cNvSpPr>
          <p:nvPr>
            <p:ph type="title"/>
          </p:nvPr>
        </p:nvSpPr>
        <p:spPr>
          <a:xfrm>
            <a:off x="839788" y="457200"/>
            <a:ext cx="3932237" cy="1600200"/>
          </a:xfrm>
        </p:spPr>
        <p:txBody>
          <a:bodyPr anchor="b">
            <a:normAutofit/>
          </a:bodyPr>
          <a:lstStyle/>
          <a:p>
            <a:r>
              <a:rPr lang="en-IN" dirty="0"/>
              <a:t>Webinars and Virtual Events</a:t>
            </a:r>
          </a:p>
        </p:txBody>
      </p:sp>
      <p:pic>
        <p:nvPicPr>
          <p:cNvPr id="5" name="Picture 4">
            <a:extLst>
              <a:ext uri="{FF2B5EF4-FFF2-40B4-BE49-F238E27FC236}">
                <a16:creationId xmlns:a16="http://schemas.microsoft.com/office/drawing/2014/main" id="{232D7CD3-4D44-76F2-98FE-D6A8179F4DD0}"/>
              </a:ext>
            </a:extLst>
          </p:cNvPr>
          <p:cNvPicPr>
            <a:picLocks noChangeAspect="1"/>
          </p:cNvPicPr>
          <p:nvPr/>
        </p:nvPicPr>
        <p:blipFill rotWithShape="1">
          <a:blip r:embed="rId2"/>
          <a:srcRect l="2828" r="1452"/>
          <a:stretch/>
        </p:blipFill>
        <p:spPr>
          <a:xfrm>
            <a:off x="5183188" y="987425"/>
            <a:ext cx="6172200" cy="4873625"/>
          </a:xfrm>
          <a:prstGeom prst="rect">
            <a:avLst/>
          </a:prstGeom>
          <a:noFill/>
        </p:spPr>
      </p:pic>
      <p:sp>
        <p:nvSpPr>
          <p:cNvPr id="3" name="Content Placeholder 2">
            <a:extLst>
              <a:ext uri="{FF2B5EF4-FFF2-40B4-BE49-F238E27FC236}">
                <a16:creationId xmlns:a16="http://schemas.microsoft.com/office/drawing/2014/main" id="{83AE8800-1184-FCF5-AD18-B808136A0A76}"/>
              </a:ext>
            </a:extLst>
          </p:cNvPr>
          <p:cNvSpPr>
            <a:spLocks noGrp="1"/>
          </p:cNvSpPr>
          <p:nvPr>
            <p:ph type="body" sz="half" idx="2"/>
          </p:nvPr>
        </p:nvSpPr>
        <p:spPr>
          <a:xfrm>
            <a:off x="839788" y="2057400"/>
            <a:ext cx="3932237" cy="3811588"/>
          </a:xfrm>
        </p:spPr>
        <p:txBody>
          <a:bodyPr>
            <a:norm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Hosting webinars and virtual events is an effective way for the software company to educate and engage with its target audience.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example, the company can host online events to share its expertise and build relationships with potential customers.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Additionally, the company can use these events to gather customer feedback and improve its services and marketing strategy.</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0A70528-45DC-2E9A-0D48-D75C1EF3A9A9}"/>
              </a:ext>
            </a:extLst>
          </p:cNvPr>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10</a:t>
            </a:fld>
            <a:endParaRPr lang="en-US"/>
          </a:p>
        </p:txBody>
      </p:sp>
    </p:spTree>
    <p:extLst>
      <p:ext uri="{BB962C8B-B14F-4D97-AF65-F5344CB8AC3E}">
        <p14:creationId xmlns:p14="http://schemas.microsoft.com/office/powerpoint/2010/main" val="625972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E005F1-D1E6-B367-8D14-534072D6A1CF}"/>
              </a:ext>
            </a:extLst>
          </p:cNvPr>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11</a:t>
            </a:fld>
            <a:endParaRPr lang="en-US"/>
          </a:p>
        </p:txBody>
      </p:sp>
      <p:sp>
        <p:nvSpPr>
          <p:cNvPr id="2" name="Title 1">
            <a:extLst>
              <a:ext uri="{FF2B5EF4-FFF2-40B4-BE49-F238E27FC236}">
                <a16:creationId xmlns:a16="http://schemas.microsoft.com/office/drawing/2014/main" id="{A7CF05D1-8F22-98E4-88AD-D1C0D9DB60AA}"/>
              </a:ext>
            </a:extLst>
          </p:cNvPr>
          <p:cNvSpPr>
            <a:spLocks noGrp="1"/>
          </p:cNvSpPr>
          <p:nvPr>
            <p:ph type="title"/>
          </p:nvPr>
        </p:nvSpPr>
        <p:spPr>
          <a:xfrm>
            <a:off x="838200" y="365125"/>
            <a:ext cx="10515600" cy="1325563"/>
          </a:xfrm>
        </p:spPr>
        <p:txBody>
          <a:bodyPr anchor="ctr">
            <a:normAutofit/>
          </a:bodyPr>
          <a:lstStyle/>
          <a:p>
            <a:r>
              <a:rPr lang="en-IN" dirty="0"/>
              <a:t>Localization</a:t>
            </a:r>
          </a:p>
        </p:txBody>
      </p:sp>
      <p:pic>
        <p:nvPicPr>
          <p:cNvPr id="5" name="Picture 4">
            <a:extLst>
              <a:ext uri="{FF2B5EF4-FFF2-40B4-BE49-F238E27FC236}">
                <a16:creationId xmlns:a16="http://schemas.microsoft.com/office/drawing/2014/main" id="{5BBEC0A1-DFF5-FBA8-3AF6-5BFC29CCDC00}"/>
              </a:ext>
            </a:extLst>
          </p:cNvPr>
          <p:cNvPicPr>
            <a:picLocks noChangeAspect="1"/>
          </p:cNvPicPr>
          <p:nvPr/>
        </p:nvPicPr>
        <p:blipFill>
          <a:blip r:embed="rId2"/>
          <a:stretch>
            <a:fillRect/>
          </a:stretch>
        </p:blipFill>
        <p:spPr>
          <a:xfrm>
            <a:off x="838200" y="2060695"/>
            <a:ext cx="5181600" cy="3881198"/>
          </a:xfrm>
          <a:prstGeom prst="rect">
            <a:avLst/>
          </a:prstGeom>
          <a:noFill/>
        </p:spPr>
      </p:pic>
      <p:sp>
        <p:nvSpPr>
          <p:cNvPr id="3" name="Content Placeholder 2">
            <a:extLst>
              <a:ext uri="{FF2B5EF4-FFF2-40B4-BE49-F238E27FC236}">
                <a16:creationId xmlns:a16="http://schemas.microsoft.com/office/drawing/2014/main" id="{64BC3142-2542-C558-C97D-EFD4D130E2BC}"/>
              </a:ext>
            </a:extLst>
          </p:cNvPr>
          <p:cNvSpPr>
            <a:spLocks noGrp="1"/>
          </p:cNvSpPr>
          <p:nvPr>
            <p:ph sz="half" idx="2"/>
          </p:nvPr>
        </p:nvSpPr>
        <p:spPr>
          <a:xfrm>
            <a:off x="6172200" y="1825625"/>
            <a:ext cx="5181600" cy="4351338"/>
          </a:xfrm>
        </p:spPr>
        <p:txBody>
          <a:bodyPr>
            <a:normAutofit/>
          </a:bodyPr>
          <a:lstStyle/>
          <a:p>
            <a:pPr algn="just"/>
            <a:r>
              <a:rPr lang="en-US" dirty="0">
                <a:latin typeface="Times New Roman" panose="02020603050405020304" pitchFamily="18" charset="0"/>
                <a:cs typeface="Times New Roman" panose="02020603050405020304" pitchFamily="18" charset="0"/>
              </a:rPr>
              <a:t>Localization is an important aspect of digital marketing that involves customizing the company's marketing materials and website for the target regions.</a:t>
            </a:r>
          </a:p>
          <a:p>
            <a:pPr algn="just"/>
            <a:r>
              <a:rPr lang="en-US" dirty="0">
                <a:latin typeface="Times New Roman" panose="02020603050405020304" pitchFamily="18" charset="0"/>
                <a:cs typeface="Times New Roman" panose="02020603050405020304" pitchFamily="18" charset="0"/>
              </a:rPr>
              <a:t> For example, the company can adapt the language, images, and messaging used in its marketing materials to appeal to local preferences and cultures. </a:t>
            </a:r>
          </a:p>
          <a:p>
            <a:pPr algn="just"/>
            <a:r>
              <a:rPr lang="en-US" dirty="0">
                <a:latin typeface="Times New Roman" panose="02020603050405020304" pitchFamily="18" charset="0"/>
                <a:cs typeface="Times New Roman" panose="02020603050405020304" pitchFamily="18" charset="0"/>
              </a:rPr>
              <a:t>This can help the company better reach its target audience and build its brand in the target regions.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9267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59EE2-D1E5-318F-D1F6-49E681398479}"/>
              </a:ext>
            </a:extLst>
          </p:cNvPr>
          <p:cNvSpPr>
            <a:spLocks noGrp="1"/>
          </p:cNvSpPr>
          <p:nvPr>
            <p:ph type="title"/>
          </p:nvPr>
        </p:nvSpPr>
        <p:spPr>
          <a:xfrm>
            <a:off x="839788" y="457200"/>
            <a:ext cx="3932237" cy="1600200"/>
          </a:xfrm>
        </p:spPr>
        <p:txBody>
          <a:bodyPr anchor="b">
            <a:normAutofit/>
          </a:bodyPr>
          <a:lstStyle/>
          <a:p>
            <a:r>
              <a:rPr lang="en-IN" dirty="0"/>
              <a:t>Partnerships</a:t>
            </a:r>
          </a:p>
        </p:txBody>
      </p:sp>
      <p:pic>
        <p:nvPicPr>
          <p:cNvPr id="5" name="Picture 4">
            <a:extLst>
              <a:ext uri="{FF2B5EF4-FFF2-40B4-BE49-F238E27FC236}">
                <a16:creationId xmlns:a16="http://schemas.microsoft.com/office/drawing/2014/main" id="{31ED2C52-3F3E-CA9E-7C37-41CCE5ED37DC}"/>
              </a:ext>
            </a:extLst>
          </p:cNvPr>
          <p:cNvPicPr>
            <a:picLocks noChangeAspect="1"/>
          </p:cNvPicPr>
          <p:nvPr/>
        </p:nvPicPr>
        <p:blipFill>
          <a:blip r:embed="rId2"/>
          <a:stretch>
            <a:fillRect/>
          </a:stretch>
        </p:blipFill>
        <p:spPr>
          <a:xfrm>
            <a:off x="5183188" y="1112641"/>
            <a:ext cx="6172200" cy="4623192"/>
          </a:xfrm>
          <a:prstGeom prst="rect">
            <a:avLst/>
          </a:prstGeom>
          <a:noFill/>
        </p:spPr>
      </p:pic>
      <p:sp>
        <p:nvSpPr>
          <p:cNvPr id="3" name="Content Placeholder 2">
            <a:extLst>
              <a:ext uri="{FF2B5EF4-FFF2-40B4-BE49-F238E27FC236}">
                <a16:creationId xmlns:a16="http://schemas.microsoft.com/office/drawing/2014/main" id="{710D32BC-9117-7C27-8EFF-7ADD7D333942}"/>
              </a:ext>
            </a:extLst>
          </p:cNvPr>
          <p:cNvSpPr>
            <a:spLocks noGrp="1"/>
          </p:cNvSpPr>
          <p:nvPr>
            <p:ph type="body" sz="half" idx="2"/>
          </p:nvPr>
        </p:nvSpPr>
        <p:spPr>
          <a:xfrm>
            <a:off x="839788" y="2057400"/>
            <a:ext cx="3932237" cy="3811588"/>
          </a:xfrm>
        </p:spPr>
        <p:txBody>
          <a:bodyPr>
            <a:norm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Building partnerships with relevant organizations and businesses in the target regions is an effective way for the software company to reach a wider audience and expand its reach.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example, the company can partner with local organizations to co-host events, create.</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87F2384-0AF9-5BB3-8C23-54E00CA9168F}"/>
              </a:ext>
            </a:extLst>
          </p:cNvPr>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12</a:t>
            </a:fld>
            <a:endParaRPr lang="en-US"/>
          </a:p>
        </p:txBody>
      </p:sp>
    </p:spTree>
    <p:extLst>
      <p:ext uri="{BB962C8B-B14F-4D97-AF65-F5344CB8AC3E}">
        <p14:creationId xmlns:p14="http://schemas.microsoft.com/office/powerpoint/2010/main" val="1675520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2"/>
            <a:extLst>
              <a:ext uri="{FF2B5EF4-FFF2-40B4-BE49-F238E27FC236}">
                <a16:creationId xmlns:a16="http://schemas.microsoft.com/office/drawing/2014/main" id="{48B90FD4-4167-A7AA-09D9-917A38C78B39}"/>
              </a:ext>
            </a:extLst>
          </p:cNvPr>
          <p:cNvPicPr>
            <a:picLocks noChangeAspect="1"/>
          </p:cNvPicPr>
          <p:nvPr/>
        </p:nvPicPr>
        <p:blipFill>
          <a:blip r:embed="rId3"/>
          <a:stretch>
            <a:fillRect/>
          </a:stretch>
        </p:blipFill>
        <p:spPr>
          <a:xfrm>
            <a:off x="366448" y="0"/>
            <a:ext cx="10828867" cy="6091237"/>
          </a:xfrm>
          <a:prstGeom prst="rect">
            <a:avLst/>
          </a:prstGeom>
          <a:noFill/>
        </p:spPr>
      </p:pic>
      <p:sp>
        <p:nvSpPr>
          <p:cNvPr id="2" name="Slide Number Placeholder 1" hidden="1">
            <a:extLst>
              <a:ext uri="{FF2B5EF4-FFF2-40B4-BE49-F238E27FC236}">
                <a16:creationId xmlns:a16="http://schemas.microsoft.com/office/drawing/2014/main" id="{2523A126-744F-2FD4-FA70-501699DE80D8}"/>
              </a:ext>
            </a:extLst>
          </p:cNvPr>
          <p:cNvSpPr>
            <a:spLocks noGrp="1"/>
          </p:cNvSpPr>
          <p:nvPr>
            <p:ph type="sldNum" sz="quarter" idx="12"/>
          </p:nvPr>
        </p:nvSpPr>
        <p:spPr/>
        <p:txBody>
          <a:bodyPr/>
          <a:lstStyle/>
          <a:p>
            <a:pPr>
              <a:spcAft>
                <a:spcPts val="600"/>
              </a:spcAft>
            </a:pPr>
            <a:fld id="{82EE24B5-652C-4DB5-B7C3-B5BBEC1280B1}" type="slidenum">
              <a:rPr lang="en-US" noProof="0" smtClean="0"/>
              <a:pPr>
                <a:spcAft>
                  <a:spcPts val="600"/>
                </a:spcAft>
              </a:pPr>
              <a:t>13</a:t>
            </a:fld>
            <a:endParaRPr lang="en-US" noProof="0"/>
          </a:p>
        </p:txBody>
      </p:sp>
      <p:sp>
        <p:nvSpPr>
          <p:cNvPr id="5" name="TextBox 4">
            <a:hlinkClick r:id="rId2"/>
            <a:extLst>
              <a:ext uri="{FF2B5EF4-FFF2-40B4-BE49-F238E27FC236}">
                <a16:creationId xmlns:a16="http://schemas.microsoft.com/office/drawing/2014/main" id="{CFDAC187-8816-0775-004C-4A1B381D8D8F}"/>
              </a:ext>
            </a:extLst>
          </p:cNvPr>
          <p:cNvSpPr txBox="1"/>
          <p:nvPr/>
        </p:nvSpPr>
        <p:spPr>
          <a:xfrm>
            <a:off x="438540" y="6420405"/>
            <a:ext cx="8045320" cy="369332"/>
          </a:xfrm>
          <a:prstGeom prst="rect">
            <a:avLst/>
          </a:prstGeom>
          <a:noFill/>
        </p:spPr>
        <p:txBody>
          <a:bodyPr wrap="square">
            <a:spAutoFit/>
          </a:bodyPr>
          <a:lstStyle/>
          <a:p>
            <a:r>
              <a:rPr lang="en-IN" dirty="0">
                <a:solidFill>
                  <a:srgbClr val="0070C0"/>
                </a:solidFill>
              </a:rPr>
              <a:t>https://github.com/diptanshu131</a:t>
            </a:r>
          </a:p>
        </p:txBody>
      </p:sp>
    </p:spTree>
    <p:extLst>
      <p:ext uri="{BB962C8B-B14F-4D97-AF65-F5344CB8AC3E}">
        <p14:creationId xmlns:p14="http://schemas.microsoft.com/office/powerpoint/2010/main" val="56256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ED6A-63B1-97F6-AF82-6340F18C8452}"/>
              </a:ext>
            </a:extLst>
          </p:cNvPr>
          <p:cNvSpPr>
            <a:spLocks noGrp="1"/>
          </p:cNvSpPr>
          <p:nvPr>
            <p:ph type="title"/>
          </p:nvPr>
        </p:nvSpPr>
        <p:spPr>
          <a:xfrm>
            <a:off x="839788" y="457200"/>
            <a:ext cx="3932237" cy="1600200"/>
          </a:xfrm>
        </p:spPr>
        <p:txBody>
          <a:bodyPr anchor="b">
            <a:normAutofit/>
          </a:bodyPr>
          <a:lstStyle/>
          <a:p>
            <a:r>
              <a:rPr lang="en-IN" dirty="0"/>
              <a:t>STEPS</a:t>
            </a:r>
          </a:p>
        </p:txBody>
      </p:sp>
      <p:sp>
        <p:nvSpPr>
          <p:cNvPr id="9" name="Text Placeholder 3">
            <a:extLst>
              <a:ext uri="{FF2B5EF4-FFF2-40B4-BE49-F238E27FC236}">
                <a16:creationId xmlns:a16="http://schemas.microsoft.com/office/drawing/2014/main" id="{23244683-B8B8-60EB-FB94-F3BC031E908B}"/>
              </a:ext>
            </a:extLst>
          </p:cNvPr>
          <p:cNvSpPr>
            <a:spLocks noGrp="1"/>
          </p:cNvSpPr>
          <p:nvPr>
            <p:ph type="body" sz="half" idx="2"/>
          </p:nvPr>
        </p:nvSpPr>
        <p:spPr>
          <a:xfrm>
            <a:off x="839788" y="2057400"/>
            <a:ext cx="3932237" cy="3811588"/>
          </a:xfrm>
        </p:spPr>
        <p:txBody>
          <a:bodyPr>
            <a:normAutofit/>
          </a:bodyPr>
          <a:lstStyle/>
          <a:p>
            <a:pPr marL="0" indent="0">
              <a:buNone/>
            </a:pPr>
            <a:r>
              <a:rPr lang="en-US" dirty="0"/>
              <a:t>DIGITAL EXPANSION </a:t>
            </a:r>
            <a:br>
              <a:rPr lang="en-US" dirty="0"/>
            </a:br>
            <a:r>
              <a:rPr lang="en-US" dirty="0"/>
              <a:t>MARKETING STRATEGY</a:t>
            </a:r>
          </a:p>
        </p:txBody>
      </p:sp>
      <p:sp>
        <p:nvSpPr>
          <p:cNvPr id="4" name="Slide Number Placeholder 3">
            <a:extLst>
              <a:ext uri="{FF2B5EF4-FFF2-40B4-BE49-F238E27FC236}">
                <a16:creationId xmlns:a16="http://schemas.microsoft.com/office/drawing/2014/main" id="{01C669FE-0EA4-E937-3ECE-D664054C19AC}"/>
              </a:ext>
            </a:extLst>
          </p:cNvPr>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2</a:t>
            </a:fld>
            <a:endParaRPr lang="en-US"/>
          </a:p>
        </p:txBody>
      </p:sp>
      <p:graphicFrame>
        <p:nvGraphicFramePr>
          <p:cNvPr id="13" name="Content Placeholder 2">
            <a:extLst>
              <a:ext uri="{FF2B5EF4-FFF2-40B4-BE49-F238E27FC236}">
                <a16:creationId xmlns:a16="http://schemas.microsoft.com/office/drawing/2014/main" id="{C9B64B1B-0BDE-B47E-4115-1FF306E9B036}"/>
              </a:ext>
            </a:extLst>
          </p:cNvPr>
          <p:cNvGraphicFramePr>
            <a:graphicFrameLocks noGrp="1"/>
          </p:cNvGraphicFramePr>
          <p:nvPr>
            <p:ph idx="1"/>
            <p:extLst>
              <p:ext uri="{D42A27DB-BD31-4B8C-83A1-F6EECF244321}">
                <p14:modId xmlns:p14="http://schemas.microsoft.com/office/powerpoint/2010/main" val="2500997868"/>
              </p:ext>
            </p:extLst>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8273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CEC63-23B3-49C8-726B-0FD57470C052}"/>
              </a:ext>
            </a:extLst>
          </p:cNvPr>
          <p:cNvSpPr>
            <a:spLocks noGrp="1"/>
          </p:cNvSpPr>
          <p:nvPr>
            <p:ph type="title"/>
          </p:nvPr>
        </p:nvSpPr>
        <p:spPr>
          <a:xfrm>
            <a:off x="839788" y="457200"/>
            <a:ext cx="3932237" cy="1600200"/>
          </a:xfrm>
        </p:spPr>
        <p:txBody>
          <a:bodyPr anchor="b">
            <a:normAutofit/>
          </a:bodyPr>
          <a:lstStyle/>
          <a:p>
            <a:r>
              <a:rPr lang="en-IN" dirty="0"/>
              <a:t>Market Research </a:t>
            </a:r>
            <a:br>
              <a:rPr lang="en-IN" dirty="0"/>
            </a:br>
            <a:endParaRPr lang="en-IN" dirty="0"/>
          </a:p>
        </p:txBody>
      </p:sp>
      <p:pic>
        <p:nvPicPr>
          <p:cNvPr id="5" name="Picture 4">
            <a:extLst>
              <a:ext uri="{FF2B5EF4-FFF2-40B4-BE49-F238E27FC236}">
                <a16:creationId xmlns:a16="http://schemas.microsoft.com/office/drawing/2014/main" id="{66E828F3-42D7-55F9-E854-AB10F5BA0E4F}"/>
              </a:ext>
            </a:extLst>
          </p:cNvPr>
          <p:cNvPicPr>
            <a:picLocks noChangeAspect="1"/>
          </p:cNvPicPr>
          <p:nvPr/>
        </p:nvPicPr>
        <p:blipFill>
          <a:blip r:embed="rId2"/>
          <a:stretch>
            <a:fillRect/>
          </a:stretch>
        </p:blipFill>
        <p:spPr>
          <a:xfrm>
            <a:off x="5183188" y="1370578"/>
            <a:ext cx="6172200" cy="4107318"/>
          </a:xfrm>
          <a:prstGeom prst="rect">
            <a:avLst/>
          </a:prstGeom>
          <a:noFill/>
        </p:spPr>
      </p:pic>
      <p:sp>
        <p:nvSpPr>
          <p:cNvPr id="3" name="Content Placeholder 2">
            <a:extLst>
              <a:ext uri="{FF2B5EF4-FFF2-40B4-BE49-F238E27FC236}">
                <a16:creationId xmlns:a16="http://schemas.microsoft.com/office/drawing/2014/main" id="{E237293D-3BD3-BFD1-9430-CE9E809A426F}"/>
              </a:ext>
            </a:extLst>
          </p:cNvPr>
          <p:cNvSpPr>
            <a:spLocks noGrp="1"/>
          </p:cNvSpPr>
          <p:nvPr>
            <p:ph type="body" sz="half" idx="2"/>
          </p:nvPr>
        </p:nvSpPr>
        <p:spPr>
          <a:xfrm>
            <a:off x="839788" y="2057400"/>
            <a:ext cx="3932237" cy="3811588"/>
          </a:xfrm>
        </p:spPr>
        <p:txBody>
          <a:bodyPr>
            <a:norm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Market research is crucial for the upcoming software company in order to understand the target audience, competition, and potential partners in the target regions of USA and UK.</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This information will be useful in developing an effective marketing strategy. For example, the company can conduct surveys and focus groups to gather information on the needs and preferences of the target audience.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Additionally, the company can analyze the market trends and gather information on the competition to understand their strengths and weaknesses.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1167315-CD37-2035-62E0-EA599EB7FE98}"/>
              </a:ext>
            </a:extLst>
          </p:cNvPr>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3</a:t>
            </a:fld>
            <a:endParaRPr lang="en-US"/>
          </a:p>
        </p:txBody>
      </p:sp>
    </p:spTree>
    <p:extLst>
      <p:ext uri="{BB962C8B-B14F-4D97-AF65-F5344CB8AC3E}">
        <p14:creationId xmlns:p14="http://schemas.microsoft.com/office/powerpoint/2010/main" val="2064909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88123-13EE-F563-196D-5E5E262B04B4}"/>
              </a:ext>
            </a:extLst>
          </p:cNvPr>
          <p:cNvSpPr>
            <a:spLocks noGrp="1"/>
          </p:cNvSpPr>
          <p:nvPr>
            <p:ph type="title"/>
          </p:nvPr>
        </p:nvSpPr>
        <p:spPr>
          <a:xfrm>
            <a:off x="839788" y="457200"/>
            <a:ext cx="3932237" cy="1600200"/>
          </a:xfrm>
        </p:spPr>
        <p:txBody>
          <a:bodyPr anchor="b">
            <a:normAutofit/>
          </a:bodyPr>
          <a:lstStyle/>
          <a:p>
            <a:r>
              <a:rPr lang="en-IN" dirty="0"/>
              <a:t>Website Optimization</a:t>
            </a:r>
            <a:br>
              <a:rPr lang="en-IN" dirty="0"/>
            </a:br>
            <a:endParaRPr lang="en-IN" dirty="0"/>
          </a:p>
        </p:txBody>
      </p:sp>
      <p:pic>
        <p:nvPicPr>
          <p:cNvPr id="5" name="Picture 4">
            <a:extLst>
              <a:ext uri="{FF2B5EF4-FFF2-40B4-BE49-F238E27FC236}">
                <a16:creationId xmlns:a16="http://schemas.microsoft.com/office/drawing/2014/main" id="{8E638A3A-453B-3442-8050-C12D8F82252B}"/>
              </a:ext>
            </a:extLst>
          </p:cNvPr>
          <p:cNvPicPr>
            <a:picLocks noChangeAspect="1"/>
          </p:cNvPicPr>
          <p:nvPr/>
        </p:nvPicPr>
        <p:blipFill>
          <a:blip r:embed="rId2"/>
          <a:stretch>
            <a:fillRect/>
          </a:stretch>
        </p:blipFill>
        <p:spPr>
          <a:xfrm>
            <a:off x="5183188" y="1294829"/>
            <a:ext cx="6172200" cy="4258817"/>
          </a:xfrm>
          <a:prstGeom prst="rect">
            <a:avLst/>
          </a:prstGeom>
          <a:noFill/>
        </p:spPr>
      </p:pic>
      <p:sp>
        <p:nvSpPr>
          <p:cNvPr id="3" name="Content Placeholder 2">
            <a:extLst>
              <a:ext uri="{FF2B5EF4-FFF2-40B4-BE49-F238E27FC236}">
                <a16:creationId xmlns:a16="http://schemas.microsoft.com/office/drawing/2014/main" id="{79041C06-2262-2D83-0F15-4FAB45890BFF}"/>
              </a:ext>
            </a:extLst>
          </p:cNvPr>
          <p:cNvSpPr>
            <a:spLocks noGrp="1"/>
          </p:cNvSpPr>
          <p:nvPr>
            <p:ph type="body" sz="half" idx="2"/>
          </p:nvPr>
        </p:nvSpPr>
        <p:spPr>
          <a:xfrm>
            <a:off x="839788" y="2057400"/>
            <a:ext cx="3932237" cy="3811588"/>
          </a:xfrm>
        </p:spPr>
        <p:txBody>
          <a:bodyPr>
            <a:norm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Website optimization is an important aspect of digital marketing that can help the software company improve its search engine rankings and make it more visible to the target audience.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example, the company can make changes to the website's content, structure, and design to ensure it is user-friendly and optimized for search engines.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Additionally, the company can implement search engine optimization techniques, such as keyword research and backlinking, to improve its ranking on search engines.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F6B6659-C57B-38A2-9CD1-F021F86B48F0}"/>
              </a:ext>
            </a:extLst>
          </p:cNvPr>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4</a:t>
            </a:fld>
            <a:endParaRPr lang="en-US"/>
          </a:p>
        </p:txBody>
      </p:sp>
    </p:spTree>
    <p:extLst>
      <p:ext uri="{BB962C8B-B14F-4D97-AF65-F5344CB8AC3E}">
        <p14:creationId xmlns:p14="http://schemas.microsoft.com/office/powerpoint/2010/main" val="2433918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E7751-626E-5EDC-BDE9-0060095B15EB}"/>
              </a:ext>
            </a:extLst>
          </p:cNvPr>
          <p:cNvSpPr>
            <a:spLocks noGrp="1"/>
          </p:cNvSpPr>
          <p:nvPr>
            <p:ph type="title"/>
          </p:nvPr>
        </p:nvSpPr>
        <p:spPr>
          <a:xfrm>
            <a:off x="839788" y="457200"/>
            <a:ext cx="3932237" cy="1600200"/>
          </a:xfrm>
        </p:spPr>
        <p:txBody>
          <a:bodyPr anchor="b">
            <a:normAutofit/>
          </a:bodyPr>
          <a:lstStyle/>
          <a:p>
            <a:r>
              <a:rPr lang="en-IN" dirty="0"/>
              <a:t>Content Marketing</a:t>
            </a:r>
          </a:p>
        </p:txBody>
      </p:sp>
      <p:pic>
        <p:nvPicPr>
          <p:cNvPr id="6" name="Content Placeholder 5">
            <a:extLst>
              <a:ext uri="{FF2B5EF4-FFF2-40B4-BE49-F238E27FC236}">
                <a16:creationId xmlns:a16="http://schemas.microsoft.com/office/drawing/2014/main" id="{7E3F7C3F-6F1E-BC8C-1980-68A12CDB5F75}"/>
              </a:ext>
            </a:extLst>
          </p:cNvPr>
          <p:cNvPicPr>
            <a:picLocks noGrp="1" noChangeAspect="1"/>
          </p:cNvPicPr>
          <p:nvPr>
            <p:ph type="pic" idx="1"/>
          </p:nvPr>
        </p:nvPicPr>
        <p:blipFill rotWithShape="1">
          <a:blip r:embed="rId2"/>
          <a:stretch/>
        </p:blipFill>
        <p:spPr>
          <a:xfrm>
            <a:off x="5183188" y="1696021"/>
            <a:ext cx="6172200" cy="3456432"/>
          </a:xfrm>
          <a:prstGeom prst="rect">
            <a:avLst/>
          </a:prstGeom>
          <a:noFill/>
        </p:spPr>
      </p:pic>
      <p:sp>
        <p:nvSpPr>
          <p:cNvPr id="4" name="Text Placeholder 3">
            <a:extLst>
              <a:ext uri="{FF2B5EF4-FFF2-40B4-BE49-F238E27FC236}">
                <a16:creationId xmlns:a16="http://schemas.microsoft.com/office/drawing/2014/main" id="{A1CA03E2-22D8-0651-F4DE-B663ED46DB9A}"/>
              </a:ext>
            </a:extLst>
          </p:cNvPr>
          <p:cNvSpPr>
            <a:spLocks noGrp="1"/>
          </p:cNvSpPr>
          <p:nvPr>
            <p:ph type="body" sz="half" idx="2"/>
          </p:nvPr>
        </p:nvSpPr>
        <p:spPr>
          <a:xfrm>
            <a:off x="839788" y="2057400"/>
            <a:ext cx="3932237" cy="3811588"/>
          </a:xfrm>
        </p:spPr>
        <p:txBody>
          <a:bodyPr>
            <a:norm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Content marketing is an effective way for the software company to establish its brand and expertise in the target regions.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For example, the company can create and distribute blog posts, articles, infographics, and other types of content that are relevant and valuable to the target audience.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Additionally, the company can use social media to share this content and reach a wider audience.</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AA20DBC-E5B9-E5BF-1691-44853CE2A72A}"/>
              </a:ext>
            </a:extLst>
          </p:cNvPr>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5</a:t>
            </a:fld>
            <a:endParaRPr lang="en-US"/>
          </a:p>
        </p:txBody>
      </p:sp>
    </p:spTree>
    <p:extLst>
      <p:ext uri="{BB962C8B-B14F-4D97-AF65-F5344CB8AC3E}">
        <p14:creationId xmlns:p14="http://schemas.microsoft.com/office/powerpoint/2010/main" val="3261511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4C0F-B592-0945-EF5B-BD83E8955948}"/>
              </a:ext>
            </a:extLst>
          </p:cNvPr>
          <p:cNvSpPr>
            <a:spLocks noGrp="1"/>
          </p:cNvSpPr>
          <p:nvPr>
            <p:ph type="title"/>
          </p:nvPr>
        </p:nvSpPr>
        <p:spPr>
          <a:xfrm>
            <a:off x="839788" y="457200"/>
            <a:ext cx="3932237" cy="1600200"/>
          </a:xfrm>
        </p:spPr>
        <p:txBody>
          <a:bodyPr anchor="b">
            <a:normAutofit/>
          </a:bodyPr>
          <a:lstStyle/>
          <a:p>
            <a:r>
              <a:rPr lang="en-IN" dirty="0"/>
              <a:t>Search Engine Marketing</a:t>
            </a:r>
          </a:p>
        </p:txBody>
      </p:sp>
      <p:pic>
        <p:nvPicPr>
          <p:cNvPr id="5" name="Picture 4">
            <a:extLst>
              <a:ext uri="{FF2B5EF4-FFF2-40B4-BE49-F238E27FC236}">
                <a16:creationId xmlns:a16="http://schemas.microsoft.com/office/drawing/2014/main" id="{911AFD33-8767-D30D-093A-93565986EBB0}"/>
              </a:ext>
            </a:extLst>
          </p:cNvPr>
          <p:cNvPicPr>
            <a:picLocks noChangeAspect="1"/>
          </p:cNvPicPr>
          <p:nvPr/>
        </p:nvPicPr>
        <p:blipFill>
          <a:blip r:embed="rId2"/>
          <a:stretch>
            <a:fillRect/>
          </a:stretch>
        </p:blipFill>
        <p:spPr>
          <a:xfrm>
            <a:off x="5183188" y="1696021"/>
            <a:ext cx="6172200" cy="3456432"/>
          </a:xfrm>
          <a:prstGeom prst="rect">
            <a:avLst/>
          </a:prstGeom>
          <a:noFill/>
        </p:spPr>
      </p:pic>
      <p:sp>
        <p:nvSpPr>
          <p:cNvPr id="3" name="Content Placeholder 2">
            <a:extLst>
              <a:ext uri="{FF2B5EF4-FFF2-40B4-BE49-F238E27FC236}">
                <a16:creationId xmlns:a16="http://schemas.microsoft.com/office/drawing/2014/main" id="{6F018736-6B97-3679-E202-D8A2F6B2EA54}"/>
              </a:ext>
            </a:extLst>
          </p:cNvPr>
          <p:cNvSpPr>
            <a:spLocks noGrp="1"/>
          </p:cNvSpPr>
          <p:nvPr>
            <p:ph type="body" sz="half" idx="2"/>
          </p:nvPr>
        </p:nvSpPr>
        <p:spPr>
          <a:xfrm>
            <a:off x="839788" y="2057400"/>
            <a:ext cx="3932237" cy="3811588"/>
          </a:xfrm>
        </p:spPr>
        <p:txBody>
          <a:bodyPr>
            <a:norm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Search engine marketing is an effective way to drive traffic to the company's website and increase its visibility on search engines.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For example, the company can run pay-per-click advertising campaigns on search engines, such as Google AdWords, to reach the target audience.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Additionally, the company can implement search engine optimization techniques, such as keyword research and backlinking, to improve its ranking on search engines.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DDAB29B-0EE2-9D99-60DA-092CDB063143}"/>
              </a:ext>
            </a:extLst>
          </p:cNvPr>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6</a:t>
            </a:fld>
            <a:endParaRPr lang="en-US"/>
          </a:p>
        </p:txBody>
      </p:sp>
    </p:spTree>
    <p:extLst>
      <p:ext uri="{BB962C8B-B14F-4D97-AF65-F5344CB8AC3E}">
        <p14:creationId xmlns:p14="http://schemas.microsoft.com/office/powerpoint/2010/main" val="3464973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1C16E-C782-E35B-5B0A-BAFE358F13B4}"/>
              </a:ext>
            </a:extLst>
          </p:cNvPr>
          <p:cNvSpPr>
            <a:spLocks noGrp="1"/>
          </p:cNvSpPr>
          <p:nvPr>
            <p:ph type="title"/>
          </p:nvPr>
        </p:nvSpPr>
        <p:spPr>
          <a:xfrm>
            <a:off x="839788" y="457200"/>
            <a:ext cx="3932237" cy="1600200"/>
          </a:xfrm>
        </p:spPr>
        <p:txBody>
          <a:bodyPr anchor="b">
            <a:normAutofit/>
          </a:bodyPr>
          <a:lstStyle/>
          <a:p>
            <a:br>
              <a:rPr lang="en-IN" dirty="0"/>
            </a:br>
            <a:r>
              <a:rPr lang="en-IN" dirty="0"/>
              <a:t>Social Media Marketing</a:t>
            </a:r>
          </a:p>
        </p:txBody>
      </p:sp>
      <p:pic>
        <p:nvPicPr>
          <p:cNvPr id="5" name="Picture 4">
            <a:extLst>
              <a:ext uri="{FF2B5EF4-FFF2-40B4-BE49-F238E27FC236}">
                <a16:creationId xmlns:a16="http://schemas.microsoft.com/office/drawing/2014/main" id="{41A2A93A-0E2E-0174-6CED-36AF87DF263E}"/>
              </a:ext>
            </a:extLst>
          </p:cNvPr>
          <p:cNvPicPr>
            <a:picLocks noChangeAspect="1"/>
          </p:cNvPicPr>
          <p:nvPr/>
        </p:nvPicPr>
        <p:blipFill>
          <a:blip r:embed="rId2"/>
          <a:stretch>
            <a:fillRect/>
          </a:stretch>
        </p:blipFill>
        <p:spPr>
          <a:xfrm>
            <a:off x="5183188" y="1881187"/>
            <a:ext cx="6172200" cy="3086100"/>
          </a:xfrm>
          <a:prstGeom prst="rect">
            <a:avLst/>
          </a:prstGeom>
          <a:noFill/>
        </p:spPr>
      </p:pic>
      <p:sp>
        <p:nvSpPr>
          <p:cNvPr id="3" name="Content Placeholder 2">
            <a:extLst>
              <a:ext uri="{FF2B5EF4-FFF2-40B4-BE49-F238E27FC236}">
                <a16:creationId xmlns:a16="http://schemas.microsoft.com/office/drawing/2014/main" id="{F8B78F45-D1E4-D017-D79C-4BC406A0FCA5}"/>
              </a:ext>
            </a:extLst>
          </p:cNvPr>
          <p:cNvSpPr>
            <a:spLocks noGrp="1"/>
          </p:cNvSpPr>
          <p:nvPr>
            <p:ph type="body" sz="half" idx="2"/>
          </p:nvPr>
        </p:nvSpPr>
        <p:spPr>
          <a:xfrm>
            <a:off x="839788" y="2057400"/>
            <a:ext cx="3932237" cy="3811588"/>
          </a:xfrm>
        </p:spPr>
        <p:txBody>
          <a:bodyPr>
            <a:norm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Social media is a powerful tool for the software company to reach its target audience and build brand awareness.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example, the company can use LinkedIn and Twitter to engage with its followers and share content.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Additionally, the company can run advertising campaigns on these platforms to reach a wider audience.</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3C7C146-8A12-9F53-3920-A2014AC6D92F}"/>
              </a:ext>
            </a:extLst>
          </p:cNvPr>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7</a:t>
            </a:fld>
            <a:endParaRPr lang="en-US"/>
          </a:p>
        </p:txBody>
      </p:sp>
    </p:spTree>
    <p:extLst>
      <p:ext uri="{BB962C8B-B14F-4D97-AF65-F5344CB8AC3E}">
        <p14:creationId xmlns:p14="http://schemas.microsoft.com/office/powerpoint/2010/main" val="2240559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8F4E4B-1837-95EE-D5F9-F746EC5B2430}"/>
              </a:ext>
            </a:extLst>
          </p:cNvPr>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8</a:t>
            </a:fld>
            <a:endParaRPr lang="en-US"/>
          </a:p>
        </p:txBody>
      </p:sp>
      <p:sp>
        <p:nvSpPr>
          <p:cNvPr id="2" name="Title 1">
            <a:extLst>
              <a:ext uri="{FF2B5EF4-FFF2-40B4-BE49-F238E27FC236}">
                <a16:creationId xmlns:a16="http://schemas.microsoft.com/office/drawing/2014/main" id="{D0B336F4-46A4-9FAA-3C8B-FD1AA72B5E36}"/>
              </a:ext>
            </a:extLst>
          </p:cNvPr>
          <p:cNvSpPr>
            <a:spLocks noGrp="1"/>
          </p:cNvSpPr>
          <p:nvPr>
            <p:ph type="title"/>
          </p:nvPr>
        </p:nvSpPr>
        <p:spPr>
          <a:xfrm>
            <a:off x="838200" y="365125"/>
            <a:ext cx="10515600" cy="1325563"/>
          </a:xfrm>
        </p:spPr>
        <p:txBody>
          <a:bodyPr anchor="ctr">
            <a:normAutofit/>
          </a:bodyPr>
          <a:lstStyle/>
          <a:p>
            <a:r>
              <a:rPr lang="en-IN" dirty="0"/>
              <a:t>Influencer Marketing</a:t>
            </a:r>
          </a:p>
        </p:txBody>
      </p:sp>
      <p:pic>
        <p:nvPicPr>
          <p:cNvPr id="5" name="Picture 4">
            <a:extLst>
              <a:ext uri="{FF2B5EF4-FFF2-40B4-BE49-F238E27FC236}">
                <a16:creationId xmlns:a16="http://schemas.microsoft.com/office/drawing/2014/main" id="{2E392CF4-EA86-F07D-F751-DD59AC24DF10}"/>
              </a:ext>
            </a:extLst>
          </p:cNvPr>
          <p:cNvPicPr>
            <a:picLocks noChangeAspect="1"/>
          </p:cNvPicPr>
          <p:nvPr/>
        </p:nvPicPr>
        <p:blipFill>
          <a:blip r:embed="rId2"/>
          <a:stretch>
            <a:fillRect/>
          </a:stretch>
        </p:blipFill>
        <p:spPr>
          <a:xfrm>
            <a:off x="838200" y="2261487"/>
            <a:ext cx="5181600" cy="3479614"/>
          </a:xfrm>
          <a:prstGeom prst="rect">
            <a:avLst/>
          </a:prstGeom>
          <a:noFill/>
        </p:spPr>
      </p:pic>
      <p:sp>
        <p:nvSpPr>
          <p:cNvPr id="3" name="Content Placeholder 2">
            <a:extLst>
              <a:ext uri="{FF2B5EF4-FFF2-40B4-BE49-F238E27FC236}">
                <a16:creationId xmlns:a16="http://schemas.microsoft.com/office/drawing/2014/main" id="{A7F04F6D-14D0-0800-977A-2233AB4B5E21}"/>
              </a:ext>
            </a:extLst>
          </p:cNvPr>
          <p:cNvSpPr>
            <a:spLocks noGrp="1"/>
          </p:cNvSpPr>
          <p:nvPr>
            <p:ph sz="half" idx="2"/>
          </p:nvPr>
        </p:nvSpPr>
        <p:spPr>
          <a:xfrm>
            <a:off x="6172200" y="1825625"/>
            <a:ext cx="5181600" cy="4351338"/>
          </a:xfrm>
        </p:spPr>
        <p:txBody>
          <a:bodyPr>
            <a:normAutofit/>
          </a:bodyPr>
          <a:lstStyle/>
          <a:p>
            <a:pPr algn="just"/>
            <a:r>
              <a:rPr lang="en-US" dirty="0">
                <a:latin typeface="Times New Roman" panose="02020603050405020304" pitchFamily="18" charset="0"/>
                <a:cs typeface="Times New Roman" panose="02020603050405020304" pitchFamily="18" charset="0"/>
              </a:rPr>
              <a:t>Influencer marketing is an effective way for the software company to reach its target audience and increase brand visibility.</a:t>
            </a:r>
          </a:p>
          <a:p>
            <a:pPr algn="just"/>
            <a:r>
              <a:rPr lang="en-US" dirty="0">
                <a:latin typeface="Times New Roman" panose="02020603050405020304" pitchFamily="18" charset="0"/>
                <a:cs typeface="Times New Roman" panose="02020603050405020304" pitchFamily="18" charset="0"/>
              </a:rPr>
              <a:t> For example, the company can partner with relevant influencers and bloggers in the target regions to create sponsored content and promote its services. </a:t>
            </a:r>
          </a:p>
          <a:p>
            <a:pPr algn="just"/>
            <a:r>
              <a:rPr lang="en-US" dirty="0">
                <a:latin typeface="Times New Roman" panose="02020603050405020304" pitchFamily="18" charset="0"/>
                <a:cs typeface="Times New Roman" panose="02020603050405020304" pitchFamily="18" charset="0"/>
              </a:rPr>
              <a:t>Additionally, the company can work with these influencers to reach their followers and expand its reach.</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765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9A129-50B6-1FE3-450B-D0B8E280C27F}"/>
              </a:ext>
            </a:extLst>
          </p:cNvPr>
          <p:cNvSpPr>
            <a:spLocks noGrp="1"/>
          </p:cNvSpPr>
          <p:nvPr>
            <p:ph type="title"/>
          </p:nvPr>
        </p:nvSpPr>
        <p:spPr>
          <a:xfrm>
            <a:off x="839788" y="457200"/>
            <a:ext cx="3932237" cy="1600200"/>
          </a:xfrm>
        </p:spPr>
        <p:txBody>
          <a:bodyPr anchor="b">
            <a:normAutofit/>
          </a:bodyPr>
          <a:lstStyle/>
          <a:p>
            <a:br>
              <a:rPr lang="en-IN" dirty="0"/>
            </a:br>
            <a:r>
              <a:rPr lang="en-IN" dirty="0"/>
              <a:t>Email Marketing</a:t>
            </a:r>
          </a:p>
        </p:txBody>
      </p:sp>
      <p:pic>
        <p:nvPicPr>
          <p:cNvPr id="5" name="Picture 4">
            <a:extLst>
              <a:ext uri="{FF2B5EF4-FFF2-40B4-BE49-F238E27FC236}">
                <a16:creationId xmlns:a16="http://schemas.microsoft.com/office/drawing/2014/main" id="{EDA5289D-F86C-A86B-7CC8-3C6038FBAC80}"/>
              </a:ext>
            </a:extLst>
          </p:cNvPr>
          <p:cNvPicPr>
            <a:picLocks noChangeAspect="1"/>
          </p:cNvPicPr>
          <p:nvPr/>
        </p:nvPicPr>
        <p:blipFill>
          <a:blip r:embed="rId2"/>
          <a:stretch>
            <a:fillRect/>
          </a:stretch>
        </p:blipFill>
        <p:spPr>
          <a:xfrm>
            <a:off x="5183188" y="1259361"/>
            <a:ext cx="6172200" cy="4329752"/>
          </a:xfrm>
          <a:prstGeom prst="rect">
            <a:avLst/>
          </a:prstGeom>
          <a:noFill/>
        </p:spPr>
      </p:pic>
      <p:sp>
        <p:nvSpPr>
          <p:cNvPr id="3" name="Content Placeholder 2">
            <a:extLst>
              <a:ext uri="{FF2B5EF4-FFF2-40B4-BE49-F238E27FC236}">
                <a16:creationId xmlns:a16="http://schemas.microsoft.com/office/drawing/2014/main" id="{D476FDD7-B3F0-6420-0195-9BE91493B63B}"/>
              </a:ext>
            </a:extLst>
          </p:cNvPr>
          <p:cNvSpPr>
            <a:spLocks noGrp="1"/>
          </p:cNvSpPr>
          <p:nvPr>
            <p:ph type="body" sz="half" idx="2"/>
          </p:nvPr>
        </p:nvSpPr>
        <p:spPr>
          <a:xfrm>
            <a:off x="839788" y="2057400"/>
            <a:ext cx="3932237" cy="3811588"/>
          </a:xfrm>
        </p:spPr>
        <p:txBody>
          <a:bodyPr>
            <a:norm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Email is an effective way for the software company to engage with its target audience and keep them updated on its services and updates.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example, the company can send newsletters, promotional emails, and other types of emails to reach its target audience.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Additionally, the company can segment its email list based on the preferences of the target audience to improve the effectiveness of its email marketing campaigns.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FD473E5-B5B0-6400-5003-9CD294EB55E0}"/>
              </a:ext>
            </a:extLst>
          </p:cNvPr>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9</a:t>
            </a:fld>
            <a:endParaRPr lang="en-US"/>
          </a:p>
        </p:txBody>
      </p:sp>
    </p:spTree>
    <p:extLst>
      <p:ext uri="{BB962C8B-B14F-4D97-AF65-F5344CB8AC3E}">
        <p14:creationId xmlns:p14="http://schemas.microsoft.com/office/powerpoint/2010/main" val="3767507161"/>
      </p:ext>
    </p:extLst>
  </p:cSld>
  <p:clrMapOvr>
    <a:masterClrMapping/>
  </p:clrMapOvr>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4">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45022061_Professional services marketing plan_SL_V1" id="{B214D568-CC3C-4109-877A-D7A12976D35F}" vid="{D425069E-A49A-4A86-9A62-1864F0635A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26FE2C-7640-4BF0-9D68-FDFD4151FD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118CE8-9293-4220-BA3B-5D353B13ABC9}">
  <ds:schemaRefs>
    <ds:schemaRef ds:uri="http://schemas.openxmlformats.org/package/2006/metadata/core-properties"/>
    <ds:schemaRef ds:uri="http://schemas.microsoft.com/office/2006/metadata/properties"/>
    <ds:schemaRef ds:uri="http://purl.org/dc/dcmitype/"/>
    <ds:schemaRef ds:uri="http://schemas.microsoft.com/office/2006/documentManagement/types"/>
    <ds:schemaRef ds:uri="http://schemas.microsoft.com/office/infopath/2007/PartnerControls"/>
    <ds:schemaRef ds:uri="http://www.w3.org/XML/1998/namespace"/>
    <ds:schemaRef ds:uri="71af3243-3dd4-4a8d-8c0d-dd76da1f02a5"/>
    <ds:schemaRef ds:uri="16c05727-aa75-4e4a-9b5f-8a80a1165891"/>
    <ds:schemaRef ds:uri="http://purl.org/dc/terms/"/>
    <ds:schemaRef ds:uri="http://purl.org/dc/elements/1.1/"/>
  </ds:schemaRefs>
</ds:datastoreItem>
</file>

<file path=customXml/itemProps3.xml><?xml version="1.0" encoding="utf-8"?>
<ds:datastoreItem xmlns:ds="http://schemas.openxmlformats.org/officeDocument/2006/customXml" ds:itemID="{A2DDA16B-F3AC-4A5B-9F5F-6F5A8F47A9E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Professional services marketing plan</Template>
  <TotalTime>50</TotalTime>
  <Words>777</Words>
  <Application>Microsoft Office PowerPoint</Application>
  <PresentationFormat>Widescreen</PresentationFormat>
  <Paragraphs>69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vt:lpstr>
      <vt:lpstr>Calibri</vt:lpstr>
      <vt:lpstr>Gill Sans MT</vt:lpstr>
      <vt:lpstr>Times New Roman</vt:lpstr>
      <vt:lpstr>Office Theme</vt:lpstr>
      <vt:lpstr>DIGITAL EXPANSION  MARKETING PLAN</vt:lpstr>
      <vt:lpstr>STEPS</vt:lpstr>
      <vt:lpstr>Market Research  </vt:lpstr>
      <vt:lpstr>Website Optimization </vt:lpstr>
      <vt:lpstr>Content Marketing</vt:lpstr>
      <vt:lpstr>Search Engine Marketing</vt:lpstr>
      <vt:lpstr> Social Media Marketing</vt:lpstr>
      <vt:lpstr>Influencer Marketing</vt:lpstr>
      <vt:lpstr> Email Marketing</vt:lpstr>
      <vt:lpstr>Webinars and Virtual Events</vt:lpstr>
      <vt:lpstr>Localization</vt:lpstr>
      <vt:lpstr>Partnerships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EXPANSION  MARKETING PLAN</dc:title>
  <dc:creator>DIPTANSHU CHOUDHARI 03 - 70441118003</dc:creator>
  <cp:lastModifiedBy>DIPTANSHU CHOUDHARI 03 - 70441118003</cp:lastModifiedBy>
  <cp:revision>3</cp:revision>
  <dcterms:created xsi:type="dcterms:W3CDTF">2023-02-02T16:31:24Z</dcterms:created>
  <dcterms:modified xsi:type="dcterms:W3CDTF">2023-02-02T17:52:09Z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