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4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6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3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3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9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7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4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1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8296B2-9042-4E00-BAD1-0DD21967F5F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22CEF-BE04-480B-A862-A25691F4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6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6093-55A1-1239-F562-4F81559C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497" y="1501930"/>
            <a:ext cx="9924835" cy="242146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CREDIT CARD :</a:t>
            </a:r>
            <a:br>
              <a:rPr lang="en-US" sz="6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6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WEEKLY STATUS REPORT</a:t>
            </a:r>
            <a:endParaRPr lang="en-IN" sz="6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9A9CD-3331-2ED6-C74F-D6233D10D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4F93-5519-7C44-5CD6-B5932A57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7C36-1115-8FD3-A88C-8DCD8450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18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E0235-CC45-3B82-8D6D-D2794F3B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8" y="2142067"/>
            <a:ext cx="3429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9AF4-0C24-53D4-79FD-4CC6E293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9F34E-D16B-4978-DB29-04655796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Project Insights- Week 53 (31st Dec, 2023)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31587-535F-B569-FB09-1113EF7D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WoW change: </a:t>
            </a:r>
            <a:br>
              <a:rPr lang="en-US" sz="2400" dirty="0"/>
            </a:br>
            <a:r>
              <a:rPr lang="en-US" sz="2200" dirty="0"/>
              <a:t>• Revenue increased by 28.8%</a:t>
            </a:r>
            <a:br>
              <a:rPr lang="en-US" sz="2200" dirty="0"/>
            </a:br>
            <a:r>
              <a:rPr lang="en-US" sz="2200" dirty="0"/>
              <a:t>• Total Transaction Amt &amp; Count increased by xx% &amp; xx% </a:t>
            </a:r>
            <a:br>
              <a:rPr lang="en-US" sz="2200" dirty="0"/>
            </a:br>
            <a:r>
              <a:rPr lang="en-US" sz="2200" dirty="0"/>
              <a:t>• Customer count increased by xx%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YTD: </a:t>
            </a:r>
            <a:br>
              <a:rPr lang="en-US" sz="2400" dirty="0"/>
            </a:br>
            <a:r>
              <a:rPr lang="en-US" sz="2200" dirty="0"/>
              <a:t>• Overall revenue is 57M </a:t>
            </a:r>
            <a:br>
              <a:rPr lang="en-US" sz="2200" dirty="0"/>
            </a:br>
            <a:r>
              <a:rPr lang="en-US" sz="2200" dirty="0"/>
              <a:t>• Total interest is 8M </a:t>
            </a:r>
            <a:br>
              <a:rPr lang="en-US" sz="2200" dirty="0"/>
            </a:br>
            <a:r>
              <a:rPr lang="en-US" sz="2200" dirty="0"/>
              <a:t>• Total transaction amount is 46M </a:t>
            </a:r>
            <a:br>
              <a:rPr lang="en-US" sz="2200" dirty="0"/>
            </a:br>
            <a:r>
              <a:rPr lang="en-US" sz="2200" dirty="0"/>
              <a:t>• Male customers are contributing more in revenue 31M, female 26M </a:t>
            </a:r>
            <a:br>
              <a:rPr lang="en-US" sz="2200" dirty="0"/>
            </a:br>
            <a:r>
              <a:rPr lang="en-US" sz="2200" dirty="0"/>
              <a:t>• Blue &amp; Silver credit card are contributing to 93% of overall transactions </a:t>
            </a:r>
            <a:br>
              <a:rPr lang="en-US" sz="2200" dirty="0"/>
            </a:br>
            <a:r>
              <a:rPr lang="en-US" sz="2200" dirty="0"/>
              <a:t>• TX, NY &amp; CA is contributing to 68% </a:t>
            </a:r>
            <a:br>
              <a:rPr lang="en-US" sz="2200" dirty="0"/>
            </a:br>
            <a:r>
              <a:rPr lang="en-US" sz="2200" dirty="0"/>
              <a:t>• Overall Activation rate is 57.5% </a:t>
            </a:r>
            <a:br>
              <a:rPr lang="en-US" sz="2200" dirty="0"/>
            </a:br>
            <a:r>
              <a:rPr lang="en-US" sz="2200" dirty="0"/>
              <a:t>• Overall Delinquent rate is 6.06%</a:t>
            </a:r>
            <a:endParaRPr lang="en-IN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F7E77-9F56-B9CA-DF1C-7A25DD9E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19" y="2065868"/>
            <a:ext cx="4489366" cy="2543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834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B1C6-A7C2-DEFB-0523-0538261C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28" y="609600"/>
            <a:ext cx="9635698" cy="14562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financial dashboard using Power BI: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DC94-C5B9-7265-375D-F2A33C5D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• Developed an interactive dashboard using transaction and customer data from a SQL database, to provide real-time insights. 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• Streamlined data processing &amp; analysis to monitor key performance metrics and trends. 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• Shared actionable insights with stakeholders based on dashboard findings to support decision-making processes. 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3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</TotalTime>
  <Words>219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Celestial</vt:lpstr>
      <vt:lpstr>CREDIT CARD : WEEKLY STATUS REPORT</vt:lpstr>
      <vt:lpstr>PROJECT OBJECTIVE:</vt:lpstr>
      <vt:lpstr>Project Insights- Week 53 (31st Dec, 2023)</vt:lpstr>
      <vt:lpstr>Credit card financial dashboard using Power BI: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Diptashree Paul</dc:creator>
  <cp:lastModifiedBy>Diptashree Paul</cp:lastModifiedBy>
  <cp:revision>1</cp:revision>
  <dcterms:created xsi:type="dcterms:W3CDTF">2025-06-17T14:32:28Z</dcterms:created>
  <dcterms:modified xsi:type="dcterms:W3CDTF">2025-06-17T14:50:24Z</dcterms:modified>
</cp:coreProperties>
</file>