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BEEB62-F37C-4D5C-A6F8-0254DA78F27C}">
          <p14:sldIdLst>
            <p14:sldId id="256"/>
            <p14:sldId id="257"/>
            <p14:sldId id="258"/>
            <p14:sldId id="263"/>
            <p14:sldId id="260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2FB1-83BE-4961-8B1C-F71F7261C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BB042-66BF-415B-A815-FE2DD4F45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CDC3-1418-46E1-B939-B799A363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38D3-E549-4B91-A2FD-63B94A63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FF09-81D9-4C5F-A891-57FB9782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FC66-DE40-4E3A-B55B-40CEB27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1058C-B7BD-482D-9332-F09B3015C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BC48-5A6B-4107-9820-FA15FF61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F12B-39E6-4A8E-9948-E95DDC3E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CD88-C879-4B88-A5FE-1ACC5C65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0E21B-3EB6-4459-A3B7-30939D55C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C563-D942-45F8-8ECA-88B98D05F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42D5-9C00-455E-B23C-FF313E67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4F73-C3E0-4330-977E-C0F6903F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1632-1DF4-46AA-922B-CEAD6C77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6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56F3-7563-46F8-BAB0-9E6B137A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C1D4-7D5F-4197-A980-891732B1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2D9F-130E-4B22-9E04-C4768651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8D29-173A-4AA8-9747-60B3AD6E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E62D-25AA-4F52-AC65-040227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1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77FF-E18A-45C5-8AFF-C1A23172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DDE7-3D83-4619-9B54-3C4C9FA0C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BC91-AC35-40E3-9A60-19B1CCAD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999F-3A4B-4928-8A3E-06C79545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EC85-CFF1-4192-928B-10F64900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39D2-44C2-4CFC-B9CE-AA3F05BD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518F-52FA-4FB4-B14E-4D9B1D37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BEA53-8D2A-482F-BC86-973CB2683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6C700-614F-443D-8690-F368BFC5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AA5BB-A52B-448A-AF37-76006122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D2B7B-F494-42AB-ACAD-276470AD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D0B5-8889-42A0-9370-74A54C99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C1924-0C70-4B72-9F67-C93F3CCE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5A726-B3C7-4E20-ADCC-8BDDCC77A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A4A86-6FA8-4C3B-880B-290DB7E55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F35CD-F45F-496F-B8E7-8DCE164DF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3CD8E-1802-430A-B469-4CF67352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C51E0-2896-45CC-8CB3-644DDA2A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7AED8-9724-4ADB-BF4C-E2C68B9E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334-A65E-42F5-8CCB-CC9228C8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E6747-4F60-45B6-A4E9-9FF7DE01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6659C-BB64-4B7E-9184-1C251776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12405-FD03-4A26-B6D1-87AB49BB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BB7F5-E4AD-4403-9AF4-AAB6A6F7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54E6A-5536-446A-966F-F7C02189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5616D-8E17-49F2-93CD-DFD0DD62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16F6-9846-4E02-9CDF-84DFA297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DC8B-86D1-44D3-AA89-59384FD7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C9F91-D9A1-4804-906F-1BCCF3626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C5B40-35CC-4967-91BB-C6F61067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612-F0D9-48E8-A32F-491E8F5E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F8B2F-CB76-43F5-BA4F-52A7015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FBDF-0D37-4D92-84C6-5599A009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B39A4-AB67-4E72-ADFB-18F6A2A63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A3D84-5500-4A7A-86A0-97AFE9547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0865B-4A1E-4ABD-B093-459C8225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D51EE-F070-466D-B64A-678A5C5E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895C4-D999-437E-AC0D-58E99EB0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6F286-E503-418A-8BA4-4F800755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717F1-510B-47CE-8AEF-F6D7E13F0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D881-F568-46C4-A2F7-30F4603CF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9C0E-DD94-4A7F-AA71-4ACB1CF3B7C5}" type="datetimeFigureOut">
              <a:rPr lang="en-US" smtClean="0"/>
              <a:t>04/23/2021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0080-C86A-4FA6-A575-A3D70CB7E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267C-460E-48B5-9158-57EC50065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B7C4-3594-4876-96DE-ADE23183F8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-305397311,&quot;Placement&quot;:&quot;Footer&quot;,&quot;Top&quot;:520.731,&quot;Left&quot;:0.0,&quot;SlideWidth&quot;:960,&quot;SlideHeight&quot;:540}">
            <a:extLst>
              <a:ext uri="{FF2B5EF4-FFF2-40B4-BE49-F238E27FC236}">
                <a16:creationId xmlns:a16="http://schemas.microsoft.com/office/drawing/2014/main" id="{FF2F37C9-33E5-4A56-A5D0-A3B644CDAC3F}"/>
              </a:ext>
            </a:extLst>
          </p:cNvPr>
          <p:cNvSpPr txBox="1"/>
          <p:nvPr userDrawn="1"/>
        </p:nvSpPr>
        <p:spPr>
          <a:xfrm>
            <a:off x="0" y="6613284"/>
            <a:ext cx="1671218" cy="2447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FS Elliot Pro" panose="02000503040000020004" pitchFamily="50" charset="0"/>
              </a:rPr>
              <a:t>Classification: Internal Use</a:t>
            </a:r>
          </a:p>
        </p:txBody>
      </p:sp>
    </p:spTree>
    <p:extLst>
      <p:ext uri="{BB962C8B-B14F-4D97-AF65-F5344CB8AC3E}">
        <p14:creationId xmlns:p14="http://schemas.microsoft.com/office/powerpoint/2010/main" val="55354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306A2-C2FD-4A7D-9072-B245C086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AWS DevOps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AF786-C8DF-4759-981C-6F42D0085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Code Pipeline , Code Commit , Code Build , Code Deploy – ECS Farget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8BD92-4D65-4D19-863A-233D4AF8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D966C8-0B24-40FC-BA4B-A48F8AB6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Architecture Diagram</a:t>
            </a:r>
          </a:p>
          <a:p>
            <a:r>
              <a:rPr lang="en-US" sz="2400" dirty="0">
                <a:solidFill>
                  <a:srgbClr val="FEFFFF"/>
                </a:solidFill>
              </a:rPr>
              <a:t>Code Pipeline</a:t>
            </a:r>
          </a:p>
          <a:p>
            <a:r>
              <a:rPr lang="en-US" sz="2400" dirty="0">
                <a:solidFill>
                  <a:srgbClr val="FEFFFF"/>
                </a:solidFill>
              </a:rPr>
              <a:t>Code Commit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Code Build</a:t>
            </a:r>
          </a:p>
          <a:p>
            <a:r>
              <a:rPr lang="en-US" sz="2400" dirty="0">
                <a:solidFill>
                  <a:srgbClr val="FEFFFF"/>
                </a:solidFill>
              </a:rPr>
              <a:t>Code Deploy</a:t>
            </a:r>
          </a:p>
          <a:p>
            <a:pPr lvl="1"/>
            <a:r>
              <a:rPr lang="en-US" sz="2000">
                <a:solidFill>
                  <a:srgbClr val="FEFFFF"/>
                </a:solidFill>
              </a:rPr>
              <a:t>ECS Farget</a:t>
            </a:r>
            <a:endParaRPr lang="en-US" sz="2000" dirty="0">
              <a:solidFill>
                <a:srgbClr val="FEFFFF"/>
              </a:solidFill>
            </a:endParaRPr>
          </a:p>
          <a:p>
            <a:r>
              <a:rPr lang="en-US" sz="2400" dirty="0">
                <a:solidFill>
                  <a:srgbClr val="FEFFFF"/>
                </a:solidFill>
              </a:rPr>
              <a:t>Future Enhancement</a:t>
            </a: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1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85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0EACE-DA39-4E94-8ED9-7EF33B1F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12" name="Content Placeholder 11" descr="Diagram, schematic&#10;&#10;Description automatically generated">
            <a:extLst>
              <a:ext uri="{FF2B5EF4-FFF2-40B4-BE49-F238E27FC236}">
                <a16:creationId xmlns:a16="http://schemas.microsoft.com/office/drawing/2014/main" id="{24E2162E-15B2-4371-B9AB-0E3E3C3B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739554"/>
            <a:ext cx="7347537" cy="33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7BE31F-A129-45DD-8071-A63EC47D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A163AC-F477-454A-9FB4-81324C00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09D7097-03A6-4239-A2E0-784E82C23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13887E5-2F5F-4C9D-92F5-F80D937A8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57A4F98D-BAD2-4F7F-93D3-FD86C479A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FBA2120E-6E1E-4A2B-9CD8-94C39AD80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64DA4AC-C3A7-46CE-96BA-018B8FCFE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A73A5202-BD67-46B2-9FAB-C1B28AB4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1E70EE5-EE26-44BD-A18E-777A1A3D5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504A980C-59CB-46F2-A571-87612CDD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B353B73E-7D3C-4184-87FD-295B6B34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EF8F173-9834-4DD9-B995-3F8DAAAE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A9567B5-6E50-4B28-8AC5-CDC159A89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F98F9214-A978-485D-814B-5FE3EC57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80A8AB3C-056D-4907-ACF6-ABD5BA905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CF51BEC3-1414-4B86-B1E1-0051FF181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F69D94F0-358D-4931-B5CA-5A223180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5CFB12DB-F2CC-466C-828B-009EA7B5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43D8F6E9-0540-4297-A310-D7C9FA65A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077E47D8-A4D7-46C2-9EF0-AF1C777C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F1D21ED2-F5A9-4411-934F-B972429F4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E2EDE38A-AE13-4408-9B8B-EE6F62C91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3630CEB6-A7D8-45A1-AC44-147C2AF13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118EC2-A2C7-4CDB-887C-21E0B0C43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7D642C1-20ED-4515-B19F-47B6CC834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Isosceles Triangle 22">
              <a:extLst>
                <a:ext uri="{FF2B5EF4-FFF2-40B4-BE49-F238E27FC236}">
                  <a16:creationId xmlns:a16="http://schemas.microsoft.com/office/drawing/2014/main" id="{0E5C6FE8-B8C9-4163-830B-3F8E408E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A09EDA-AF27-4D31-8A57-4407E0574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AC9DE-94C8-4627-A8AE-CB2237AB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Code Pipeline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19CCAB-282B-4DF9-B7CA-7045EF31A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11985" b="-1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317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CD8B41-B622-4BA5-85EE-D0FD88E6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Alternatives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425166-50C4-420C-901F-F1D4C50BD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4" b="3"/>
          <a:stretch/>
        </p:blipFill>
        <p:spPr>
          <a:xfrm>
            <a:off x="1424902" y="2492376"/>
            <a:ext cx="3209779" cy="35633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7BCA-7787-4A1A-872D-257197D9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Source Provider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78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2DD5-7855-4608-9632-17FAACD1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Build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B539-2D57-416C-B210-CEBA723A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AWS Code Build</a:t>
            </a:r>
          </a:p>
          <a:p>
            <a:pPr marL="0" indent="0">
              <a:buNone/>
            </a:pPr>
            <a:r>
              <a:rPr lang="en-US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37799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E05418-4530-40EC-9947-B60F7466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 Stage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C45052-E071-409F-B1A5-A4F039B0C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695438"/>
            <a:ext cx="5859194" cy="31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E05418-4530-40EC-9947-B60F7466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Future Enhancements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0DBBC-EF76-4671-A38C-627AC4E32154}"/>
              </a:ext>
            </a:extLst>
          </p:cNvPr>
          <p:cNvSpPr/>
          <p:nvPr/>
        </p:nvSpPr>
        <p:spPr>
          <a:xfrm>
            <a:off x="1434662" y="2274838"/>
            <a:ext cx="77093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IAM User and Policy to restrict access to specific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AWS  </a:t>
            </a:r>
            <a:r>
              <a:rPr lang="en-IN" sz="2400" dirty="0" err="1"/>
              <a:t>DevSecOps</a:t>
            </a:r>
            <a:endParaRPr lang="en-IN" sz="2400" dirty="0"/>
          </a:p>
          <a:p>
            <a:r>
              <a:rPr lang="en-IN" sz="2400" dirty="0"/>
              <a:t>	Code Guru</a:t>
            </a:r>
          </a:p>
          <a:p>
            <a:r>
              <a:rPr lang="en-IN" sz="2400" dirty="0"/>
              <a:t>           	AWS Inspector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EKS - Farget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Dashboards</a:t>
            </a:r>
          </a:p>
          <a:p>
            <a:r>
              <a:rPr lang="en-IN" sz="2400" dirty="0"/>
              <a:t>	Cloud Watch</a:t>
            </a:r>
          </a:p>
          <a:p>
            <a:r>
              <a:rPr lang="en-IN" sz="2400" dirty="0"/>
              <a:t>           	AWS </a:t>
            </a:r>
            <a:r>
              <a:rPr lang="en-IN" sz="2400" dirty="0" err="1"/>
              <a:t>Quicksight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994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FS Elliot Pro</vt:lpstr>
      <vt:lpstr>Office Theme</vt:lpstr>
      <vt:lpstr>AWS DevOps</vt:lpstr>
      <vt:lpstr>Contents</vt:lpstr>
      <vt:lpstr>Architecture Diagram</vt:lpstr>
      <vt:lpstr>Code Pipeline</vt:lpstr>
      <vt:lpstr>Alternatives</vt:lpstr>
      <vt:lpstr>Build Stage</vt:lpstr>
      <vt:lpstr>Deploy Stage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DevOps</dc:title>
  <dc:creator>Joshi, Dipti</dc:creator>
  <cp:lastModifiedBy>Joshi, Dipti</cp:lastModifiedBy>
  <cp:revision>5</cp:revision>
  <dcterms:created xsi:type="dcterms:W3CDTF">2021-03-31T09:32:33Z</dcterms:created>
  <dcterms:modified xsi:type="dcterms:W3CDTF">2021-04-23T07:14:17Z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a85edf-1344-4c6a-a94e-0a9833d749f3_Enabled">
    <vt:lpwstr>true</vt:lpwstr>
  </property>
  <property fmtid="{D5CDD505-2E9C-101B-9397-08002B2CF9AE}" pid="3" name="MSIP_Label_f1a85edf-1344-4c6a-a94e-0a9833d749f3_SetDate">
    <vt:lpwstr>2021-04-23T07:14:17Z</vt:lpwstr>
  </property>
  <property fmtid="{D5CDD505-2E9C-101B-9397-08002B2CF9AE}" pid="4" name="MSIP_Label_f1a85edf-1344-4c6a-a94e-0a9833d749f3_Method">
    <vt:lpwstr>Privileged</vt:lpwstr>
  </property>
  <property fmtid="{D5CDD505-2E9C-101B-9397-08002B2CF9AE}" pid="5" name="MSIP_Label_f1a85edf-1344-4c6a-a94e-0a9833d749f3_Name">
    <vt:lpwstr>Personal</vt:lpwstr>
  </property>
  <property fmtid="{D5CDD505-2E9C-101B-9397-08002B2CF9AE}" pid="6" name="MSIP_Label_f1a85edf-1344-4c6a-a94e-0a9833d749f3_SiteId">
    <vt:lpwstr>3bea478c-1684-4a8c-8e85-045ec54ba430</vt:lpwstr>
  </property>
  <property fmtid="{D5CDD505-2E9C-101B-9397-08002B2CF9AE}" pid="7" name="MSIP_Label_f1a85edf-1344-4c6a-a94e-0a9833d749f3_ActionId">
    <vt:lpwstr>37d5d221-c159-4b79-80c6-e55e6a14908a</vt:lpwstr>
  </property>
  <property fmtid="{D5CDD505-2E9C-101B-9397-08002B2CF9AE}" pid="8" name="MSIP_Label_f1a85edf-1344-4c6a-a94e-0a9833d749f3_ContentBits">
    <vt:lpwstr>2</vt:lpwstr>
  </property>
</Properties>
</file>