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DD5C78-DEF5-4C50-B73F-CFBA3720200C}" v="243" dt="2023-01-03T05:30:29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2BBCF8-FA32-4FB1-939C-2BBF2956F86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EBB37A1-2CDE-49A8-9F20-2835D4127B7E}">
      <dgm:prSet/>
      <dgm:spPr/>
      <dgm:t>
        <a:bodyPr/>
        <a:lstStyle/>
        <a:p>
          <a:r>
            <a:rPr lang="en-US" b="1" dirty="0"/>
            <a:t>Characteristics of Microservices </a:t>
          </a:r>
          <a:endParaRPr lang="en-US" dirty="0"/>
        </a:p>
      </dgm:t>
    </dgm:pt>
    <dgm:pt modelId="{0B9B18DE-D1CE-4DED-93D0-6B84CE59E3A8}" type="parTrans" cxnId="{0171C62E-0F40-4C55-8CC4-B6254E08C545}">
      <dgm:prSet/>
      <dgm:spPr/>
      <dgm:t>
        <a:bodyPr/>
        <a:lstStyle/>
        <a:p>
          <a:endParaRPr lang="en-US"/>
        </a:p>
      </dgm:t>
    </dgm:pt>
    <dgm:pt modelId="{262C4F29-7950-4DD9-8B18-0D731E1B436E}" type="sibTrans" cxnId="{0171C62E-0F40-4C55-8CC4-B6254E08C545}">
      <dgm:prSet/>
      <dgm:spPr/>
      <dgm:t>
        <a:bodyPr/>
        <a:lstStyle/>
        <a:p>
          <a:endParaRPr lang="en-US"/>
        </a:p>
      </dgm:t>
    </dgm:pt>
    <dgm:pt modelId="{C6DFD161-2798-44F7-9CBA-55893E4D00C3}">
      <dgm:prSet/>
      <dgm:spPr/>
      <dgm:t>
        <a:bodyPr/>
        <a:lstStyle/>
        <a:p>
          <a:r>
            <a:rPr lang="en-US"/>
            <a:t>Autonomous </a:t>
          </a:r>
        </a:p>
      </dgm:t>
    </dgm:pt>
    <dgm:pt modelId="{F9A7E501-1276-465A-8CF2-1592F0EC61C1}" type="parTrans" cxnId="{C2C0BBC2-7B1D-4675-B1CC-B5E3F3F97499}">
      <dgm:prSet/>
      <dgm:spPr/>
      <dgm:t>
        <a:bodyPr/>
        <a:lstStyle/>
        <a:p>
          <a:endParaRPr lang="en-US"/>
        </a:p>
      </dgm:t>
    </dgm:pt>
    <dgm:pt modelId="{94AD8722-78CC-4569-B412-6AC94571DA83}" type="sibTrans" cxnId="{C2C0BBC2-7B1D-4675-B1CC-B5E3F3F97499}">
      <dgm:prSet/>
      <dgm:spPr/>
      <dgm:t>
        <a:bodyPr/>
        <a:lstStyle/>
        <a:p>
          <a:endParaRPr lang="en-US"/>
        </a:p>
      </dgm:t>
    </dgm:pt>
    <dgm:pt modelId="{64C33C4C-8273-48CE-8FD8-AF7126EE55C1}">
      <dgm:prSet/>
      <dgm:spPr/>
      <dgm:t>
        <a:bodyPr/>
        <a:lstStyle/>
        <a:p>
          <a:r>
            <a:rPr lang="en-US"/>
            <a:t>Specialized</a:t>
          </a:r>
        </a:p>
      </dgm:t>
    </dgm:pt>
    <dgm:pt modelId="{2FCE8A4A-D6AE-46E2-8D4D-A8257B43E04D}" type="parTrans" cxnId="{90547F55-B634-4EF6-90AB-8ED0405C1E4E}">
      <dgm:prSet/>
      <dgm:spPr/>
      <dgm:t>
        <a:bodyPr/>
        <a:lstStyle/>
        <a:p>
          <a:endParaRPr lang="en-US"/>
        </a:p>
      </dgm:t>
    </dgm:pt>
    <dgm:pt modelId="{CEF9BE6E-4CEE-46D1-A9B1-0B8CB9A2C562}" type="sibTrans" cxnId="{90547F55-B634-4EF6-90AB-8ED0405C1E4E}">
      <dgm:prSet/>
      <dgm:spPr/>
      <dgm:t>
        <a:bodyPr/>
        <a:lstStyle/>
        <a:p>
          <a:endParaRPr lang="en-US"/>
        </a:p>
      </dgm:t>
    </dgm:pt>
    <dgm:pt modelId="{24167ACC-CBCB-4151-BD16-CD47A6CB3B38}">
      <dgm:prSet/>
      <dgm:spPr/>
      <dgm:t>
        <a:bodyPr/>
        <a:lstStyle/>
        <a:p>
          <a:r>
            <a:rPr lang="en-US"/>
            <a:t>Benefits of Microservices</a:t>
          </a:r>
        </a:p>
      </dgm:t>
    </dgm:pt>
    <dgm:pt modelId="{8F8E4787-053F-4DE7-A18D-D7747D1BB9B5}" type="parTrans" cxnId="{2EE72A21-F3AF-43F4-9EFF-785D99642408}">
      <dgm:prSet/>
      <dgm:spPr/>
      <dgm:t>
        <a:bodyPr/>
        <a:lstStyle/>
        <a:p>
          <a:endParaRPr lang="en-US"/>
        </a:p>
      </dgm:t>
    </dgm:pt>
    <dgm:pt modelId="{0F8C8483-54A6-4195-8D6C-BA21BDD62B2E}" type="sibTrans" cxnId="{2EE72A21-F3AF-43F4-9EFF-785D99642408}">
      <dgm:prSet/>
      <dgm:spPr/>
      <dgm:t>
        <a:bodyPr/>
        <a:lstStyle/>
        <a:p>
          <a:endParaRPr lang="en-US"/>
        </a:p>
      </dgm:t>
    </dgm:pt>
    <dgm:pt modelId="{4E551260-014D-4EF0-B4FC-2ACE91F7016C}">
      <dgm:prSet/>
      <dgm:spPr/>
      <dgm:t>
        <a:bodyPr/>
        <a:lstStyle/>
        <a:p>
          <a:r>
            <a:rPr lang="en-US"/>
            <a:t>Agility</a:t>
          </a:r>
        </a:p>
      </dgm:t>
    </dgm:pt>
    <dgm:pt modelId="{59E37014-F655-48F2-A711-C4E3D2DBCA37}" type="parTrans" cxnId="{DF7FF514-1A90-46D4-B070-4EF5CD81500C}">
      <dgm:prSet/>
      <dgm:spPr/>
      <dgm:t>
        <a:bodyPr/>
        <a:lstStyle/>
        <a:p>
          <a:endParaRPr lang="en-US"/>
        </a:p>
      </dgm:t>
    </dgm:pt>
    <dgm:pt modelId="{45A6851B-B140-4B82-8203-DE5370873411}" type="sibTrans" cxnId="{DF7FF514-1A90-46D4-B070-4EF5CD81500C}">
      <dgm:prSet/>
      <dgm:spPr/>
      <dgm:t>
        <a:bodyPr/>
        <a:lstStyle/>
        <a:p>
          <a:endParaRPr lang="en-US"/>
        </a:p>
      </dgm:t>
    </dgm:pt>
    <dgm:pt modelId="{AF907481-3B77-4CDF-A0E5-102896F16B0E}">
      <dgm:prSet/>
      <dgm:spPr/>
      <dgm:t>
        <a:bodyPr/>
        <a:lstStyle/>
        <a:p>
          <a:r>
            <a:rPr lang="en-US"/>
            <a:t>Flexible Scaling</a:t>
          </a:r>
        </a:p>
      </dgm:t>
    </dgm:pt>
    <dgm:pt modelId="{FAEC2C87-C524-4160-B085-C9BFC063B7FE}" type="parTrans" cxnId="{871781ED-99B0-412A-91D7-AFE041F6CE76}">
      <dgm:prSet/>
      <dgm:spPr/>
      <dgm:t>
        <a:bodyPr/>
        <a:lstStyle/>
        <a:p>
          <a:endParaRPr lang="en-US"/>
        </a:p>
      </dgm:t>
    </dgm:pt>
    <dgm:pt modelId="{E642AC51-4DE5-4D78-A2F2-A4B5302625E7}" type="sibTrans" cxnId="{871781ED-99B0-412A-91D7-AFE041F6CE76}">
      <dgm:prSet/>
      <dgm:spPr/>
      <dgm:t>
        <a:bodyPr/>
        <a:lstStyle/>
        <a:p>
          <a:endParaRPr lang="en-US"/>
        </a:p>
      </dgm:t>
    </dgm:pt>
    <dgm:pt modelId="{CCFF9FAF-A1AB-48D6-9ADD-0D37905F114C}">
      <dgm:prSet/>
      <dgm:spPr/>
      <dgm:t>
        <a:bodyPr/>
        <a:lstStyle/>
        <a:p>
          <a:r>
            <a:rPr lang="en-US"/>
            <a:t>Easy Deployment</a:t>
          </a:r>
        </a:p>
      </dgm:t>
    </dgm:pt>
    <dgm:pt modelId="{9C323ECF-3E96-42B1-BF07-770A214052D9}" type="parTrans" cxnId="{A654DC68-087D-4F2E-A2DF-AD7AE8E05658}">
      <dgm:prSet/>
      <dgm:spPr/>
      <dgm:t>
        <a:bodyPr/>
        <a:lstStyle/>
        <a:p>
          <a:endParaRPr lang="en-US"/>
        </a:p>
      </dgm:t>
    </dgm:pt>
    <dgm:pt modelId="{A48030AA-3BDB-491D-BE4D-DCEEEA8F1467}" type="sibTrans" cxnId="{A654DC68-087D-4F2E-A2DF-AD7AE8E05658}">
      <dgm:prSet/>
      <dgm:spPr/>
      <dgm:t>
        <a:bodyPr/>
        <a:lstStyle/>
        <a:p>
          <a:endParaRPr lang="en-US"/>
        </a:p>
      </dgm:t>
    </dgm:pt>
    <dgm:pt modelId="{4C623AFF-547F-48B2-9AA6-8921D640455C}">
      <dgm:prSet/>
      <dgm:spPr/>
      <dgm:t>
        <a:bodyPr/>
        <a:lstStyle/>
        <a:p>
          <a:r>
            <a:rPr lang="en-US"/>
            <a:t>Technological Freedom</a:t>
          </a:r>
        </a:p>
      </dgm:t>
    </dgm:pt>
    <dgm:pt modelId="{8435795B-7E65-4EEF-AB13-7C55928443B5}" type="parTrans" cxnId="{D2544010-9498-4C69-8405-ACC983F12CA6}">
      <dgm:prSet/>
      <dgm:spPr/>
      <dgm:t>
        <a:bodyPr/>
        <a:lstStyle/>
        <a:p>
          <a:endParaRPr lang="en-US"/>
        </a:p>
      </dgm:t>
    </dgm:pt>
    <dgm:pt modelId="{EB1EF3E1-49C7-47B7-A8EB-16364B19A763}" type="sibTrans" cxnId="{D2544010-9498-4C69-8405-ACC983F12CA6}">
      <dgm:prSet/>
      <dgm:spPr/>
      <dgm:t>
        <a:bodyPr/>
        <a:lstStyle/>
        <a:p>
          <a:endParaRPr lang="en-US"/>
        </a:p>
      </dgm:t>
    </dgm:pt>
    <dgm:pt modelId="{4D5C709A-FC89-498B-AF4D-C49B52863FA7}">
      <dgm:prSet/>
      <dgm:spPr/>
      <dgm:t>
        <a:bodyPr/>
        <a:lstStyle/>
        <a:p>
          <a:r>
            <a:rPr lang="en-US"/>
            <a:t>Reusable Code</a:t>
          </a:r>
        </a:p>
      </dgm:t>
    </dgm:pt>
    <dgm:pt modelId="{E1B3FE61-5107-4210-A41C-2BB8B545D364}" type="parTrans" cxnId="{A56A071E-2AAD-4D6B-AE30-5DDACEA1E88E}">
      <dgm:prSet/>
      <dgm:spPr/>
      <dgm:t>
        <a:bodyPr/>
        <a:lstStyle/>
        <a:p>
          <a:endParaRPr lang="en-US"/>
        </a:p>
      </dgm:t>
    </dgm:pt>
    <dgm:pt modelId="{E7BD196B-A5FC-4845-9DBE-8ADE2FDCFF1E}" type="sibTrans" cxnId="{A56A071E-2AAD-4D6B-AE30-5DDACEA1E88E}">
      <dgm:prSet/>
      <dgm:spPr/>
      <dgm:t>
        <a:bodyPr/>
        <a:lstStyle/>
        <a:p>
          <a:endParaRPr lang="en-US"/>
        </a:p>
      </dgm:t>
    </dgm:pt>
    <dgm:pt modelId="{B5FA9AFD-0278-4635-860B-38ADD190FF9C}">
      <dgm:prSet/>
      <dgm:spPr/>
      <dgm:t>
        <a:bodyPr/>
        <a:lstStyle/>
        <a:p>
          <a:r>
            <a:rPr lang="en-US"/>
            <a:t>Resilience</a:t>
          </a:r>
        </a:p>
      </dgm:t>
    </dgm:pt>
    <dgm:pt modelId="{5FDB7D11-C953-4F98-BED8-42BE9B283ECC}" type="parTrans" cxnId="{33FF6BA2-8891-40CB-B9FE-57B22682FD09}">
      <dgm:prSet/>
      <dgm:spPr/>
      <dgm:t>
        <a:bodyPr/>
        <a:lstStyle/>
        <a:p>
          <a:endParaRPr lang="en-US"/>
        </a:p>
      </dgm:t>
    </dgm:pt>
    <dgm:pt modelId="{DD486240-FCE5-4C6C-82C1-16A31127F449}" type="sibTrans" cxnId="{33FF6BA2-8891-40CB-B9FE-57B22682FD09}">
      <dgm:prSet/>
      <dgm:spPr/>
      <dgm:t>
        <a:bodyPr/>
        <a:lstStyle/>
        <a:p>
          <a:endParaRPr lang="en-US"/>
        </a:p>
      </dgm:t>
    </dgm:pt>
    <dgm:pt modelId="{45ACAF3D-7A5D-4A70-AF69-D43D20741741}" type="pres">
      <dgm:prSet presAssocID="{702BBCF8-FA32-4FB1-939C-2BBF2956F86B}" presName="linear" presStyleCnt="0">
        <dgm:presLayoutVars>
          <dgm:dir/>
          <dgm:animLvl val="lvl"/>
          <dgm:resizeHandles val="exact"/>
        </dgm:presLayoutVars>
      </dgm:prSet>
      <dgm:spPr/>
    </dgm:pt>
    <dgm:pt modelId="{D53C7C1F-FB93-4D94-904C-5319118AFDD4}" type="pres">
      <dgm:prSet presAssocID="{8EBB37A1-2CDE-49A8-9F20-2835D4127B7E}" presName="parentLin" presStyleCnt="0"/>
      <dgm:spPr/>
    </dgm:pt>
    <dgm:pt modelId="{B0E92016-FDBB-407F-A4E4-11B7A51041F6}" type="pres">
      <dgm:prSet presAssocID="{8EBB37A1-2CDE-49A8-9F20-2835D4127B7E}" presName="parentLeftMargin" presStyleLbl="node1" presStyleIdx="0" presStyleCnt="2"/>
      <dgm:spPr/>
    </dgm:pt>
    <dgm:pt modelId="{A56BB747-A99A-4D90-A9C7-8797148BC21B}" type="pres">
      <dgm:prSet presAssocID="{8EBB37A1-2CDE-49A8-9F20-2835D4127B7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6E046A3-2AB3-4BB6-9CF3-1A6CCE27FA20}" type="pres">
      <dgm:prSet presAssocID="{8EBB37A1-2CDE-49A8-9F20-2835D4127B7E}" presName="negativeSpace" presStyleCnt="0"/>
      <dgm:spPr/>
    </dgm:pt>
    <dgm:pt modelId="{F646FDAF-54AF-4AEC-ADFF-87C0285753F5}" type="pres">
      <dgm:prSet presAssocID="{8EBB37A1-2CDE-49A8-9F20-2835D4127B7E}" presName="childText" presStyleLbl="conFgAcc1" presStyleIdx="0" presStyleCnt="2">
        <dgm:presLayoutVars>
          <dgm:bulletEnabled val="1"/>
        </dgm:presLayoutVars>
      </dgm:prSet>
      <dgm:spPr/>
    </dgm:pt>
    <dgm:pt modelId="{86AA5981-EEF7-4168-AC12-779736A65C26}" type="pres">
      <dgm:prSet presAssocID="{262C4F29-7950-4DD9-8B18-0D731E1B436E}" presName="spaceBetweenRectangles" presStyleCnt="0"/>
      <dgm:spPr/>
    </dgm:pt>
    <dgm:pt modelId="{EC7784C8-073B-4F27-82AE-F94D8E5D53F3}" type="pres">
      <dgm:prSet presAssocID="{24167ACC-CBCB-4151-BD16-CD47A6CB3B38}" presName="parentLin" presStyleCnt="0"/>
      <dgm:spPr/>
    </dgm:pt>
    <dgm:pt modelId="{87BD2208-6B61-472F-B3FD-4C7992D13D4B}" type="pres">
      <dgm:prSet presAssocID="{24167ACC-CBCB-4151-BD16-CD47A6CB3B38}" presName="parentLeftMargin" presStyleLbl="node1" presStyleIdx="0" presStyleCnt="2"/>
      <dgm:spPr/>
    </dgm:pt>
    <dgm:pt modelId="{EA6881EE-5E50-4487-902E-D350C7ED2247}" type="pres">
      <dgm:prSet presAssocID="{24167ACC-CBCB-4151-BD16-CD47A6CB3B3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C0A06E2-93F8-4348-89D2-0EB51E001C97}" type="pres">
      <dgm:prSet presAssocID="{24167ACC-CBCB-4151-BD16-CD47A6CB3B38}" presName="negativeSpace" presStyleCnt="0"/>
      <dgm:spPr/>
    </dgm:pt>
    <dgm:pt modelId="{0700156B-1E8A-40D5-BB33-97AD88AF3A3A}" type="pres">
      <dgm:prSet presAssocID="{24167ACC-CBCB-4151-BD16-CD47A6CB3B3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2544010-9498-4C69-8405-ACC983F12CA6}" srcId="{24167ACC-CBCB-4151-BD16-CD47A6CB3B38}" destId="{4C623AFF-547F-48B2-9AA6-8921D640455C}" srcOrd="3" destOrd="0" parTransId="{8435795B-7E65-4EEF-AB13-7C55928443B5}" sibTransId="{EB1EF3E1-49C7-47B7-A8EB-16364B19A763}"/>
    <dgm:cxn modelId="{DF7FF514-1A90-46D4-B070-4EF5CD81500C}" srcId="{24167ACC-CBCB-4151-BD16-CD47A6CB3B38}" destId="{4E551260-014D-4EF0-B4FC-2ACE91F7016C}" srcOrd="0" destOrd="0" parTransId="{59E37014-F655-48F2-A711-C4E3D2DBCA37}" sibTransId="{45A6851B-B140-4B82-8203-DE5370873411}"/>
    <dgm:cxn modelId="{E06F7A17-9FAC-4FF6-ACEA-E968B5712102}" type="presOf" srcId="{AF907481-3B77-4CDF-A0E5-102896F16B0E}" destId="{0700156B-1E8A-40D5-BB33-97AD88AF3A3A}" srcOrd="0" destOrd="1" presId="urn:microsoft.com/office/officeart/2005/8/layout/list1"/>
    <dgm:cxn modelId="{A56A071E-2AAD-4D6B-AE30-5DDACEA1E88E}" srcId="{24167ACC-CBCB-4151-BD16-CD47A6CB3B38}" destId="{4D5C709A-FC89-498B-AF4D-C49B52863FA7}" srcOrd="4" destOrd="0" parTransId="{E1B3FE61-5107-4210-A41C-2BB8B545D364}" sibTransId="{E7BD196B-A5FC-4845-9DBE-8ADE2FDCFF1E}"/>
    <dgm:cxn modelId="{2EE72A21-F3AF-43F4-9EFF-785D99642408}" srcId="{702BBCF8-FA32-4FB1-939C-2BBF2956F86B}" destId="{24167ACC-CBCB-4151-BD16-CD47A6CB3B38}" srcOrd="1" destOrd="0" parTransId="{8F8E4787-053F-4DE7-A18D-D7747D1BB9B5}" sibTransId="{0F8C8483-54A6-4195-8D6C-BA21BDD62B2E}"/>
    <dgm:cxn modelId="{A618B321-FEAA-4AF3-A65A-87AFEEE01060}" type="presOf" srcId="{CCFF9FAF-A1AB-48D6-9ADD-0D37905F114C}" destId="{0700156B-1E8A-40D5-BB33-97AD88AF3A3A}" srcOrd="0" destOrd="2" presId="urn:microsoft.com/office/officeart/2005/8/layout/list1"/>
    <dgm:cxn modelId="{0171C62E-0F40-4C55-8CC4-B6254E08C545}" srcId="{702BBCF8-FA32-4FB1-939C-2BBF2956F86B}" destId="{8EBB37A1-2CDE-49A8-9F20-2835D4127B7E}" srcOrd="0" destOrd="0" parTransId="{0B9B18DE-D1CE-4DED-93D0-6B84CE59E3A8}" sibTransId="{262C4F29-7950-4DD9-8B18-0D731E1B436E}"/>
    <dgm:cxn modelId="{275BC042-8EBF-4D9B-9A37-8E961042BDD7}" type="presOf" srcId="{8EBB37A1-2CDE-49A8-9F20-2835D4127B7E}" destId="{B0E92016-FDBB-407F-A4E4-11B7A51041F6}" srcOrd="0" destOrd="0" presId="urn:microsoft.com/office/officeart/2005/8/layout/list1"/>
    <dgm:cxn modelId="{A654DC68-087D-4F2E-A2DF-AD7AE8E05658}" srcId="{24167ACC-CBCB-4151-BD16-CD47A6CB3B38}" destId="{CCFF9FAF-A1AB-48D6-9ADD-0D37905F114C}" srcOrd="2" destOrd="0" parTransId="{9C323ECF-3E96-42B1-BF07-770A214052D9}" sibTransId="{A48030AA-3BDB-491D-BE4D-DCEEEA8F1467}"/>
    <dgm:cxn modelId="{173B6D49-A446-4E68-ACCA-24A00834C811}" type="presOf" srcId="{B5FA9AFD-0278-4635-860B-38ADD190FF9C}" destId="{0700156B-1E8A-40D5-BB33-97AD88AF3A3A}" srcOrd="0" destOrd="5" presId="urn:microsoft.com/office/officeart/2005/8/layout/list1"/>
    <dgm:cxn modelId="{8B2A6F70-84BB-40BD-A31D-2FA6EBDA5C71}" type="presOf" srcId="{702BBCF8-FA32-4FB1-939C-2BBF2956F86B}" destId="{45ACAF3D-7A5D-4A70-AF69-D43D20741741}" srcOrd="0" destOrd="0" presId="urn:microsoft.com/office/officeart/2005/8/layout/list1"/>
    <dgm:cxn modelId="{90547F55-B634-4EF6-90AB-8ED0405C1E4E}" srcId="{8EBB37A1-2CDE-49A8-9F20-2835D4127B7E}" destId="{64C33C4C-8273-48CE-8FD8-AF7126EE55C1}" srcOrd="1" destOrd="0" parTransId="{2FCE8A4A-D6AE-46E2-8D4D-A8257B43E04D}" sibTransId="{CEF9BE6E-4CEE-46D1-A9B1-0B8CB9A2C562}"/>
    <dgm:cxn modelId="{38FB8181-A051-4680-8C9E-970442C3C3FA}" type="presOf" srcId="{4C623AFF-547F-48B2-9AA6-8921D640455C}" destId="{0700156B-1E8A-40D5-BB33-97AD88AF3A3A}" srcOrd="0" destOrd="3" presId="urn:microsoft.com/office/officeart/2005/8/layout/list1"/>
    <dgm:cxn modelId="{AC212B88-B207-4B86-A4E5-669BD410DC60}" type="presOf" srcId="{64C33C4C-8273-48CE-8FD8-AF7126EE55C1}" destId="{F646FDAF-54AF-4AEC-ADFF-87C0285753F5}" srcOrd="0" destOrd="1" presId="urn:microsoft.com/office/officeart/2005/8/layout/list1"/>
    <dgm:cxn modelId="{D9658899-4DDE-4D7E-BAC4-CAD3E084324D}" type="presOf" srcId="{24167ACC-CBCB-4151-BD16-CD47A6CB3B38}" destId="{EA6881EE-5E50-4487-902E-D350C7ED2247}" srcOrd="1" destOrd="0" presId="urn:microsoft.com/office/officeart/2005/8/layout/list1"/>
    <dgm:cxn modelId="{439DD29D-C8A5-4377-B676-F4CA7FD58514}" type="presOf" srcId="{4D5C709A-FC89-498B-AF4D-C49B52863FA7}" destId="{0700156B-1E8A-40D5-BB33-97AD88AF3A3A}" srcOrd="0" destOrd="4" presId="urn:microsoft.com/office/officeart/2005/8/layout/list1"/>
    <dgm:cxn modelId="{33FF6BA2-8891-40CB-B9FE-57B22682FD09}" srcId="{24167ACC-CBCB-4151-BD16-CD47A6CB3B38}" destId="{B5FA9AFD-0278-4635-860B-38ADD190FF9C}" srcOrd="5" destOrd="0" parTransId="{5FDB7D11-C953-4F98-BED8-42BE9B283ECC}" sibTransId="{DD486240-FCE5-4C6C-82C1-16A31127F449}"/>
    <dgm:cxn modelId="{C2C0BBC2-7B1D-4675-B1CC-B5E3F3F97499}" srcId="{8EBB37A1-2CDE-49A8-9F20-2835D4127B7E}" destId="{C6DFD161-2798-44F7-9CBA-55893E4D00C3}" srcOrd="0" destOrd="0" parTransId="{F9A7E501-1276-465A-8CF2-1592F0EC61C1}" sibTransId="{94AD8722-78CC-4569-B412-6AC94571DA83}"/>
    <dgm:cxn modelId="{363A36C6-BFE3-45AE-96F5-32F8E7C29114}" type="presOf" srcId="{4E551260-014D-4EF0-B4FC-2ACE91F7016C}" destId="{0700156B-1E8A-40D5-BB33-97AD88AF3A3A}" srcOrd="0" destOrd="0" presId="urn:microsoft.com/office/officeart/2005/8/layout/list1"/>
    <dgm:cxn modelId="{C84DEBC6-7CE0-46E8-A563-1CBE400B4ECE}" type="presOf" srcId="{24167ACC-CBCB-4151-BD16-CD47A6CB3B38}" destId="{87BD2208-6B61-472F-B3FD-4C7992D13D4B}" srcOrd="0" destOrd="0" presId="urn:microsoft.com/office/officeart/2005/8/layout/list1"/>
    <dgm:cxn modelId="{667287D8-D0C5-4F23-B31E-864E1BD82036}" type="presOf" srcId="{C6DFD161-2798-44F7-9CBA-55893E4D00C3}" destId="{F646FDAF-54AF-4AEC-ADFF-87C0285753F5}" srcOrd="0" destOrd="0" presId="urn:microsoft.com/office/officeart/2005/8/layout/list1"/>
    <dgm:cxn modelId="{41FBEBE2-792A-48C0-A478-738042B7E07F}" type="presOf" srcId="{8EBB37A1-2CDE-49A8-9F20-2835D4127B7E}" destId="{A56BB747-A99A-4D90-A9C7-8797148BC21B}" srcOrd="1" destOrd="0" presId="urn:microsoft.com/office/officeart/2005/8/layout/list1"/>
    <dgm:cxn modelId="{871781ED-99B0-412A-91D7-AFE041F6CE76}" srcId="{24167ACC-CBCB-4151-BD16-CD47A6CB3B38}" destId="{AF907481-3B77-4CDF-A0E5-102896F16B0E}" srcOrd="1" destOrd="0" parTransId="{FAEC2C87-C524-4160-B085-C9BFC063B7FE}" sibTransId="{E642AC51-4DE5-4D78-A2F2-A4B5302625E7}"/>
    <dgm:cxn modelId="{87199632-3BCA-45C0-B921-1509CE858BD3}" type="presParOf" srcId="{45ACAF3D-7A5D-4A70-AF69-D43D20741741}" destId="{D53C7C1F-FB93-4D94-904C-5319118AFDD4}" srcOrd="0" destOrd="0" presId="urn:microsoft.com/office/officeart/2005/8/layout/list1"/>
    <dgm:cxn modelId="{92B3B8CF-E5DA-4EA4-988C-683B51E1C1D0}" type="presParOf" srcId="{D53C7C1F-FB93-4D94-904C-5319118AFDD4}" destId="{B0E92016-FDBB-407F-A4E4-11B7A51041F6}" srcOrd="0" destOrd="0" presId="urn:microsoft.com/office/officeart/2005/8/layout/list1"/>
    <dgm:cxn modelId="{870EF42D-44E9-4E10-9316-DF899C5BEBF9}" type="presParOf" srcId="{D53C7C1F-FB93-4D94-904C-5319118AFDD4}" destId="{A56BB747-A99A-4D90-A9C7-8797148BC21B}" srcOrd="1" destOrd="0" presId="urn:microsoft.com/office/officeart/2005/8/layout/list1"/>
    <dgm:cxn modelId="{3FD559E6-7049-456B-9AB3-C486A55AABC2}" type="presParOf" srcId="{45ACAF3D-7A5D-4A70-AF69-D43D20741741}" destId="{B6E046A3-2AB3-4BB6-9CF3-1A6CCE27FA20}" srcOrd="1" destOrd="0" presId="urn:microsoft.com/office/officeart/2005/8/layout/list1"/>
    <dgm:cxn modelId="{B52588A4-1504-413F-8FB2-42826374444C}" type="presParOf" srcId="{45ACAF3D-7A5D-4A70-AF69-D43D20741741}" destId="{F646FDAF-54AF-4AEC-ADFF-87C0285753F5}" srcOrd="2" destOrd="0" presId="urn:microsoft.com/office/officeart/2005/8/layout/list1"/>
    <dgm:cxn modelId="{F2F227E6-B2BE-4EA9-BDF3-E2D1E2163FF8}" type="presParOf" srcId="{45ACAF3D-7A5D-4A70-AF69-D43D20741741}" destId="{86AA5981-EEF7-4168-AC12-779736A65C26}" srcOrd="3" destOrd="0" presId="urn:microsoft.com/office/officeart/2005/8/layout/list1"/>
    <dgm:cxn modelId="{6272B549-8DD7-47DA-B938-CF054A7ADF68}" type="presParOf" srcId="{45ACAF3D-7A5D-4A70-AF69-D43D20741741}" destId="{EC7784C8-073B-4F27-82AE-F94D8E5D53F3}" srcOrd="4" destOrd="0" presId="urn:microsoft.com/office/officeart/2005/8/layout/list1"/>
    <dgm:cxn modelId="{A3B45C43-BF65-4705-B5DB-C8162AEE7644}" type="presParOf" srcId="{EC7784C8-073B-4F27-82AE-F94D8E5D53F3}" destId="{87BD2208-6B61-472F-B3FD-4C7992D13D4B}" srcOrd="0" destOrd="0" presId="urn:microsoft.com/office/officeart/2005/8/layout/list1"/>
    <dgm:cxn modelId="{D5D44DEF-D84D-4257-8E3B-C0F3FD63A424}" type="presParOf" srcId="{EC7784C8-073B-4F27-82AE-F94D8E5D53F3}" destId="{EA6881EE-5E50-4487-902E-D350C7ED2247}" srcOrd="1" destOrd="0" presId="urn:microsoft.com/office/officeart/2005/8/layout/list1"/>
    <dgm:cxn modelId="{C0D2DC2A-DAF9-4367-B784-55C0E07E7176}" type="presParOf" srcId="{45ACAF3D-7A5D-4A70-AF69-D43D20741741}" destId="{CC0A06E2-93F8-4348-89D2-0EB51E001C97}" srcOrd="5" destOrd="0" presId="urn:microsoft.com/office/officeart/2005/8/layout/list1"/>
    <dgm:cxn modelId="{16CF35CD-C037-4D78-A35B-795DE83C4717}" type="presParOf" srcId="{45ACAF3D-7A5D-4A70-AF69-D43D20741741}" destId="{0700156B-1E8A-40D5-BB33-97AD88AF3A3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46FDAF-54AF-4AEC-ADFF-87C0285753F5}">
      <dsp:nvSpPr>
        <dsp:cNvPr id="0" name=""/>
        <dsp:cNvSpPr/>
      </dsp:nvSpPr>
      <dsp:spPr>
        <a:xfrm>
          <a:off x="0" y="450567"/>
          <a:ext cx="11742909" cy="1748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80" tIns="624840" rIns="91138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Autonomous 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Specialized</a:t>
          </a:r>
        </a:p>
      </dsp:txBody>
      <dsp:txXfrm>
        <a:off x="0" y="450567"/>
        <a:ext cx="11742909" cy="1748250"/>
      </dsp:txXfrm>
    </dsp:sp>
    <dsp:sp modelId="{A56BB747-A99A-4D90-A9C7-8797148BC21B}">
      <dsp:nvSpPr>
        <dsp:cNvPr id="0" name=""/>
        <dsp:cNvSpPr/>
      </dsp:nvSpPr>
      <dsp:spPr>
        <a:xfrm>
          <a:off x="587145" y="7767"/>
          <a:ext cx="8220036" cy="88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698" tIns="0" rIns="310698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Characteristics of Microservices </a:t>
          </a:r>
          <a:endParaRPr lang="en-US" sz="3000" kern="1200" dirty="0"/>
        </a:p>
      </dsp:txBody>
      <dsp:txXfrm>
        <a:off x="630376" y="50998"/>
        <a:ext cx="8133574" cy="799138"/>
      </dsp:txXfrm>
    </dsp:sp>
    <dsp:sp modelId="{0700156B-1E8A-40D5-BB33-97AD88AF3A3A}">
      <dsp:nvSpPr>
        <dsp:cNvPr id="0" name=""/>
        <dsp:cNvSpPr/>
      </dsp:nvSpPr>
      <dsp:spPr>
        <a:xfrm>
          <a:off x="0" y="2803617"/>
          <a:ext cx="11742909" cy="378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80" tIns="624840" rIns="91138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Agility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Flexible Scaling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Easy Deployment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Technological Freedom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Reusable Code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Resilience</a:t>
          </a:r>
        </a:p>
      </dsp:txBody>
      <dsp:txXfrm>
        <a:off x="0" y="2803617"/>
        <a:ext cx="11742909" cy="3780000"/>
      </dsp:txXfrm>
    </dsp:sp>
    <dsp:sp modelId="{EA6881EE-5E50-4487-902E-D350C7ED2247}">
      <dsp:nvSpPr>
        <dsp:cNvPr id="0" name=""/>
        <dsp:cNvSpPr/>
      </dsp:nvSpPr>
      <dsp:spPr>
        <a:xfrm>
          <a:off x="587145" y="2360817"/>
          <a:ext cx="8220036" cy="8856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698" tIns="0" rIns="310698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Benefits of Microservices</a:t>
          </a:r>
        </a:p>
      </dsp:txBody>
      <dsp:txXfrm>
        <a:off x="630376" y="2404048"/>
        <a:ext cx="8133574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9708" y="841664"/>
            <a:ext cx="4874661" cy="5156800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cs typeface="Calibri Light"/>
              </a:rPr>
              <a:t>Micro Services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03367" y="50910"/>
            <a:ext cx="6161566" cy="68101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800" dirty="0">
                <a:ea typeface="+mn-lt"/>
                <a:cs typeface="+mn-lt"/>
              </a:rPr>
              <a:t>Microservices are an architectural and organizational approach to software development where software is composed of small independent services that communicate over well-defined APIs. These services are owned by small, self-contained teams.</a:t>
            </a:r>
            <a:endParaRPr lang="en-US" sz="2800">
              <a:cs typeface="Calibri"/>
            </a:endParaRPr>
          </a:p>
          <a:p>
            <a:pPr algn="just"/>
            <a:endParaRPr lang="en-US" sz="2800" dirty="0">
              <a:cs typeface="Calibri" panose="020F0502020204030204"/>
            </a:endParaRPr>
          </a:p>
          <a:p>
            <a:pPr algn="just"/>
            <a:r>
              <a:rPr lang="en-US" sz="2800" dirty="0">
                <a:ea typeface="+mn-lt"/>
                <a:cs typeface="+mn-lt"/>
              </a:rPr>
              <a:t>Microservices architectures make applications easier to scale and faster to develop, enabling innovation and accelerating time-to-market for new features.</a:t>
            </a:r>
            <a:endParaRPr lang="en-US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9538-BC2F-1723-FAC7-9D940A40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Breaker</a:t>
            </a:r>
          </a:p>
        </p:txBody>
      </p:sp>
      <p:pic>
        <p:nvPicPr>
          <p:cNvPr id="5" name="Content Placeholder 4" descr="A diagram of a service&#10;&#10;Description automatically generated with low confidence">
            <a:extLst>
              <a:ext uri="{FF2B5EF4-FFF2-40B4-BE49-F238E27FC236}">
                <a16:creationId xmlns:a16="http://schemas.microsoft.com/office/drawing/2014/main" id="{2B7F1E26-4048-FFE7-CB76-D83BCA8FC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5370"/>
            <a:ext cx="10515600" cy="3391847"/>
          </a:xfrm>
        </p:spPr>
      </p:pic>
    </p:spTree>
    <p:extLst>
      <p:ext uri="{BB962C8B-B14F-4D97-AF65-F5344CB8AC3E}">
        <p14:creationId xmlns:p14="http://schemas.microsoft.com/office/powerpoint/2010/main" val="865918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creenshot, font, rectangle&#10;&#10;Description automatically generated">
            <a:extLst>
              <a:ext uri="{FF2B5EF4-FFF2-40B4-BE49-F238E27FC236}">
                <a16:creationId xmlns:a16="http://schemas.microsoft.com/office/drawing/2014/main" id="{16943727-F4D6-B7B1-CFEC-36970C145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2" y="0"/>
            <a:ext cx="11000509" cy="6761018"/>
          </a:xfrm>
        </p:spPr>
      </p:pic>
    </p:spTree>
    <p:extLst>
      <p:ext uri="{BB962C8B-B14F-4D97-AF65-F5344CB8AC3E}">
        <p14:creationId xmlns:p14="http://schemas.microsoft.com/office/powerpoint/2010/main" val="638778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9D2930-A9C8-F1FF-7D87-8A9FC1ADA809}"/>
              </a:ext>
            </a:extLst>
          </p:cNvPr>
          <p:cNvSpPr/>
          <p:nvPr/>
        </p:nvSpPr>
        <p:spPr>
          <a:xfrm>
            <a:off x="9880840" y="430340"/>
            <a:ext cx="2228490" cy="1279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Comment Service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89EA41-02CF-DFC8-6390-E568DC6A99F4}"/>
              </a:ext>
            </a:extLst>
          </p:cNvPr>
          <p:cNvSpPr/>
          <p:nvPr/>
        </p:nvSpPr>
        <p:spPr>
          <a:xfrm>
            <a:off x="9880839" y="1781811"/>
            <a:ext cx="2228490" cy="1279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Comment Service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2FA2AC-2B5D-E943-4A84-1BF7F411992D}"/>
              </a:ext>
            </a:extLst>
          </p:cNvPr>
          <p:cNvSpPr/>
          <p:nvPr/>
        </p:nvSpPr>
        <p:spPr>
          <a:xfrm>
            <a:off x="9880839" y="4916075"/>
            <a:ext cx="2228490" cy="1279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Note Service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7EF91A-F696-0BCA-4D2A-9D970096C0DD}"/>
              </a:ext>
            </a:extLst>
          </p:cNvPr>
          <p:cNvSpPr/>
          <p:nvPr/>
        </p:nvSpPr>
        <p:spPr>
          <a:xfrm>
            <a:off x="7652022" y="1124048"/>
            <a:ext cx="1840301" cy="146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Load Balancer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E8994C-C20C-A3D5-062A-61ABA9B1DB07}"/>
              </a:ext>
            </a:extLst>
          </p:cNvPr>
          <p:cNvSpPr/>
          <p:nvPr/>
        </p:nvSpPr>
        <p:spPr>
          <a:xfrm>
            <a:off x="5255578" y="524772"/>
            <a:ext cx="2228489" cy="5808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Discover Server</a:t>
            </a:r>
          </a:p>
          <a:p>
            <a:pPr algn="ctr"/>
            <a:r>
              <a:rPr lang="en-US" dirty="0">
                <a:cs typeface="Calibri"/>
              </a:rPr>
              <a:t>Localhost:8761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A6BCD2-A114-C3EF-EAE9-793A6A6A5940}"/>
              </a:ext>
            </a:extLst>
          </p:cNvPr>
          <p:cNvSpPr/>
          <p:nvPr/>
        </p:nvSpPr>
        <p:spPr>
          <a:xfrm>
            <a:off x="2495124" y="524771"/>
            <a:ext cx="2228489" cy="5808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Cloud Gateway</a:t>
            </a:r>
            <a:endParaRPr lang="en-US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D16FA47C-2D7F-8DAE-8466-FB6992B6D068}"/>
              </a:ext>
            </a:extLst>
          </p:cNvPr>
          <p:cNvSpPr/>
          <p:nvPr/>
        </p:nvSpPr>
        <p:spPr>
          <a:xfrm>
            <a:off x="9178635" y="987136"/>
            <a:ext cx="963283" cy="6182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8775AC41-427A-9F05-66F1-7B3B2C5187F6}"/>
              </a:ext>
            </a:extLst>
          </p:cNvPr>
          <p:cNvSpPr/>
          <p:nvPr/>
        </p:nvSpPr>
        <p:spPr>
          <a:xfrm>
            <a:off x="9077993" y="2137324"/>
            <a:ext cx="963283" cy="6182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0222A377-C56C-B93D-71BA-4EE97E6E15B4}"/>
              </a:ext>
            </a:extLst>
          </p:cNvPr>
          <p:cNvSpPr/>
          <p:nvPr/>
        </p:nvSpPr>
        <p:spPr>
          <a:xfrm>
            <a:off x="7482106" y="5242833"/>
            <a:ext cx="2472904" cy="6182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D120B3B4-EE19-29A8-FD57-D4C9CD571135}"/>
              </a:ext>
            </a:extLst>
          </p:cNvPr>
          <p:cNvSpPr/>
          <p:nvPr/>
        </p:nvSpPr>
        <p:spPr>
          <a:xfrm>
            <a:off x="4577880" y="3273135"/>
            <a:ext cx="963283" cy="6182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A1A4A060-20C5-3667-590B-348798F4A4E0}"/>
              </a:ext>
            </a:extLst>
          </p:cNvPr>
          <p:cNvSpPr/>
          <p:nvPr/>
        </p:nvSpPr>
        <p:spPr>
          <a:xfrm>
            <a:off x="7065163" y="1547853"/>
            <a:ext cx="963283" cy="6182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97A40B1F-4821-05A9-2CAF-758E1BBFDD5B}"/>
              </a:ext>
            </a:extLst>
          </p:cNvPr>
          <p:cNvSpPr/>
          <p:nvPr/>
        </p:nvSpPr>
        <p:spPr>
          <a:xfrm>
            <a:off x="250295" y="3230002"/>
            <a:ext cx="2372263" cy="6182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552520-3113-1445-4B67-A1358C0C8405}"/>
              </a:ext>
            </a:extLst>
          </p:cNvPr>
          <p:cNvSpPr txBox="1"/>
          <p:nvPr/>
        </p:nvSpPr>
        <p:spPr>
          <a:xfrm>
            <a:off x="349081" y="2752689"/>
            <a:ext cx="16905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Localhost:8888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9541D6-D3A2-EABC-C499-DF125A188AB0}"/>
              </a:ext>
            </a:extLst>
          </p:cNvPr>
          <p:cNvSpPr txBox="1"/>
          <p:nvPr/>
        </p:nvSpPr>
        <p:spPr>
          <a:xfrm>
            <a:off x="9881269" y="49745"/>
            <a:ext cx="2222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Localhost:8080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1DAE6F-5C0D-4D45-0340-E894D68E1DBA}"/>
              </a:ext>
            </a:extLst>
          </p:cNvPr>
          <p:cNvSpPr txBox="1"/>
          <p:nvPr/>
        </p:nvSpPr>
        <p:spPr>
          <a:xfrm>
            <a:off x="10039419" y="3126499"/>
            <a:ext cx="2222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Localhost:8081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01A6C4-3E72-D058-628A-D62CEC68A7B2}"/>
              </a:ext>
            </a:extLst>
          </p:cNvPr>
          <p:cNvSpPr txBox="1"/>
          <p:nvPr/>
        </p:nvSpPr>
        <p:spPr>
          <a:xfrm>
            <a:off x="10082551" y="4535479"/>
            <a:ext cx="2222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Localhost:8082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92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40D16097-2C3B-B26C-A5DD-4F72947F0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029482"/>
              </p:ext>
            </p:extLst>
          </p:nvPr>
        </p:nvGraphicFramePr>
        <p:xfrm>
          <a:off x="191219" y="270870"/>
          <a:ext cx="11742909" cy="6591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38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DE6B-511F-0DCF-D676-941C90505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273" cy="1325563"/>
          </a:xfrm>
        </p:spPr>
        <p:txBody>
          <a:bodyPr>
            <a:normAutofit/>
          </a:bodyPr>
          <a:lstStyle/>
          <a:p>
            <a:r>
              <a:rPr lang="en-US" sz="4000" dirty="0">
                <a:highlight>
                  <a:srgbClr val="00FF00"/>
                </a:highlight>
              </a:rPr>
              <a:t>The principles used to design Microservices are as follows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DFCDB-84B5-8E1A-B484-4E4D9E99A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Independent &amp; Autonomous Services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Decentralization</a:t>
            </a:r>
          </a:p>
          <a:p>
            <a:r>
              <a:rPr lang="en-US" dirty="0"/>
              <a:t>Resilient Services</a:t>
            </a:r>
          </a:p>
          <a:p>
            <a:r>
              <a:rPr lang="en-US" dirty="0"/>
              <a:t>Real-Time Load Balancing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Continuous delivery through DevOps Integration</a:t>
            </a:r>
          </a:p>
          <a:p>
            <a:r>
              <a:rPr lang="en-US" dirty="0"/>
              <a:t>Seamless API Integration and Continuous Monitoring</a:t>
            </a:r>
          </a:p>
          <a:p>
            <a:r>
              <a:rPr lang="en-US" dirty="0"/>
              <a:t>Isolation from Failures</a:t>
            </a:r>
          </a:p>
          <a:p>
            <a:r>
              <a:rPr lang="en-US" dirty="0"/>
              <a:t>Auto -Provisioning</a:t>
            </a:r>
          </a:p>
        </p:txBody>
      </p:sp>
    </p:spTree>
    <p:extLst>
      <p:ext uri="{BB962C8B-B14F-4D97-AF65-F5344CB8AC3E}">
        <p14:creationId xmlns:p14="http://schemas.microsoft.com/office/powerpoint/2010/main" val="12040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EB1C-0B3B-383F-2E87-DCCE4723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highlight>
                  <a:srgbClr val="00FFFF"/>
                </a:highlight>
              </a:rPr>
              <a:t>Design Patterns of Microservices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DD5F5-FAAF-2526-C88A-0E32569B5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Aggregator</a:t>
            </a:r>
          </a:p>
          <a:p>
            <a:r>
              <a:rPr lang="en-US" dirty="0"/>
              <a:t>2. API Gateway</a:t>
            </a:r>
          </a:p>
          <a:p>
            <a:r>
              <a:rPr lang="en-US" dirty="0"/>
              <a:t>3. Chained or Chain of Responsibility</a:t>
            </a:r>
          </a:p>
          <a:p>
            <a:r>
              <a:rPr lang="en-US" dirty="0"/>
              <a:t>4. Asynchronous Messaging</a:t>
            </a:r>
          </a:p>
          <a:p>
            <a:r>
              <a:rPr lang="en-US" dirty="0"/>
              <a:t>5. Database or Shared Data</a:t>
            </a:r>
          </a:p>
          <a:p>
            <a:r>
              <a:rPr lang="en-US" dirty="0"/>
              <a:t>6. Event Sourcing</a:t>
            </a:r>
          </a:p>
          <a:p>
            <a:r>
              <a:rPr lang="en-US" dirty="0"/>
              <a:t>7. Branch</a:t>
            </a:r>
          </a:p>
          <a:p>
            <a:r>
              <a:rPr lang="en-US" dirty="0"/>
              <a:t>8. Command Query Responsibility Segregator</a:t>
            </a:r>
          </a:p>
          <a:p>
            <a:r>
              <a:rPr lang="en-US" dirty="0"/>
              <a:t>9. Circuit Breaker</a:t>
            </a:r>
          </a:p>
          <a:p>
            <a:r>
              <a:rPr lang="en-US" dirty="0"/>
              <a:t>10.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65355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6D0B-1A45-C053-3E90-1B7294FA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Aggregator</a:t>
            </a:r>
          </a:p>
        </p:txBody>
      </p:sp>
      <p:pic>
        <p:nvPicPr>
          <p:cNvPr id="5" name="Content Placeholder 4" descr="A diagram of service and service&#10;&#10;Description automatically generated with low confidence">
            <a:extLst>
              <a:ext uri="{FF2B5EF4-FFF2-40B4-BE49-F238E27FC236}">
                <a16:creationId xmlns:a16="http://schemas.microsoft.com/office/drawing/2014/main" id="{CFAFAE83-C757-D963-FD83-99DAB66C2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3579"/>
            <a:ext cx="10515600" cy="3115430"/>
          </a:xfrm>
        </p:spPr>
      </p:pic>
    </p:spTree>
    <p:extLst>
      <p:ext uri="{BB962C8B-B14F-4D97-AF65-F5344CB8AC3E}">
        <p14:creationId xmlns:p14="http://schemas.microsoft.com/office/powerpoint/2010/main" val="424665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C375-3AC9-1909-69DD-038AF3BE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</a:p>
        </p:txBody>
      </p:sp>
      <p:pic>
        <p:nvPicPr>
          <p:cNvPr id="5" name="Content Placeholder 4" descr="A picture containing text, line, number, font&#10;&#10;Description automatically generated">
            <a:extLst>
              <a:ext uri="{FF2B5EF4-FFF2-40B4-BE49-F238E27FC236}">
                <a16:creationId xmlns:a16="http://schemas.microsoft.com/office/drawing/2014/main" id="{CE73E82A-32AC-D75F-D790-C298233A9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6710"/>
            <a:ext cx="10515600" cy="2669167"/>
          </a:xfrm>
        </p:spPr>
      </p:pic>
    </p:spTree>
    <p:extLst>
      <p:ext uri="{BB962C8B-B14F-4D97-AF65-F5344CB8AC3E}">
        <p14:creationId xmlns:p14="http://schemas.microsoft.com/office/powerpoint/2010/main" val="179796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4AB6-F30C-9FEC-C437-06724175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or Chained of Responsibility</a:t>
            </a:r>
          </a:p>
        </p:txBody>
      </p:sp>
      <p:pic>
        <p:nvPicPr>
          <p:cNvPr id="7" name="Content Placeholder 6" descr="A picture containing text, screenshot, line&#10;&#10;Description automatically generated">
            <a:extLst>
              <a:ext uri="{FF2B5EF4-FFF2-40B4-BE49-F238E27FC236}">
                <a16:creationId xmlns:a16="http://schemas.microsoft.com/office/drawing/2014/main" id="{13C64563-0177-F1CC-7E1F-0CC0800FA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1821"/>
            <a:ext cx="10515600" cy="2518946"/>
          </a:xfrm>
        </p:spPr>
      </p:pic>
    </p:spTree>
    <p:extLst>
      <p:ext uri="{BB962C8B-B14F-4D97-AF65-F5344CB8AC3E}">
        <p14:creationId xmlns:p14="http://schemas.microsoft.com/office/powerpoint/2010/main" val="316043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446E-B74A-A209-1F3D-C210413C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Messaging </a:t>
            </a:r>
          </a:p>
        </p:txBody>
      </p:sp>
      <p:pic>
        <p:nvPicPr>
          <p:cNvPr id="5" name="Content Placeholder 4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8C55BB0D-4169-99E3-4DF9-D51632AA9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1004"/>
            <a:ext cx="10515600" cy="3080579"/>
          </a:xfrm>
        </p:spPr>
      </p:pic>
    </p:spTree>
    <p:extLst>
      <p:ext uri="{BB962C8B-B14F-4D97-AF65-F5344CB8AC3E}">
        <p14:creationId xmlns:p14="http://schemas.microsoft.com/office/powerpoint/2010/main" val="187328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9739-1DD0-AC99-717A-CAF8D2BC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or Shared Database</a:t>
            </a:r>
          </a:p>
        </p:txBody>
      </p:sp>
      <p:pic>
        <p:nvPicPr>
          <p:cNvPr id="5" name="Content Placeholder 4" descr="A picture containing screenshot, text, diagram&#10;&#10;Description automatically generated">
            <a:extLst>
              <a:ext uri="{FF2B5EF4-FFF2-40B4-BE49-F238E27FC236}">
                <a16:creationId xmlns:a16="http://schemas.microsoft.com/office/drawing/2014/main" id="{9D0E91C3-5873-264E-BCA5-BA817D951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0636"/>
            <a:ext cx="10515600" cy="4121316"/>
          </a:xfrm>
        </p:spPr>
      </p:pic>
    </p:spTree>
    <p:extLst>
      <p:ext uri="{BB962C8B-B14F-4D97-AF65-F5344CB8AC3E}">
        <p14:creationId xmlns:p14="http://schemas.microsoft.com/office/powerpoint/2010/main" val="3158456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205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Micro Services</vt:lpstr>
      <vt:lpstr>PowerPoint Presentation</vt:lpstr>
      <vt:lpstr>The principles used to design Microservices are as follows</vt:lpstr>
      <vt:lpstr>Design Patterns of Microservices </vt:lpstr>
      <vt:lpstr>Aggregator</vt:lpstr>
      <vt:lpstr>API Gateway</vt:lpstr>
      <vt:lpstr>Chain or Chained of Responsibility</vt:lpstr>
      <vt:lpstr>Asynchronous Messaging </vt:lpstr>
      <vt:lpstr>Database or Shared Database</vt:lpstr>
      <vt:lpstr>Circuit Breaker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Praveen Kumar  G S</cp:lastModifiedBy>
  <cp:revision>126</cp:revision>
  <dcterms:created xsi:type="dcterms:W3CDTF">2023-01-03T05:10:59Z</dcterms:created>
  <dcterms:modified xsi:type="dcterms:W3CDTF">2023-05-23T04:23:22Z</dcterms:modified>
</cp:coreProperties>
</file>