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AB07-6B58-4049-9DBE-CA4FF114303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E063-DAB8-46AD-AE40-4A01AA804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Only Look Once:</a:t>
            </a:r>
            <a:br>
              <a:rPr lang="en-US" dirty="0" smtClean="0"/>
            </a:br>
            <a:r>
              <a:rPr lang="en-US" dirty="0" smtClean="0"/>
              <a:t>Unified, Real-Time Object Detection</a:t>
            </a:r>
            <a:endParaRPr lang="en-US" dirty="0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Dipti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Chaudhari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Ankitha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Gajaram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 descr="C:\Users\abc\Desktop\UseCase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037" y="2177256"/>
            <a:ext cx="778192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3075" name="Picture 3" descr="C:\Users\abc\Desktop\Activity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143000"/>
            <a:ext cx="35813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098" name="Picture 2" descr="C:\Users\abc\Desktop\Statechart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715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122" name="Picture 2" descr="C:\Users\abc\Desktop\Sequence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7742" b="40248"/>
          <a:stretch>
            <a:fillRect/>
          </a:stretch>
        </p:blipFill>
        <p:spPr bwMode="auto">
          <a:xfrm>
            <a:off x="1447800" y="1219200"/>
            <a:ext cx="590524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i="1" dirty="0" smtClean="0"/>
              <a:t>Thank You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en-US" sz="2800" dirty="0" smtClean="0"/>
              <a:t>Humans glance at an image and instantly know what objects are in the image, where they are, and how they interact.</a:t>
            </a:r>
          </a:p>
          <a:p>
            <a:r>
              <a:rPr lang="en-US" sz="2800" dirty="0" smtClean="0"/>
              <a:t>The human visual system is fast and accurate, allowing us to perform complex tasks like driving with little conscious thought.</a:t>
            </a:r>
          </a:p>
          <a:p>
            <a:r>
              <a:rPr lang="en-US" sz="2800" dirty="0" smtClean="0"/>
              <a:t>Current detection systems repurpose classifiers to perform detection. To detect an object, these systems take a classifier for that object and evaluate it at various locations and scales in a test image.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present YOLO, a new approach to object detection. Prior work on object detection repurposes classifiers to perform detection.</a:t>
            </a:r>
          </a:p>
          <a:p>
            <a:r>
              <a:rPr lang="en-US" sz="2800" dirty="0" smtClean="0"/>
              <a:t>Our unified architecture is extremely fast. Our base YOLO model processes images in real-time at 45 frames per second.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YOLO Detection System. Processing images with YOLO is simple and straightforward. Our system </a:t>
            </a:r>
          </a:p>
          <a:p>
            <a:r>
              <a:rPr lang="en-US" dirty="0"/>
              <a:t>1.resizes the input image to 448 × 448, </a:t>
            </a:r>
          </a:p>
          <a:p>
            <a:r>
              <a:rPr lang="en-US" dirty="0"/>
              <a:t>2.runs a single convolutional nettwork on the image, and </a:t>
            </a:r>
          </a:p>
          <a:p>
            <a:r>
              <a:rPr lang="en-US" dirty="0"/>
              <a:t>3.thresholds the resulting detections by the model’s confidence.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0486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97152" name="Picture Placeholder 2097151"/>
          <p:cNvPicPr>
            <a:picLocks noGrp="1"/>
          </p:cNvPicPr>
          <p:nvPr>
            <p:ph type="pic" idx="1"/>
          </p:nvPr>
        </p:nvPicPr>
        <p:blipFill>
          <a:blip r:embed="rId2"/>
          <a:srcRect l="7099" r="7099"/>
          <a:stretch>
            <a:fillRect/>
          </a:stretch>
        </p:blipFill>
        <p:spPr>
          <a:xfrm>
            <a:off x="1218963" y="1654968"/>
            <a:ext cx="6633049" cy="4114800"/>
          </a:xfrm>
        </p:spPr>
      </p:pic>
      <p:sp>
        <p:nvSpPr>
          <p:cNvPr id="1048662" name="Text Placeholder 104866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/>
              <a:t>Python: Yolo machine learning model will be developed by using Python Programming Language as it is OOPs based, high level, interpreted programming language. It is a robust highly useful language focused on rapid application development.</a:t>
            </a:r>
          </a:p>
          <a:p>
            <a:r>
              <a:rPr lang="en-US"/>
              <a:t>Android Studio: For Application Development  i.e to take images and show output.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Lite is TensorFlow’s lightweight solution for mobile and embedded devices. It enables on-device machine learning inference with low latency and a small binary size. TensorFlow Lite also supports hardware acceleration with the Android Neural Networks API.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Image of subject :- The more images fed to the model the more accurate will be the prediction</a:t>
            </a:r>
          </a:p>
          <a:p>
            <a:r>
              <a:rPr lang="en-US"/>
              <a:t> Tensorflow lite :- Tensorflow lite enables integration of Tensorflow in mobile devices.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8" name="Picture 4" descr="C:\Users\abc\Desktop\Class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5063027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275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You Only Look Once: Unified, Real-Time Object Detection</vt:lpstr>
      <vt:lpstr>Introduction</vt:lpstr>
      <vt:lpstr>Abstract</vt:lpstr>
      <vt:lpstr>Proposed System</vt:lpstr>
      <vt:lpstr>Slide 5</vt:lpstr>
      <vt:lpstr>Technology Stack</vt:lpstr>
      <vt:lpstr>Libraries</vt:lpstr>
      <vt:lpstr>Dependencies</vt:lpstr>
      <vt:lpstr>Class Diagram</vt:lpstr>
      <vt:lpstr>Use Case Diagram</vt:lpstr>
      <vt:lpstr>Activity Diagram</vt:lpstr>
      <vt:lpstr>State Diagram</vt:lpstr>
      <vt:lpstr>Sequence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Once: Unified, Real-Time Object Detection</dc:title>
  <dc:creator>jayou</dc:creator>
  <cp:lastModifiedBy>abc</cp:lastModifiedBy>
  <cp:revision>7</cp:revision>
  <dcterms:created xsi:type="dcterms:W3CDTF">2018-08-28T22:34:12Z</dcterms:created>
  <dcterms:modified xsi:type="dcterms:W3CDTF">2018-09-12T06:10:12Z</dcterms:modified>
</cp:coreProperties>
</file>