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2BACA5-C946-4CB9-9A74-340FB7D94D6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2CED8F-7DBE-469A-8308-D8A37583F96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eenshot (887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215" y="16510"/>
            <a:ext cx="12122785" cy="67678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eenshot (888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125" y="138430"/>
            <a:ext cx="11850370" cy="66465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s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560" y="158115"/>
            <a:ext cx="11938000" cy="66173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s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1930" y="121920"/>
            <a:ext cx="11749405" cy="66725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s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7190" y="62865"/>
            <a:ext cx="11515090" cy="6692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Poppins</vt:lpstr>
      <vt:lpstr>Segoe Print</vt:lpstr>
      <vt:lpstr>Calibri</vt:lpstr>
      <vt:lpstr>Aptos</vt:lpstr>
      <vt:lpstr>Microsoft YaHei</vt:lpstr>
      <vt:lpstr>Arial Unicode MS</vt:lpstr>
      <vt:lpstr>Aptos Display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Gajanan</dc:creator>
  <cp:lastModifiedBy>Dipti Aher</cp:lastModifiedBy>
  <cp:revision>10</cp:revision>
  <dcterms:created xsi:type="dcterms:W3CDTF">2024-10-05T18:58:00Z</dcterms:created>
  <dcterms:modified xsi:type="dcterms:W3CDTF">2025-02-20T06:33:41Z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EF773AC3B64C4098A4A6C5004F1A997C_13</vt:lpwstr>
  </property>
  <property fmtid="{D5CDD505-2E9C-101B-9397-08002B2CF9AE}" pid="3" name="KSOProductBuildVer">
    <vt:lpwstr>1033-12.2.0.19805</vt:lpwstr>
  </property>
</Properties>
</file>