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1" r:id="rId6"/>
  </p:sldIdLst>
  <p:sldSz cx="14630400" cy="8229600"/>
  <p:notesSz cx="8229600" cy="14630400"/>
  <p:embeddedFontLst>
    <p:embeddedFont>
      <p:font typeface="Tomorrow Semi Bold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Supervised Learning- Regression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00135" y="51146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00135" y="2228771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00135" y="313596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10318" y="3135961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Regression?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00134" y="371710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10318" y="3717105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Regression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00133" y="429824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10318" y="4298249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Real-World Regression Examples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00135" y="487939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10318" y="4929043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Intuition Behind Linear Regression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793790" y="546716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10318" y="5497260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798203" y="615019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10318" y="612805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585B0-8373-FDDF-3A53-4CD208095A5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Regression?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EEF7A-16EA-11D3-41E0-DA4BF9BF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39" y="1622107"/>
            <a:ext cx="9992557" cy="44501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36460" y="691375"/>
            <a:ext cx="2397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(Variable) Quantitative data – measurable data</a:t>
            </a:r>
          </a:p>
          <a:p>
            <a:endParaRPr lang="en-US" dirty="0"/>
          </a:p>
          <a:p>
            <a:r>
              <a:rPr lang="en-US" dirty="0" err="1" smtClean="0"/>
              <a:t>Qual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4191858" y="39317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Regression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432FD-929F-C140-D3AC-A353BF19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39" y="1456380"/>
            <a:ext cx="7393570" cy="6032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6010" y="1572322"/>
            <a:ext cx="52856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MAE = Mean(Average) Absolute(Negative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postivie</a:t>
            </a:r>
            <a:r>
              <a:rPr lang="en-US" dirty="0" smtClean="0"/>
              <a:t> ) Error(actual – predicated)</a:t>
            </a:r>
          </a:p>
          <a:p>
            <a:r>
              <a:rPr lang="en-US" dirty="0" smtClean="0"/>
              <a:t>[1,2,3,4]  [2,4,4,5]</a:t>
            </a:r>
          </a:p>
          <a:p>
            <a:endParaRPr lang="en-US" dirty="0"/>
          </a:p>
          <a:p>
            <a:r>
              <a:rPr lang="en-US" dirty="0" smtClean="0"/>
              <a:t>MSE = Mean (average) Squared(model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thulo</a:t>
            </a:r>
            <a:r>
              <a:rPr lang="en-US" dirty="0" smtClean="0"/>
              <a:t> </a:t>
            </a:r>
            <a:r>
              <a:rPr lang="en-US" dirty="0" err="1" smtClean="0"/>
              <a:t>galti</a:t>
            </a:r>
            <a:r>
              <a:rPr lang="en-US" dirty="0" smtClean="0"/>
              <a:t> </a:t>
            </a:r>
            <a:r>
              <a:rPr lang="en-US" dirty="0" err="1" smtClean="0"/>
              <a:t>gareko</a:t>
            </a:r>
            <a:r>
              <a:rPr lang="en-US" dirty="0" smtClean="0"/>
              <a:t> </a:t>
            </a:r>
            <a:r>
              <a:rPr lang="en-US" dirty="0" err="1" smtClean="0"/>
              <a:t>bhanera</a:t>
            </a:r>
            <a:r>
              <a:rPr lang="en-US" dirty="0" smtClean="0"/>
              <a:t> </a:t>
            </a:r>
            <a:r>
              <a:rPr lang="en-US" dirty="0" err="1" smtClean="0"/>
              <a:t>dekhauna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 error </a:t>
            </a:r>
            <a:r>
              <a:rPr lang="en-US" dirty="0" err="1" smtClean="0"/>
              <a:t>badhxa</a:t>
            </a:r>
            <a:r>
              <a:rPr lang="en-US" dirty="0" smtClean="0"/>
              <a:t> )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RMSE = Root() Mean Square (to decrease the value)</a:t>
            </a:r>
            <a:endParaRPr lang="en-US" dirty="0"/>
          </a:p>
          <a:p>
            <a:r>
              <a:rPr lang="en-US" dirty="0" err="1" smtClean="0"/>
              <a:t>Thulo</a:t>
            </a:r>
            <a:r>
              <a:rPr lang="en-US" dirty="0" smtClean="0"/>
              <a:t> value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sano</a:t>
            </a:r>
            <a:r>
              <a:rPr lang="en-US" dirty="0" smtClean="0"/>
              <a:t> ma </a:t>
            </a:r>
            <a:r>
              <a:rPr lang="en-US" dirty="0" err="1" smtClean="0"/>
              <a:t>bujhna</a:t>
            </a:r>
            <a:r>
              <a:rPr lang="en-US" dirty="0" smtClean="0"/>
              <a:t> </a:t>
            </a:r>
            <a:r>
              <a:rPr lang="en-US" dirty="0" err="1" smtClean="0"/>
              <a:t>sajilo</a:t>
            </a:r>
            <a:r>
              <a:rPr lang="en-US" dirty="0" smtClean="0"/>
              <a:t> </a:t>
            </a:r>
            <a:r>
              <a:rPr lang="en-US" dirty="0" err="1" smtClean="0"/>
              <a:t>hunxa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R^2= </a:t>
            </a:r>
            <a:r>
              <a:rPr lang="en-US" dirty="0"/>
              <a:t>Error  used for accuracy visualization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Real-World Regression Examples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CC6D5-9AD2-3C4B-7E49-21E70059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398" y="1983058"/>
            <a:ext cx="11110413" cy="42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2256880" y="153276"/>
            <a:ext cx="66775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Intuition Behind Linear Regression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CBCA5-297E-9FAC-54AB-DDFA331A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388" y="1194306"/>
            <a:ext cx="9039623" cy="58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114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Tomorrow Semi Bold</vt:lpstr>
      <vt:lpstr>Calibri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60</cp:revision>
  <dcterms:created xsi:type="dcterms:W3CDTF">2025-05-23T05:58:18Z</dcterms:created>
  <dcterms:modified xsi:type="dcterms:W3CDTF">2025-06-12T03:18:48Z</dcterms:modified>
</cp:coreProperties>
</file>