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Tomorrow Semi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F123A-5AA1-8494-8054-353921CF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148C4-5BE4-D12C-1DD1-9C34EB982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07E03-122D-B1B0-E0E8-97688188C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842C-FE5C-B470-DA6C-B5923CF13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Supervised Learning- Classification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Classification?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Classification Problems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Logistic Regression – Intuition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Sigmoid Function &amp; Decision Boundary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3790" y="678680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10318" y="681690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8203" y="746983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10318" y="7447698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651AB-EC97-3585-7761-8109EC978D5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93792" y="63589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0D6AC403-5A91-B565-4FB2-99BDCF0CF290}"/>
              </a:ext>
            </a:extLst>
          </p:cNvPr>
          <p:cNvSpPr/>
          <p:nvPr/>
        </p:nvSpPr>
        <p:spPr>
          <a:xfrm>
            <a:off x="793790" y="55425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B1FE476F-B3B9-120F-A205-B42DB3FE7DC2}"/>
              </a:ext>
            </a:extLst>
          </p:cNvPr>
          <p:cNvSpPr/>
          <p:nvPr/>
        </p:nvSpPr>
        <p:spPr>
          <a:xfrm>
            <a:off x="1303975" y="5542528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Loss Function (Binary Cross-Entropy)</a:t>
            </a:r>
            <a:endParaRPr lang="en-US" sz="2200" dirty="0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7EF32F58-5771-8BB9-71A5-BB07FF9D6C13}"/>
              </a:ext>
            </a:extLst>
          </p:cNvPr>
          <p:cNvSpPr/>
          <p:nvPr/>
        </p:nvSpPr>
        <p:spPr>
          <a:xfrm>
            <a:off x="793792" y="61236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E93E3FF5-015B-EB07-296B-B5B1E63A0C9B}"/>
              </a:ext>
            </a:extLst>
          </p:cNvPr>
          <p:cNvSpPr/>
          <p:nvPr/>
        </p:nvSpPr>
        <p:spPr>
          <a:xfrm>
            <a:off x="1303975" y="6173322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 for Classification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Classification?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09C8-6CA5-F070-3E1F-19DFD9F8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4" y="1647480"/>
            <a:ext cx="9890549" cy="5698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92576" y="1516566"/>
            <a:ext cx="3836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between clustering and classification</a:t>
            </a:r>
          </a:p>
          <a:p>
            <a:endParaRPr lang="en-US" dirty="0"/>
          </a:p>
          <a:p>
            <a:r>
              <a:rPr lang="en-US" dirty="0" smtClean="0"/>
              <a:t>Clustering is unsupervised whereas classification is supervised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2581267" y="25130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Classification Problems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C9DAA-1458-9DFE-4612-F9537575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16" y="1588596"/>
            <a:ext cx="8295768" cy="50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Logistic Regression – Intuition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EBCF-9384-F97A-EFAB-BAEAF794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79" y="1924231"/>
            <a:ext cx="10186241" cy="47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3046590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Loss Function &amp; Optimization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132D1-0085-7171-31BF-3911A0DD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0" y="2058609"/>
            <a:ext cx="10174337" cy="4112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60927" y="3780263"/>
            <a:ext cx="328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</a:t>
            </a:r>
            <a:r>
              <a:rPr lang="en-US" dirty="0" err="1" smtClean="0"/>
              <a:t>lai</a:t>
            </a:r>
            <a:r>
              <a:rPr lang="en-US" dirty="0" smtClean="0"/>
              <a:t> minimize </a:t>
            </a:r>
            <a:r>
              <a:rPr lang="en-US" dirty="0" err="1" smtClean="0"/>
              <a:t>garne</a:t>
            </a:r>
            <a:r>
              <a:rPr lang="en-US" dirty="0" smtClean="0"/>
              <a:t> or optimize </a:t>
            </a:r>
            <a:r>
              <a:rPr lang="en-US" dirty="0" err="1" smtClean="0"/>
              <a:t>garne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loss function </a:t>
            </a:r>
            <a:r>
              <a:rPr lang="en-US" dirty="0" err="1" smtClean="0"/>
              <a:t>bhanxa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4FAD-D380-391F-4793-B5551777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2969089-3851-4206-D216-435957E42CC6}"/>
              </a:ext>
            </a:extLst>
          </p:cNvPr>
          <p:cNvSpPr/>
          <p:nvPr/>
        </p:nvSpPr>
        <p:spPr>
          <a:xfrm>
            <a:off x="4293499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25651-52D0-DFBD-A7F8-1A140BB295CE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9A9CB-1643-07FA-DC48-1B27ED9F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12" y="2443450"/>
            <a:ext cx="8258515" cy="35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83</Words>
  <Application>Microsoft Office PowerPoint</Application>
  <PresentationFormat>Custom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Tomorrow Semi Bold</vt:lpstr>
      <vt:lpstr>Calibri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66</cp:revision>
  <dcterms:created xsi:type="dcterms:W3CDTF">2025-05-23T05:58:18Z</dcterms:created>
  <dcterms:modified xsi:type="dcterms:W3CDTF">2025-06-13T03:00:28Z</dcterms:modified>
</cp:coreProperties>
</file>