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0" r:id="rId5"/>
    <p:sldId id="262" r:id="rId6"/>
  </p:sldIdLst>
  <p:sldSz cx="14630400" cy="8229600"/>
  <p:notesSz cx="8229600" cy="146304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Tomorrow Semi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7" d="100"/>
          <a:sy n="57" d="100"/>
        </p:scale>
        <p:origin x="5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93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18A0-46BA-031B-C78D-7E223356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2A79F4-0808-F315-5552-BC41772AC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06BB8-B805-DB7D-7D91-CAD69F0BC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B70DE-B168-87C3-348C-BB25BD1A5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EEA1F-2117-C3DE-F3B3-24E01AE3F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BA45F-5EE4-934B-ACAD-080E1A5A1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37235-D35B-27D0-FE4B-9D362E0E0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32E80-620D-E2EE-1F50-491C3621C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A34F6-E5CC-12D7-09C8-C0C352A46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C9F200-7B84-C3B5-C6F8-D6C59F888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D2A7A-5C45-6809-58AF-5B79894D1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3F713-9719-E297-C383-A6E60B94ED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7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57572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Hyperparameter Tuning in Supervised ML</a:t>
            </a:r>
            <a:endParaRPr lang="en-US" sz="4450" dirty="0"/>
          </a:p>
        </p:txBody>
      </p:sp>
      <p:sp>
        <p:nvSpPr>
          <p:cNvPr id="7" name="Shape 4"/>
          <p:cNvSpPr/>
          <p:nvPr/>
        </p:nvSpPr>
        <p:spPr>
          <a:xfrm>
            <a:off x="800135" y="511466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4B2E44F9-7524-EC22-3A8D-B08B1779204D}"/>
              </a:ext>
            </a:extLst>
          </p:cNvPr>
          <p:cNvSpPr/>
          <p:nvPr/>
        </p:nvSpPr>
        <p:spPr>
          <a:xfrm>
            <a:off x="800135" y="2228771"/>
            <a:ext cx="31983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5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Today’s Agenda</a:t>
            </a:r>
            <a:endParaRPr lang="en-US" sz="2500" dirty="0"/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788D3AD4-F904-26A1-51FD-741AC64A774D}"/>
              </a:ext>
            </a:extLst>
          </p:cNvPr>
          <p:cNvSpPr/>
          <p:nvPr/>
        </p:nvSpPr>
        <p:spPr>
          <a:xfrm>
            <a:off x="800135" y="3135961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E67133FA-1785-453C-131C-F9018A2268C4}"/>
              </a:ext>
            </a:extLst>
          </p:cNvPr>
          <p:cNvSpPr/>
          <p:nvPr/>
        </p:nvSpPr>
        <p:spPr>
          <a:xfrm>
            <a:off x="1310318" y="3135961"/>
            <a:ext cx="4359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</a:rPr>
              <a:t>What are hyperparameters?</a:t>
            </a:r>
            <a:endParaRPr lang="en-US" sz="2200" dirty="0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6AB15AD0-1A4B-4880-9196-7DD556BD6C70}"/>
              </a:ext>
            </a:extLst>
          </p:cNvPr>
          <p:cNvSpPr/>
          <p:nvPr/>
        </p:nvSpPr>
        <p:spPr>
          <a:xfrm>
            <a:off x="800134" y="3717105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F9250326-85E4-EAD6-21FE-57636C080253}"/>
              </a:ext>
            </a:extLst>
          </p:cNvPr>
          <p:cNvSpPr/>
          <p:nvPr/>
        </p:nvSpPr>
        <p:spPr>
          <a:xfrm>
            <a:off x="1310318" y="3717105"/>
            <a:ext cx="3306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Why tuning is important?</a:t>
            </a:r>
            <a:endParaRPr lang="en-US" sz="2200" dirty="0"/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C104906C-901E-B243-A71A-D467ECE422A8}"/>
              </a:ext>
            </a:extLst>
          </p:cNvPr>
          <p:cNvSpPr/>
          <p:nvPr/>
        </p:nvSpPr>
        <p:spPr>
          <a:xfrm>
            <a:off x="800133" y="4298249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C41965E3-617F-BDEC-2F87-40EFD50E83E7}"/>
              </a:ext>
            </a:extLst>
          </p:cNvPr>
          <p:cNvSpPr/>
          <p:nvPr/>
        </p:nvSpPr>
        <p:spPr>
          <a:xfrm>
            <a:off x="1310318" y="4298249"/>
            <a:ext cx="4572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Popular techniques: Grid Search, Random Search</a:t>
            </a:r>
            <a:endParaRPr lang="en-US" sz="2200" dirty="0"/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4F4B031B-1A4A-7937-68B5-BDE13C1C8D05}"/>
              </a:ext>
            </a:extLst>
          </p:cNvPr>
          <p:cNvSpPr/>
          <p:nvPr/>
        </p:nvSpPr>
        <p:spPr>
          <a:xfrm>
            <a:off x="800135" y="4879393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7B32E2BA-548A-6054-F1D0-E3ED99424EBE}"/>
              </a:ext>
            </a:extLst>
          </p:cNvPr>
          <p:cNvSpPr/>
          <p:nvPr/>
        </p:nvSpPr>
        <p:spPr>
          <a:xfrm>
            <a:off x="1310318" y="4929043"/>
            <a:ext cx="3444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Using </a:t>
            </a:r>
            <a:r>
              <a:rPr lang="en-US" sz="2200" dirty="0" err="1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GridSearchCV</a:t>
            </a: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 from scikit-learn</a:t>
            </a:r>
            <a:endParaRPr lang="en-US" sz="2200" dirty="0"/>
          </a:p>
        </p:txBody>
      </p:sp>
      <p:sp>
        <p:nvSpPr>
          <p:cNvPr id="21" name="Shape 11">
            <a:extLst>
              <a:ext uri="{FF2B5EF4-FFF2-40B4-BE49-F238E27FC236}">
                <a16:creationId xmlns:a16="http://schemas.microsoft.com/office/drawing/2014/main" id="{64B32275-3FA1-7990-608F-E2BC8C370CE2}"/>
              </a:ext>
            </a:extLst>
          </p:cNvPr>
          <p:cNvSpPr/>
          <p:nvPr/>
        </p:nvSpPr>
        <p:spPr>
          <a:xfrm>
            <a:off x="846739" y="5457525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DA328C55-C28F-650D-D28F-763989BE0737}"/>
              </a:ext>
            </a:extLst>
          </p:cNvPr>
          <p:cNvSpPr/>
          <p:nvPr/>
        </p:nvSpPr>
        <p:spPr>
          <a:xfrm>
            <a:off x="1363267" y="5487622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Hands-On Practice</a:t>
            </a:r>
            <a:endParaRPr lang="en-US" sz="2200" dirty="0"/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BCC6EDA3-6D87-7332-C75A-DBFF3A42A879}"/>
              </a:ext>
            </a:extLst>
          </p:cNvPr>
          <p:cNvSpPr/>
          <p:nvPr/>
        </p:nvSpPr>
        <p:spPr>
          <a:xfrm>
            <a:off x="846739" y="6071381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752981C-BD0F-150B-CC30-A2B8338DA18F}"/>
              </a:ext>
            </a:extLst>
          </p:cNvPr>
          <p:cNvSpPr/>
          <p:nvPr/>
        </p:nvSpPr>
        <p:spPr>
          <a:xfrm>
            <a:off x="1363267" y="6118416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Kahoot(Quiz)</a:t>
            </a:r>
            <a:endParaRPr lang="en-US" sz="2200" dirty="0"/>
          </a:p>
        </p:txBody>
      </p:sp>
      <p:sp>
        <p:nvSpPr>
          <p:cNvPr id="5" name="Shape 4">
            <a:extLst>
              <a:ext uri="{FF2B5EF4-FFF2-40B4-BE49-F238E27FC236}">
                <a16:creationId xmlns:a16="http://schemas.microsoft.com/office/drawing/2014/main" id="{EAEB57CF-C72E-B992-3654-F271F01FD906}"/>
              </a:ext>
            </a:extLst>
          </p:cNvPr>
          <p:cNvSpPr/>
          <p:nvPr/>
        </p:nvSpPr>
        <p:spPr>
          <a:xfrm>
            <a:off x="793792" y="635894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D34464-E222-A9D0-CBFB-71B10B667D6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82318" y="457558"/>
            <a:ext cx="63541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What are Hyperparameters?</a:t>
            </a:r>
            <a:endParaRPr lang="en-US" sz="44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A67C8-104A-C707-9BF8-87464255024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8EED0-56B0-6D0F-CDBE-FCEE9DC13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187" y="1495059"/>
            <a:ext cx="10418247" cy="5993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B00F-3F33-DEF5-D928-5EC528AA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FC964EB-B83A-2911-22D5-02867BA53F79}"/>
              </a:ext>
            </a:extLst>
          </p:cNvPr>
          <p:cNvSpPr/>
          <p:nvPr/>
        </p:nvSpPr>
        <p:spPr>
          <a:xfrm>
            <a:off x="3339804" y="253234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Why Tune Hyperparameters?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763ABC-750E-259B-957D-DE995F6A470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2CE58-63CC-E749-3327-DDD69DDA3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767" y="1749284"/>
            <a:ext cx="11285786" cy="489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2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E10BF-5DE0-DD5D-C4F0-C5877925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FECA7B3-BCCB-8FF3-A797-53FA68C6E09D}"/>
              </a:ext>
            </a:extLst>
          </p:cNvPr>
          <p:cNvSpPr/>
          <p:nvPr/>
        </p:nvSpPr>
        <p:spPr>
          <a:xfrm>
            <a:off x="4143464" y="358449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Techniques for Tuning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C132F-618F-A328-35E6-D39EAE6E040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EBBA6-4BCE-C340-0445-93D69B315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93" y="1440086"/>
            <a:ext cx="7226214" cy="59032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38263" y="2341756"/>
            <a:ext cx="2642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use random search and grid search in program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2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17B3E-CD52-FDBE-1D0D-E958F85C4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739E9DF-B71F-8DEF-8A6D-D239E9DD3C2A}"/>
              </a:ext>
            </a:extLst>
          </p:cNvPr>
          <p:cNvSpPr/>
          <p:nvPr/>
        </p:nvSpPr>
        <p:spPr>
          <a:xfrm>
            <a:off x="4143464" y="358449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Best Practices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AC95BC-BBFC-C9EC-3737-2C7B6D89662D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0F947-C65E-7FF4-CB94-33EAB1ADD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682" y="1451944"/>
            <a:ext cx="6382554" cy="54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3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2D7972A-FB47-404D-9D76-60202E5985AE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60</Words>
  <Application>Microsoft Office PowerPoint</Application>
  <PresentationFormat>Custom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Aptos</vt:lpstr>
      <vt:lpstr>Arial</vt:lpstr>
      <vt:lpstr>Tomorrow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lenovo</cp:lastModifiedBy>
  <cp:revision>80</cp:revision>
  <dcterms:created xsi:type="dcterms:W3CDTF">2025-05-23T05:58:18Z</dcterms:created>
  <dcterms:modified xsi:type="dcterms:W3CDTF">2025-06-15T02:44:53Z</dcterms:modified>
</cp:coreProperties>
</file>