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omorrow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Probability Basics for AI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Probability? Why it matters in AI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Probability: Theoretical, Experimental, Conditional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Rules: Addition &amp; Multiplication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Independent vs Dependent Events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 AI Applications of Probability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685E5-3D66-4B9B-2E9D-F872276073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435" y="513672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Probability &amp; Why It Matters in AI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406F3-11ED-8F53-90FD-3336AC4D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16" y="2868558"/>
            <a:ext cx="10649638" cy="4620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6949" y="1108873"/>
            <a:ext cx="656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 :- probability for </a:t>
            </a:r>
            <a:r>
              <a:rPr lang="en-US" dirty="0" err="1" smtClean="0"/>
              <a:t>eg</a:t>
            </a:r>
            <a:r>
              <a:rPr lang="en-US" dirty="0" smtClean="0"/>
              <a:t>:- emails spam messages</a:t>
            </a:r>
          </a:p>
          <a:p>
            <a:r>
              <a:rPr lang="en-US" dirty="0" smtClean="0"/>
              <a:t>Hidden Markov Models :-  action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herera</a:t>
            </a:r>
            <a:r>
              <a:rPr lang="en-US" dirty="0" smtClean="0"/>
              <a:t> event predictions</a:t>
            </a:r>
          </a:p>
          <a:p>
            <a:r>
              <a:rPr lang="en-US" dirty="0" smtClean="0"/>
              <a:t>Bayesian :- collection of nodes to form a probability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4228365" y="13914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Probability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57D87-80DA-1352-7F5F-1D6985D9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34" y="1295182"/>
            <a:ext cx="7168546" cy="59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Probability Rules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03B16-6856-1FB2-C8DB-109AB13F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56" y="1621148"/>
            <a:ext cx="7373770" cy="54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Independent vs Dependent Events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3DF8-0FE2-DD03-3FFF-407C5847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99" y="3891401"/>
            <a:ext cx="11470466" cy="3301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190" y="1984917"/>
            <a:ext cx="773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NLP : Natural Language Processing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I love (placeholder of you) </a:t>
            </a:r>
            <a:r>
              <a:rPr lang="en-US" dirty="0" err="1" smtClean="0"/>
              <a:t>yo</a:t>
            </a:r>
            <a:r>
              <a:rPr lang="en-US" dirty="0" smtClean="0"/>
              <a:t> word </a:t>
            </a:r>
            <a:r>
              <a:rPr lang="en-US" dirty="0" err="1" smtClean="0"/>
              <a:t>bata</a:t>
            </a:r>
            <a:r>
              <a:rPr lang="en-US" dirty="0" smtClean="0"/>
              <a:t> further k </a:t>
            </a:r>
            <a:r>
              <a:rPr lang="en-US" dirty="0" err="1" smtClean="0"/>
              <a:t>hunxa</a:t>
            </a:r>
            <a:r>
              <a:rPr lang="en-US" dirty="0" smtClean="0"/>
              <a:t> predict </a:t>
            </a:r>
            <a:r>
              <a:rPr lang="en-US" dirty="0" err="1" smtClean="0"/>
              <a:t>garne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1998121" y="153276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 Applications of Probability in AI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2B2F0-404E-F8FA-334A-0FB7D0E7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21" y="2098938"/>
            <a:ext cx="11340023" cy="40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</Words>
  <Application>Microsoft Office PowerPoint</Application>
  <PresentationFormat>Custom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58</cp:revision>
  <dcterms:created xsi:type="dcterms:W3CDTF">2025-05-23T05:58:18Z</dcterms:created>
  <dcterms:modified xsi:type="dcterms:W3CDTF">2025-06-06T02:26:10Z</dcterms:modified>
</cp:coreProperties>
</file>