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67" r:id="rId5"/>
    <p:sldId id="268" r:id="rId6"/>
    <p:sldId id="269" r:id="rId7"/>
    <p:sldId id="270" r:id="rId8"/>
    <p:sldId id="275" r:id="rId9"/>
    <p:sldId id="271" r:id="rId10"/>
    <p:sldId id="272" r:id="rId11"/>
    <p:sldId id="273" r:id="rId12"/>
    <p:sldId id="274" r:id="rId13"/>
    <p:sldId id="276" r:id="rId14"/>
  </p:sldIdLst>
  <p:sldSz cx="14630400" cy="8229600"/>
  <p:notesSz cx="8229600" cy="14630400"/>
  <p:embeddedFontLst>
    <p:embeddedFont>
      <p:font typeface="Tomorrow" panose="020B0604020202020204" charset="0"/>
      <p:regular r:id="rId16"/>
    </p:embeddedFont>
    <p:embeddedFont>
      <p:font typeface="Tomorrow Semi Bold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5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95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93EC6-1DF6-3295-9DAD-C6D37E4CA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D20C4C-6E7E-45FD-6F3E-3302B12968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45C822-7569-9246-B44B-DED6A2EFE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53FD7-1548-80CF-D683-7D35D1744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7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1C2C8-BA04-DFFD-4D76-84380602B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783307-94E0-23AF-39B0-F4DFBE9C43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5BE0C8-E9E9-C4A2-0360-0AC005ECA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76993-FF82-A966-B2CC-CAF22F460E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49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B6AC7-DA49-9FAE-FBCB-AE9CB3243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26CCB4-FA03-B947-D0AB-064FC0AC4E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EC6A22-82D3-708D-C753-5FC77F3FB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EA094-7EE7-6DAF-1D5A-8096DDC5DC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69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54AAD-3E0A-9AA4-8369-1867C859F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F1E126-9D8E-71F4-F882-17516347D3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9016ED-0BA4-F817-1C1C-D958E53D9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84525-7269-599A-7D61-96F00B11D5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67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F4133-A1CA-6830-D266-96E95F5DD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328B19-A2A5-135A-A934-3ECD8F39CA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2E7A88-4FAA-A18B-8BF9-EAD8DEB1EE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245AF-4802-B6FB-0CF3-A151C4D491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11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8FFEA-1C9D-9E43-77B8-40793280A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C13523-EE9E-48B4-A04D-44E34E3D34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D6F6F3-517C-A6D9-8AE3-5207FFDE9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5F6BC-4FF3-AC65-8654-DAD2FE9918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2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648B5-D96F-2C4D-F288-8812E8315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574791-6C6B-9876-980B-CFB590B516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E0C95A-5CD2-CDE5-BD54-4A0AE0C9B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C57DA-E1F7-80F8-4E13-F11C6539C3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60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5CAF9-9CE8-57C9-0D4C-85E27F59E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5972AA-841C-823B-C2FF-09165609B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626EC8-11CD-80B6-F7E5-08DD689E0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5F0B7-9DFE-0B45-FDFB-E96AEE6DF0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94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16F74-E598-E993-B161-45D6916CA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2B81DA-234B-A16B-1E08-A0811B0382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9BD3B0-D202-214D-C70D-FE8543786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E6D84-C2D9-E41B-6CB9-C9C59D70A8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09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FE4DC-56AC-8F91-97DA-CAEFA285B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581445-0661-0CFD-2CC7-467C412648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022958-CEF8-4317-3B9C-DB9759A8BE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1B519-92AD-F38B-8656-D1B6C8266B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89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064FF-24B6-5583-DB4C-02866D7D0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39682B-84E1-D1F2-E59B-1794B108F6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B0CEEF-0CDF-A515-2292-D28AD4A35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66935-1C4D-5516-E393-14044AD480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6709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Structures: The AI Foundation</a:t>
            </a:r>
            <a:endParaRPr lang="en-US" sz="4450" dirty="0"/>
          </a:p>
        </p:txBody>
      </p:sp>
      <p:sp>
        <p:nvSpPr>
          <p:cNvPr id="7" name="Shape 4"/>
          <p:cNvSpPr/>
          <p:nvPr/>
        </p:nvSpPr>
        <p:spPr>
          <a:xfrm>
            <a:off x="797654" y="5271895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4B2E44F9-7524-EC22-3A8D-B08B1779204D}"/>
              </a:ext>
            </a:extLst>
          </p:cNvPr>
          <p:cNvSpPr/>
          <p:nvPr/>
        </p:nvSpPr>
        <p:spPr>
          <a:xfrm>
            <a:off x="797654" y="2386005"/>
            <a:ext cx="3198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5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Today’s Agenda</a:t>
            </a:r>
            <a:endParaRPr lang="en-US" sz="2500" dirty="0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788D3AD4-F904-26A1-51FD-741AC64A774D}"/>
              </a:ext>
            </a:extLst>
          </p:cNvPr>
          <p:cNvSpPr/>
          <p:nvPr/>
        </p:nvSpPr>
        <p:spPr>
          <a:xfrm>
            <a:off x="797654" y="3293195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E67133FA-1785-453C-131C-F9018A2268C4}"/>
              </a:ext>
            </a:extLst>
          </p:cNvPr>
          <p:cNvSpPr/>
          <p:nvPr/>
        </p:nvSpPr>
        <p:spPr>
          <a:xfrm>
            <a:off x="1307837" y="3293195"/>
            <a:ext cx="4359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</a:rPr>
              <a:t>Lists in Python</a:t>
            </a:r>
            <a:endParaRPr lang="en-US" sz="2200" dirty="0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6AB15AD0-1A4B-4880-9196-7DD556BD6C70}"/>
              </a:ext>
            </a:extLst>
          </p:cNvPr>
          <p:cNvSpPr/>
          <p:nvPr/>
        </p:nvSpPr>
        <p:spPr>
          <a:xfrm>
            <a:off x="797653" y="3874339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F9250326-85E4-EAD6-21FE-57636C080253}"/>
              </a:ext>
            </a:extLst>
          </p:cNvPr>
          <p:cNvSpPr/>
          <p:nvPr/>
        </p:nvSpPr>
        <p:spPr>
          <a:xfrm>
            <a:off x="1307837" y="3874339"/>
            <a:ext cx="3306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Tuples</a:t>
            </a:r>
            <a:endParaRPr lang="en-US" sz="2200" dirty="0"/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C104906C-901E-B243-A71A-D467ECE422A8}"/>
              </a:ext>
            </a:extLst>
          </p:cNvPr>
          <p:cNvSpPr/>
          <p:nvPr/>
        </p:nvSpPr>
        <p:spPr>
          <a:xfrm>
            <a:off x="797652" y="445548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C41965E3-617F-BDEC-2F87-40EFD50E83E7}"/>
              </a:ext>
            </a:extLst>
          </p:cNvPr>
          <p:cNvSpPr/>
          <p:nvPr/>
        </p:nvSpPr>
        <p:spPr>
          <a:xfrm>
            <a:off x="1307837" y="4455483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Sets</a:t>
            </a:r>
            <a:endParaRPr lang="en-US" sz="2200" dirty="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4F4B031B-1A4A-7937-68B5-BDE13C1C8D05}"/>
              </a:ext>
            </a:extLst>
          </p:cNvPr>
          <p:cNvSpPr/>
          <p:nvPr/>
        </p:nvSpPr>
        <p:spPr>
          <a:xfrm>
            <a:off x="797654" y="5036627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7B32E2BA-548A-6054-F1D0-E3ED99424EBE}"/>
              </a:ext>
            </a:extLst>
          </p:cNvPr>
          <p:cNvSpPr/>
          <p:nvPr/>
        </p:nvSpPr>
        <p:spPr>
          <a:xfrm>
            <a:off x="1307837" y="5086277"/>
            <a:ext cx="3444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Dictionaries</a:t>
            </a:r>
            <a:endParaRPr lang="en-US" sz="2200" dirty="0"/>
          </a:p>
        </p:txBody>
      </p:sp>
      <p:sp>
        <p:nvSpPr>
          <p:cNvPr id="17" name="Shape 9">
            <a:extLst>
              <a:ext uri="{FF2B5EF4-FFF2-40B4-BE49-F238E27FC236}">
                <a16:creationId xmlns:a16="http://schemas.microsoft.com/office/drawing/2014/main" id="{BB06EC0C-56C7-196E-E0BC-96F667A5F9C5}"/>
              </a:ext>
            </a:extLst>
          </p:cNvPr>
          <p:cNvSpPr/>
          <p:nvPr/>
        </p:nvSpPr>
        <p:spPr>
          <a:xfrm>
            <a:off x="795723" y="5667420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0">
            <a:extLst>
              <a:ext uri="{FF2B5EF4-FFF2-40B4-BE49-F238E27FC236}">
                <a16:creationId xmlns:a16="http://schemas.microsoft.com/office/drawing/2014/main" id="{5288AD92-421E-0D8C-7564-549354A8868C}"/>
              </a:ext>
            </a:extLst>
          </p:cNvPr>
          <p:cNvSpPr/>
          <p:nvPr/>
        </p:nvSpPr>
        <p:spPr>
          <a:xfrm>
            <a:off x="1307837" y="5683618"/>
            <a:ext cx="35092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</a:rPr>
              <a:t>String Manipulation</a:t>
            </a:r>
            <a:endParaRPr lang="en-US" sz="2200" dirty="0"/>
          </a:p>
        </p:txBody>
      </p:sp>
      <p:sp>
        <p:nvSpPr>
          <p:cNvPr id="21" name="Shape 11">
            <a:extLst>
              <a:ext uri="{FF2B5EF4-FFF2-40B4-BE49-F238E27FC236}">
                <a16:creationId xmlns:a16="http://schemas.microsoft.com/office/drawing/2014/main" id="{64B32275-3FA1-7990-608F-E2BC8C370CE2}"/>
              </a:ext>
            </a:extLst>
          </p:cNvPr>
          <p:cNvSpPr/>
          <p:nvPr/>
        </p:nvSpPr>
        <p:spPr>
          <a:xfrm>
            <a:off x="791309" y="6323694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DA328C55-C28F-650D-D28F-763989BE0737}"/>
              </a:ext>
            </a:extLst>
          </p:cNvPr>
          <p:cNvSpPr/>
          <p:nvPr/>
        </p:nvSpPr>
        <p:spPr>
          <a:xfrm>
            <a:off x="1305907" y="6375929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Hands-On Practice</a:t>
            </a:r>
            <a:endParaRPr lang="en-US" sz="2200" dirty="0"/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BCC6EDA3-6D87-7332-C75A-DBFF3A42A879}"/>
              </a:ext>
            </a:extLst>
          </p:cNvPr>
          <p:cNvSpPr/>
          <p:nvPr/>
        </p:nvSpPr>
        <p:spPr>
          <a:xfrm>
            <a:off x="795722" y="7053398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752981C-BD0F-150B-CC30-A2B8338DA18F}"/>
              </a:ext>
            </a:extLst>
          </p:cNvPr>
          <p:cNvSpPr/>
          <p:nvPr/>
        </p:nvSpPr>
        <p:spPr>
          <a:xfrm>
            <a:off x="1305907" y="7053398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Kahoot(Quiz)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BF516-9018-FFA3-4DF7-2E9F63DB8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EF70CD-D972-2B8F-7AF1-0D8F6B1DE15D}"/>
              </a:ext>
            </a:extLst>
          </p:cNvPr>
          <p:cNvSpPr/>
          <p:nvPr/>
        </p:nvSpPr>
        <p:spPr>
          <a:xfrm>
            <a:off x="11831444" y="6947210"/>
            <a:ext cx="2709746" cy="128239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1F37C6C3-7554-D548-34F1-E4C627AF0981}"/>
              </a:ext>
            </a:extLst>
          </p:cNvPr>
          <p:cNvSpPr/>
          <p:nvPr/>
        </p:nvSpPr>
        <p:spPr>
          <a:xfrm>
            <a:off x="4458213" y="257840"/>
            <a:ext cx="57139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String manipulation-1</a:t>
            </a:r>
            <a:endParaRPr lang="en-US" sz="44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5D06F-D7C4-782B-5CEE-3DCB60831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44" y="1127594"/>
            <a:ext cx="5982535" cy="2695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D022F6-DDFB-E040-B429-0028146DF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44" y="3757351"/>
            <a:ext cx="6080156" cy="42144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71FA8A-D79A-0C95-5365-0B2F7E0F6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6325" y="1127594"/>
            <a:ext cx="7266230" cy="23515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A64B81-1B14-1F5F-1492-1DD40AEE43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6324" y="3479180"/>
            <a:ext cx="7266229" cy="31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2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F4AE3-7FC4-8AE4-13C7-B07E47F4B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85EE63-C829-51CB-B1DD-EC4F550C343F}"/>
              </a:ext>
            </a:extLst>
          </p:cNvPr>
          <p:cNvSpPr/>
          <p:nvPr/>
        </p:nvSpPr>
        <p:spPr>
          <a:xfrm>
            <a:off x="11831444" y="6947210"/>
            <a:ext cx="2709746" cy="128239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47C09902-5D94-4C12-14AD-9D6B365AD531}"/>
              </a:ext>
            </a:extLst>
          </p:cNvPr>
          <p:cNvSpPr/>
          <p:nvPr/>
        </p:nvSpPr>
        <p:spPr>
          <a:xfrm>
            <a:off x="4458213" y="257840"/>
            <a:ext cx="57139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String manipulation-2</a:t>
            </a:r>
            <a:endParaRPr lang="en-US" sz="44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38460C-D0BB-AB80-0292-D32FBE5D2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713" y="1341188"/>
            <a:ext cx="8116974" cy="575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5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90415-2EBC-B005-F063-2F41759FE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D52619-F0B8-35F1-3D78-FEA76DC6D5F1}"/>
              </a:ext>
            </a:extLst>
          </p:cNvPr>
          <p:cNvSpPr/>
          <p:nvPr/>
        </p:nvSpPr>
        <p:spPr>
          <a:xfrm>
            <a:off x="11831444" y="6947210"/>
            <a:ext cx="2709746" cy="128239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922205D2-1705-867E-08FF-D589472D57C1}"/>
              </a:ext>
            </a:extLst>
          </p:cNvPr>
          <p:cNvSpPr/>
          <p:nvPr/>
        </p:nvSpPr>
        <p:spPr>
          <a:xfrm>
            <a:off x="4272935" y="3713004"/>
            <a:ext cx="6084530" cy="803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Main Break(30 min)</a:t>
            </a:r>
          </a:p>
          <a:p>
            <a:pPr marL="0" indent="0" algn="l">
              <a:lnSpc>
                <a:spcPts val="2750"/>
              </a:lnSpc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7713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1C593-98A3-B39F-846B-C412F95A1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0F9CBC-9DE0-D8AC-E794-F2D289DCDDEE}"/>
              </a:ext>
            </a:extLst>
          </p:cNvPr>
          <p:cNvSpPr/>
          <p:nvPr/>
        </p:nvSpPr>
        <p:spPr>
          <a:xfrm>
            <a:off x="11831444" y="6947210"/>
            <a:ext cx="2709746" cy="128239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99849EAB-2D88-2297-BA43-354E6E298F52}"/>
              </a:ext>
            </a:extLst>
          </p:cNvPr>
          <p:cNvSpPr/>
          <p:nvPr/>
        </p:nvSpPr>
        <p:spPr>
          <a:xfrm>
            <a:off x="4636531" y="2071472"/>
            <a:ext cx="5357337" cy="40866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6000" b="1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QnA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6000" b="1" dirty="0">
                <a:solidFill>
                  <a:srgbClr val="1D1D1B"/>
                </a:solidFill>
                <a:latin typeface="Tomorrow Semi Bold" pitchFamily="34" charset="0"/>
              </a:rPr>
              <a:t>And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6000" b="1" dirty="0">
                <a:solidFill>
                  <a:srgbClr val="1D1D1B"/>
                </a:solidFill>
                <a:latin typeface="Tomorrow Semi Bold" pitchFamily="34" charset="0"/>
              </a:rPr>
              <a:t>Feedback</a:t>
            </a:r>
            <a:endParaRPr lang="en-US" sz="6000" b="1" dirty="0"/>
          </a:p>
        </p:txBody>
      </p:sp>
      <p:sp>
        <p:nvSpPr>
          <p:cNvPr id="4" name="Text 5">
            <a:extLst>
              <a:ext uri="{FF2B5EF4-FFF2-40B4-BE49-F238E27FC236}">
                <a16:creationId xmlns:a16="http://schemas.microsoft.com/office/drawing/2014/main" id="{73DB6BBA-1AF4-6F74-8475-BEF9886BF1DD}"/>
              </a:ext>
            </a:extLst>
          </p:cNvPr>
          <p:cNvSpPr/>
          <p:nvPr/>
        </p:nvSpPr>
        <p:spPr>
          <a:xfrm>
            <a:off x="4724940" y="7755038"/>
            <a:ext cx="4987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Next: Functions and Modules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47879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7774A-4D2F-53C6-1F04-7995923F1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86421CED-5D63-636B-17BB-7B29C5287517}"/>
              </a:ext>
            </a:extLst>
          </p:cNvPr>
          <p:cNvSpPr/>
          <p:nvPr/>
        </p:nvSpPr>
        <p:spPr>
          <a:xfrm>
            <a:off x="5281129" y="257840"/>
            <a:ext cx="40681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Lists in Python</a:t>
            </a:r>
            <a:endParaRPr lang="en-US" sz="44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86D34-E402-44B9-0632-9DE7315D4801}"/>
              </a:ext>
            </a:extLst>
          </p:cNvPr>
          <p:cNvSpPr/>
          <p:nvPr/>
        </p:nvSpPr>
        <p:spPr>
          <a:xfrm>
            <a:off x="11831444" y="6947210"/>
            <a:ext cx="2709746" cy="128239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AE4890-EE8B-AFF5-728E-2CCC76FF2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09" y="1295755"/>
            <a:ext cx="6550210" cy="32294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D7F554-4CDE-75F1-0552-4E1B89089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65" y="4785975"/>
            <a:ext cx="3266176" cy="31627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78541E-1A10-C0EE-0533-05F6D7FE3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4117" y="1273453"/>
            <a:ext cx="7446116" cy="48965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E79598-FFA3-D49D-640F-D4BED53F0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8987" y="4785975"/>
            <a:ext cx="3021981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4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281129" y="257840"/>
            <a:ext cx="40681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Tuples-1</a:t>
            </a:r>
            <a:endParaRPr lang="en-US" sz="44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EF9C01-4E74-85F5-DE77-4AB9DFBC94EA}"/>
              </a:ext>
            </a:extLst>
          </p:cNvPr>
          <p:cNvSpPr/>
          <p:nvPr/>
        </p:nvSpPr>
        <p:spPr>
          <a:xfrm>
            <a:off x="11831444" y="6947210"/>
            <a:ext cx="2709746" cy="128239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BEEEC8-1311-B263-FEC7-10229ECC8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062" y="1286356"/>
            <a:ext cx="8268854" cy="141942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4AF3D21-0038-B138-B69C-ECD91D7DB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062" y="2700276"/>
            <a:ext cx="8271530" cy="42429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03871-040C-6C7F-E90A-457BEE588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5F4939-91D4-8160-199A-2B8EDE632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363" y="1324110"/>
            <a:ext cx="8802328" cy="30388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7A311C-3E00-4F2F-64F6-A400ADC12B9A}"/>
              </a:ext>
            </a:extLst>
          </p:cNvPr>
          <p:cNvSpPr/>
          <p:nvPr/>
        </p:nvSpPr>
        <p:spPr>
          <a:xfrm>
            <a:off x="11831444" y="6947210"/>
            <a:ext cx="2709746" cy="128239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71512C03-59AE-EA1A-0723-9AF90D2108A0}"/>
              </a:ext>
            </a:extLst>
          </p:cNvPr>
          <p:cNvSpPr/>
          <p:nvPr/>
        </p:nvSpPr>
        <p:spPr>
          <a:xfrm>
            <a:off x="5281129" y="257840"/>
            <a:ext cx="40681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Tuples-2</a:t>
            </a:r>
            <a:endParaRPr lang="en-US" sz="44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C9822C-17C7-012B-C367-AA1030A99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837" y="4629826"/>
            <a:ext cx="3639058" cy="17709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16B35D-6608-DE87-6296-C35737EB8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9364" y="4664745"/>
            <a:ext cx="4914120" cy="1895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8A427D-8AE4-5266-C20F-B7C48A5BA4C4}"/>
              </a:ext>
            </a:extLst>
          </p:cNvPr>
          <p:cNvSpPr txBox="1"/>
          <p:nvPr/>
        </p:nvSpPr>
        <p:spPr>
          <a:xfrm>
            <a:off x="6098695" y="7603073"/>
            <a:ext cx="2923664" cy="429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Question: List vs Tuple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550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3B2D4-7BE8-31F3-2405-C8ACC6A72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D2BC8E-DE93-E523-23C4-AA9A6BC46A0A}"/>
              </a:ext>
            </a:extLst>
          </p:cNvPr>
          <p:cNvSpPr/>
          <p:nvPr/>
        </p:nvSpPr>
        <p:spPr>
          <a:xfrm>
            <a:off x="11831444" y="6947210"/>
            <a:ext cx="2709746" cy="128239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0AFD35-412F-DB2C-3538-AEBE63ED0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843" y="1592298"/>
            <a:ext cx="12476113" cy="451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9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B0C72-F0E3-824D-66A2-73CE7037C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EE04EF-4DE0-79EF-93C0-D24576B81683}"/>
              </a:ext>
            </a:extLst>
          </p:cNvPr>
          <p:cNvSpPr/>
          <p:nvPr/>
        </p:nvSpPr>
        <p:spPr>
          <a:xfrm>
            <a:off x="11831444" y="6947210"/>
            <a:ext cx="2709746" cy="128239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FD222A99-C7CF-C200-1AC5-B8EE6D0A1572}"/>
              </a:ext>
            </a:extLst>
          </p:cNvPr>
          <p:cNvSpPr/>
          <p:nvPr/>
        </p:nvSpPr>
        <p:spPr>
          <a:xfrm>
            <a:off x="4980046" y="257840"/>
            <a:ext cx="40681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         Sets-1</a:t>
            </a:r>
            <a:endParaRPr lang="en-US" sz="44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840F13-9EE0-8F05-E4E6-A2D64A6B5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2" y="1066978"/>
            <a:ext cx="5496692" cy="3238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22966E-BEF4-830E-ABF7-BFCD6D837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49" y="4316674"/>
            <a:ext cx="5603058" cy="18315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2595C5-CE0E-B576-4C3C-34C18C048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332" y="6166140"/>
            <a:ext cx="7840169" cy="14575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26C74E-47DF-2B86-5A50-A79ADD40BC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2290" y="2184809"/>
            <a:ext cx="7977671" cy="323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99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46912-B607-9785-E459-27188F021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AFE9B0-0DEE-521C-B6A8-5A81E815479E}"/>
              </a:ext>
            </a:extLst>
          </p:cNvPr>
          <p:cNvSpPr/>
          <p:nvPr/>
        </p:nvSpPr>
        <p:spPr>
          <a:xfrm>
            <a:off x="11831444" y="6947210"/>
            <a:ext cx="2709746" cy="128239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AF575FB6-3E02-B7DB-008D-97961DE2CF3B}"/>
              </a:ext>
            </a:extLst>
          </p:cNvPr>
          <p:cNvSpPr/>
          <p:nvPr/>
        </p:nvSpPr>
        <p:spPr>
          <a:xfrm>
            <a:off x="4980046" y="257840"/>
            <a:ext cx="40681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         Sets-2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BA967-7F09-D301-62CE-78B4BB602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763" y="4114800"/>
            <a:ext cx="8060876" cy="3434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1AA47A-BC87-C171-F11C-FA3530566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762" y="1536570"/>
            <a:ext cx="8060876" cy="257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C094D-EC6F-D467-9C4D-2279CFBC8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C0D39E-BB9B-8631-F461-7FDDAE3A914B}"/>
              </a:ext>
            </a:extLst>
          </p:cNvPr>
          <p:cNvSpPr/>
          <p:nvPr/>
        </p:nvSpPr>
        <p:spPr>
          <a:xfrm>
            <a:off x="11831444" y="6947210"/>
            <a:ext cx="2709746" cy="128239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0AB90B23-C09A-7D34-22E9-B1E62763908C}"/>
              </a:ext>
            </a:extLst>
          </p:cNvPr>
          <p:cNvSpPr/>
          <p:nvPr/>
        </p:nvSpPr>
        <p:spPr>
          <a:xfrm>
            <a:off x="4272935" y="3713004"/>
            <a:ext cx="6084530" cy="803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Short Break(10 min)</a:t>
            </a:r>
          </a:p>
          <a:p>
            <a:pPr marL="0" indent="0" algn="l">
              <a:lnSpc>
                <a:spcPts val="2750"/>
              </a:lnSpc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2581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1150D-8EC6-A23C-058B-654BC61FC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486D10-271E-E165-E87F-720EDBB1B084}"/>
              </a:ext>
            </a:extLst>
          </p:cNvPr>
          <p:cNvSpPr/>
          <p:nvPr/>
        </p:nvSpPr>
        <p:spPr>
          <a:xfrm>
            <a:off x="11831444" y="6947210"/>
            <a:ext cx="2709746" cy="128239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19BB9EE2-E776-E9AB-E128-87BFABE868EF}"/>
              </a:ext>
            </a:extLst>
          </p:cNvPr>
          <p:cNvSpPr/>
          <p:nvPr/>
        </p:nvSpPr>
        <p:spPr>
          <a:xfrm>
            <a:off x="4458213" y="257840"/>
            <a:ext cx="57139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Dictionaries in Python</a:t>
            </a:r>
            <a:endParaRPr lang="en-US" sz="44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92639-9F61-88F3-E4EC-37DCC8A4F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27" y="1125348"/>
            <a:ext cx="6314635" cy="3258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FDD1EA-3B37-260E-CE79-0B0D3718E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27" y="4383353"/>
            <a:ext cx="6314635" cy="35593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8A1816-0E05-37CA-8DA3-AF3651306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1125348"/>
            <a:ext cx="4441177" cy="1928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303BB3-1EDF-01FC-643A-561BCFD2F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2106" y="2941369"/>
            <a:ext cx="6769867" cy="36136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09D840-C9D3-0F48-4686-5CBEE74BDB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2106" y="6555067"/>
            <a:ext cx="4067124" cy="162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6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68</Words>
  <Application>Microsoft Office PowerPoint</Application>
  <PresentationFormat>Custom</PresentationFormat>
  <Paragraphs>39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Tomorrow</vt:lpstr>
      <vt:lpstr>Arial</vt:lpstr>
      <vt:lpstr>Tomorrow Semi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lenovo</cp:lastModifiedBy>
  <cp:revision>65</cp:revision>
  <dcterms:created xsi:type="dcterms:W3CDTF">2025-05-23T05:46:55Z</dcterms:created>
  <dcterms:modified xsi:type="dcterms:W3CDTF">2025-06-02T04:34:59Z</dcterms:modified>
</cp:coreProperties>
</file>