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69" r:id="rId5"/>
    <p:sldId id="273" r:id="rId6"/>
    <p:sldId id="274" r:id="rId7"/>
    <p:sldId id="264" r:id="rId8"/>
    <p:sldId id="270" r:id="rId9"/>
    <p:sldId id="271" r:id="rId10"/>
  </p:sldIdLst>
  <p:sldSz cx="14630400" cy="8229600"/>
  <p:notesSz cx="8229600" cy="14630400"/>
  <p:embeddedFontLst>
    <p:embeddedFont>
      <p:font typeface="Tomorrow Semi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omorrow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89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A6FB-19E2-CCE3-EA29-9C6278249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C3EBF1-5446-7A7E-C281-547B9D0E9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B97BC-436A-2EC4-17F3-95923796D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082A-D494-4187-DC49-BA0E2AC9E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B3DFE-09DE-386B-6A32-BA1AAE730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3A2B87-EE0A-C0DF-0127-F75F0E5C8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52BAE-747B-61D9-275E-7CC0D07A9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F9E4-159A-4028-33E5-1A181D534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56EB-ABF9-A1F9-4DE2-E020578D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1DCF1-1EF6-A284-384B-DD32B1F3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C7844-CD2D-8994-9261-B5F5DA2C3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044C-484B-FB05-7C82-11A7F471A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6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ED027-DE8F-636C-66F5-1AD1D7699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4C5CE-B1D8-4B7A-D254-EA2798ED1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86727-520C-C8C3-BAA2-FBF31EA06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5DC9-5378-0753-F4FD-6A17E3AFD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02AD-C831-B208-DED5-A845AB3B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2DB2B-F5F7-5DC5-3780-9AFD0FD63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78DE6-E5C2-0A2B-17B0-467DE07E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23C12-D383-6DA6-7DD9-95EABCCFD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DC2FE-DFA3-D784-C76A-791F62919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6D2E-FE18-1239-2EA5-2BA83C496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02261-2DEC-55FE-8B13-934F254F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74D6-7306-A3C1-D7E2-034FAF34C3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47820" y="1079310"/>
            <a:ext cx="7556421" cy="2242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Modular Programming for 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3430A-F183-C2B2-6A5A-2AF7EDAD45B9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A2ADA564-7115-F564-2DAC-C098CD978CB6}"/>
              </a:ext>
            </a:extLst>
          </p:cNvPr>
          <p:cNvSpPr/>
          <p:nvPr/>
        </p:nvSpPr>
        <p:spPr>
          <a:xfrm>
            <a:off x="6554165" y="54703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BB0F70DB-CEB6-E39D-D7EC-D34FFDE53637}"/>
              </a:ext>
            </a:extLst>
          </p:cNvPr>
          <p:cNvSpPr/>
          <p:nvPr/>
        </p:nvSpPr>
        <p:spPr>
          <a:xfrm>
            <a:off x="6554165" y="2584416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C2869A30-004E-A6F7-3FD0-A7124BEFFFF7}"/>
              </a:ext>
            </a:extLst>
          </p:cNvPr>
          <p:cNvSpPr/>
          <p:nvPr/>
        </p:nvSpPr>
        <p:spPr>
          <a:xfrm>
            <a:off x="6554165" y="349160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FEEF0D80-712D-E90D-AE17-8AB88D378B86}"/>
              </a:ext>
            </a:extLst>
          </p:cNvPr>
          <p:cNvSpPr/>
          <p:nvPr/>
        </p:nvSpPr>
        <p:spPr>
          <a:xfrm>
            <a:off x="7064348" y="3491606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Modular Programming?</a:t>
            </a:r>
            <a:endParaRPr lang="en-US" sz="2200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CD0BF628-837B-B4AF-D860-BDF57D4BEBFA}"/>
              </a:ext>
            </a:extLst>
          </p:cNvPr>
          <p:cNvSpPr/>
          <p:nvPr/>
        </p:nvSpPr>
        <p:spPr>
          <a:xfrm>
            <a:off x="6554164" y="407275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967E72B8-A6CC-2DB7-9A5F-63AA79819868}"/>
              </a:ext>
            </a:extLst>
          </p:cNvPr>
          <p:cNvSpPr/>
          <p:nvPr/>
        </p:nvSpPr>
        <p:spPr>
          <a:xfrm>
            <a:off x="7064348" y="4072750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Python Modules: Built-in &amp; Custom</a:t>
            </a:r>
            <a:endParaRPr lang="en-US" sz="2200" dirty="0"/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28A13D32-80F0-9AF4-8BC6-E3FFB70C9ACE}"/>
              </a:ext>
            </a:extLst>
          </p:cNvPr>
          <p:cNvSpPr/>
          <p:nvPr/>
        </p:nvSpPr>
        <p:spPr>
          <a:xfrm>
            <a:off x="6554163" y="465389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9D8101BF-5926-00ED-E898-A0EFFCDF3392}"/>
              </a:ext>
            </a:extLst>
          </p:cNvPr>
          <p:cNvSpPr/>
          <p:nvPr/>
        </p:nvSpPr>
        <p:spPr>
          <a:xfrm>
            <a:off x="7064348" y="4653894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Importing &amp; Using Modules</a:t>
            </a:r>
            <a:endParaRPr lang="en-US" sz="2200" dirty="0"/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10C233CB-6228-CA31-F6F2-71887178A5FF}"/>
              </a:ext>
            </a:extLst>
          </p:cNvPr>
          <p:cNvSpPr/>
          <p:nvPr/>
        </p:nvSpPr>
        <p:spPr>
          <a:xfrm>
            <a:off x="6554165" y="523503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8BA9C7B8-B5CE-A8C1-EB25-3A312B4EAC06}"/>
              </a:ext>
            </a:extLst>
          </p:cNvPr>
          <p:cNvSpPr/>
          <p:nvPr/>
        </p:nvSpPr>
        <p:spPr>
          <a:xfrm>
            <a:off x="7064348" y="5284688"/>
            <a:ext cx="18205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Creating &amp; Structuring Your Own Modules</a:t>
            </a:r>
            <a:endParaRPr lang="en-US" sz="2200" dirty="0"/>
          </a:p>
        </p:txBody>
      </p:sp>
      <p:sp>
        <p:nvSpPr>
          <p:cNvPr id="18" name="Shape 11">
            <a:extLst>
              <a:ext uri="{FF2B5EF4-FFF2-40B4-BE49-F238E27FC236}">
                <a16:creationId xmlns:a16="http://schemas.microsoft.com/office/drawing/2014/main" id="{A4E60D0B-12EB-A7B0-9577-88335B4E280D}"/>
              </a:ext>
            </a:extLst>
          </p:cNvPr>
          <p:cNvSpPr/>
          <p:nvPr/>
        </p:nvSpPr>
        <p:spPr>
          <a:xfrm>
            <a:off x="6554165" y="658429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160D791F-4F29-7900-CB37-E5517B7459B6}"/>
              </a:ext>
            </a:extLst>
          </p:cNvPr>
          <p:cNvSpPr/>
          <p:nvPr/>
        </p:nvSpPr>
        <p:spPr>
          <a:xfrm>
            <a:off x="7068763" y="6604191"/>
            <a:ext cx="24930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0" name="Shape 11">
            <a:extLst>
              <a:ext uri="{FF2B5EF4-FFF2-40B4-BE49-F238E27FC236}">
                <a16:creationId xmlns:a16="http://schemas.microsoft.com/office/drawing/2014/main" id="{B7DCC8D0-87C2-DBEB-39EF-5C74EEE7E4EA}"/>
              </a:ext>
            </a:extLst>
          </p:cNvPr>
          <p:cNvSpPr/>
          <p:nvPr/>
        </p:nvSpPr>
        <p:spPr>
          <a:xfrm>
            <a:off x="6558578" y="724708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7293A88C-9278-9A7F-23DF-06532F40819D}"/>
              </a:ext>
            </a:extLst>
          </p:cNvPr>
          <p:cNvSpPr/>
          <p:nvPr/>
        </p:nvSpPr>
        <p:spPr>
          <a:xfrm>
            <a:off x="7068763" y="7261757"/>
            <a:ext cx="18225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12D69128-AA9B-A9B8-41F6-CEBA1E75936D}"/>
              </a:ext>
            </a:extLst>
          </p:cNvPr>
          <p:cNvSpPr/>
          <p:nvPr/>
        </p:nvSpPr>
        <p:spPr>
          <a:xfrm>
            <a:off x="6560510" y="586063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0DAD8AE1-314E-A5FB-A36E-C2A91FC0B497}"/>
              </a:ext>
            </a:extLst>
          </p:cNvPr>
          <p:cNvSpPr/>
          <p:nvPr/>
        </p:nvSpPr>
        <p:spPr>
          <a:xfrm>
            <a:off x="7070693" y="5910280"/>
            <a:ext cx="18205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Common AI Libraries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57182" y="269316"/>
            <a:ext cx="934369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What is Modular Programming?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01A98-C5DD-4329-2586-2958038322F3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0030A-2DD5-71C7-40F9-70B3EA2C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88" y="1686874"/>
            <a:ext cx="8945223" cy="4829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B08B-6FCF-34E2-284E-E082CA2B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49BD51D-D90E-4A7E-867F-EE735992E412}"/>
              </a:ext>
            </a:extLst>
          </p:cNvPr>
          <p:cNvSpPr/>
          <p:nvPr/>
        </p:nvSpPr>
        <p:spPr>
          <a:xfrm>
            <a:off x="2152698" y="259852"/>
            <a:ext cx="1032500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Python Modules – Built-in &amp; External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2AE777-C3DB-9DE7-37B8-C3B24FD1E731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BCF85-12E2-C5FB-6563-74DDEF48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53" y="1194980"/>
            <a:ext cx="7326687" cy="66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7D6FF-07F5-DE27-F5E0-AD70A123D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7D0991-10C0-605E-A5C0-D15CD2EBA5BA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57E0FEBF-9123-A7D5-6861-AA40F3567A80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 Break(10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515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7F4FB-E663-6C90-22EA-247E38FC7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9AE70D7-12AD-C214-10A6-F4DF93A8CBAB}"/>
              </a:ext>
            </a:extLst>
          </p:cNvPr>
          <p:cNvSpPr/>
          <p:nvPr/>
        </p:nvSpPr>
        <p:spPr>
          <a:xfrm>
            <a:off x="1071030" y="259852"/>
            <a:ext cx="122658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Importing Modules – Syntax &amp; Techniques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B4365-D09C-EB7F-998F-41840E2EA4F4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DE4B1-35E7-B280-D808-48122A11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28" y="1429460"/>
            <a:ext cx="8317409" cy="65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816DB-AA08-9B68-4F4F-5C7FF817A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D9ED8A0-6EA7-A5CC-5AD2-943B24F97D79}"/>
              </a:ext>
            </a:extLst>
          </p:cNvPr>
          <p:cNvSpPr/>
          <p:nvPr/>
        </p:nvSpPr>
        <p:spPr>
          <a:xfrm>
            <a:off x="2632200" y="285528"/>
            <a:ext cx="122658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Creating Your Own Python Module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FB7DD-8A12-0759-F1BF-D50A4E572AC8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481E3-44CE-6237-A642-8819B966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" y="2383309"/>
            <a:ext cx="6256151" cy="425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1A310-26B7-C5C1-2F48-3BE4E1549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466" y="2383309"/>
            <a:ext cx="7427228" cy="42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83361" y="10132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Common AI Libraries Import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2405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3019068"/>
            <a:ext cx="153602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Manipulation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4218146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numpy, pandas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093" y="292405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00882" y="3019068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00882" y="3863816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matplotlib, seaborn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395" y="292405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14185" y="3019068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814185" y="3863816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sklearn modules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437227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87579" y="5532239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Deep Learning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587579" y="6376987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tensorflow, keras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840B9-1BBB-24BD-913C-0DE4FF87B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1B60A5-2349-41A0-2D3E-0B2295CB200E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B706C576-BDA8-9442-0E4E-EB456E566585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Main Break(30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7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0A3B8-960D-59E1-90F7-659C394D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E15DB4-2C87-02DC-05B2-7EE938D62BD2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1CF21B90-D99B-275E-B066-D6D2BCE644CF}"/>
              </a:ext>
            </a:extLst>
          </p:cNvPr>
          <p:cNvSpPr/>
          <p:nvPr/>
        </p:nvSpPr>
        <p:spPr>
          <a:xfrm>
            <a:off x="4636531" y="2071472"/>
            <a:ext cx="5357337" cy="4086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QnA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Feedback</a:t>
            </a:r>
            <a:endParaRPr lang="en-US" sz="6000" b="1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277F9447-1BD0-2BE1-1FED-79BAE517BC42}"/>
              </a:ext>
            </a:extLst>
          </p:cNvPr>
          <p:cNvSpPr/>
          <p:nvPr/>
        </p:nvSpPr>
        <p:spPr>
          <a:xfrm>
            <a:off x="4724940" y="7755038"/>
            <a:ext cx="4987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Next: File Handling &amp; Exceptions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319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DBBFCB-525F-4DED-91DA-25130675674B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104</Words>
  <Application>Microsoft Office PowerPoint</Application>
  <PresentationFormat>Custom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Tomorrow Semi Bold</vt:lpstr>
      <vt:lpstr>Calibri</vt:lpstr>
      <vt:lpstr>Aptos</vt:lpstr>
      <vt:lpstr>Tomorrow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51</cp:revision>
  <dcterms:created xsi:type="dcterms:W3CDTF">2025-05-23T05:49:38Z</dcterms:created>
  <dcterms:modified xsi:type="dcterms:W3CDTF">2025-06-02T10:17:02Z</dcterms:modified>
</cp:coreProperties>
</file>