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  <p:embeddedFont>
      <p:font typeface="Tomorrow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5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36B6E-68A5-303A-C814-10C54C8F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FDE5-4528-58CE-B4FA-DEA5C3C44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0349B-6C8D-C614-A162-4BDE16888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E5729-943F-0700-AA23-87F5A4AF5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08C7-8213-C6E6-B525-3BBA67A6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9DC85-3D79-AD53-9B5D-34C45B337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8850D-0067-2EA6-E1AF-8740FCE97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CCC77-CF5B-34E7-9C1C-010598B9E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AE2C-EE70-C814-6A80-66FAB8D50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294C5-9370-E799-F6F7-8BE4A553A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F27B1-5A7D-7446-91B7-230663F4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0AAD3-E724-5E03-545E-97D9E278C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48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2881-61C3-E251-E882-7BFA14BD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135FC-0C66-5E49-4BB3-F04F941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260E0-2246-63EC-5873-01E2BC561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C9BBE-600D-2B12-86FF-72AEAD5EC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6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C9202-B19C-B5D7-12E6-1EEB15E5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4C26B6-EB66-8EE2-5907-62E6A5FB6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B701-96EA-AA26-C236-636E59B64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1503-6E57-835F-097E-907E600F8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6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0EBF6-8A06-360A-B40D-1D541E52E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C648C-C0E7-D2D6-979A-C4C806E3F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2A206-9196-BCAD-60A1-506347DD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E241-AA0B-AD8C-5D8D-E15DA13DC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948C-DC42-DDD8-317E-6A26532C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089A0B-43FC-1B71-E90F-B0E4B1F85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F73CE-C06A-4847-F387-B8DC4921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93F0-2051-3708-0C1E-91BD1F66A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858" y="10155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&amp; Exceptions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0B2B2F7-A563-C3B2-76CC-3178A5064BFE}"/>
              </a:ext>
            </a:extLst>
          </p:cNvPr>
          <p:cNvSpPr/>
          <p:nvPr/>
        </p:nvSpPr>
        <p:spPr>
          <a:xfrm>
            <a:off x="793790" y="2853280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17A6280E-365F-029E-49B8-3DF85B6C7317}"/>
              </a:ext>
            </a:extLst>
          </p:cNvPr>
          <p:cNvSpPr/>
          <p:nvPr/>
        </p:nvSpPr>
        <p:spPr>
          <a:xfrm>
            <a:off x="793790" y="376047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3F540AE-1C41-4187-A0F6-BF351FF7480E}"/>
              </a:ext>
            </a:extLst>
          </p:cNvPr>
          <p:cNvSpPr/>
          <p:nvPr/>
        </p:nvSpPr>
        <p:spPr>
          <a:xfrm>
            <a:off x="1303973" y="3760470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Basics</a:t>
            </a:r>
            <a:endParaRPr lang="en-US" sz="220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C168C2F6-3351-18C3-4C13-6CEECCA0B13F}"/>
              </a:ext>
            </a:extLst>
          </p:cNvPr>
          <p:cNvSpPr/>
          <p:nvPr/>
        </p:nvSpPr>
        <p:spPr>
          <a:xfrm>
            <a:off x="793789" y="434161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820A590-5398-D719-3F9E-E2C9F327E8A0}"/>
              </a:ext>
            </a:extLst>
          </p:cNvPr>
          <p:cNvSpPr/>
          <p:nvPr/>
        </p:nvSpPr>
        <p:spPr>
          <a:xfrm>
            <a:off x="1303973" y="4341614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&amp; Writing Files</a:t>
            </a:r>
            <a:endParaRPr lang="en-US" sz="2200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4D4A9F37-0E3E-D220-2558-72B5577E0A74}"/>
              </a:ext>
            </a:extLst>
          </p:cNvPr>
          <p:cNvSpPr/>
          <p:nvPr/>
        </p:nvSpPr>
        <p:spPr>
          <a:xfrm>
            <a:off x="793788" y="492275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30F9C82-3BB9-3250-C55D-9781DDD818BC}"/>
              </a:ext>
            </a:extLst>
          </p:cNvPr>
          <p:cNvSpPr/>
          <p:nvPr/>
        </p:nvSpPr>
        <p:spPr>
          <a:xfrm>
            <a:off x="1303973" y="4922758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Errors &amp; Exceptions</a:t>
            </a:r>
            <a:endParaRPr lang="en-US" sz="220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543BC9A0-C4CA-811D-98D9-BAC6C778AF4B}"/>
              </a:ext>
            </a:extLst>
          </p:cNvPr>
          <p:cNvSpPr/>
          <p:nvPr/>
        </p:nvSpPr>
        <p:spPr>
          <a:xfrm>
            <a:off x="793790" y="550390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8E77F6A-8C73-AD70-FAE3-C94500B8211F}"/>
              </a:ext>
            </a:extLst>
          </p:cNvPr>
          <p:cNvSpPr/>
          <p:nvPr/>
        </p:nvSpPr>
        <p:spPr>
          <a:xfrm>
            <a:off x="1303973" y="5553552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Try-Except for Error Handling</a:t>
            </a:r>
            <a:endParaRPr lang="en-US" sz="2200" dirty="0"/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DD8C87ED-08DE-A72C-739F-86557C98229F}"/>
              </a:ext>
            </a:extLst>
          </p:cNvPr>
          <p:cNvSpPr/>
          <p:nvPr/>
        </p:nvSpPr>
        <p:spPr>
          <a:xfrm>
            <a:off x="791858" y="618434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64F93D4D-9D9E-29B6-7626-C7D069C14AD3}"/>
              </a:ext>
            </a:extLst>
          </p:cNvPr>
          <p:cNvSpPr/>
          <p:nvPr/>
        </p:nvSpPr>
        <p:spPr>
          <a:xfrm>
            <a:off x="1303973" y="618434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19" name="Shape 11">
            <a:extLst>
              <a:ext uri="{FF2B5EF4-FFF2-40B4-BE49-F238E27FC236}">
                <a16:creationId xmlns:a16="http://schemas.microsoft.com/office/drawing/2014/main" id="{F7CB1F37-2516-3F8B-C09D-9698F44F07DB}"/>
              </a:ext>
            </a:extLst>
          </p:cNvPr>
          <p:cNvSpPr/>
          <p:nvPr/>
        </p:nvSpPr>
        <p:spPr>
          <a:xfrm>
            <a:off x="793788" y="672437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6E9EB2EC-C674-F102-B527-F893903DD5A8}"/>
              </a:ext>
            </a:extLst>
          </p:cNvPr>
          <p:cNvSpPr/>
          <p:nvPr/>
        </p:nvSpPr>
        <p:spPr>
          <a:xfrm>
            <a:off x="1303973" y="672437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9D870-B44B-F7C3-3E99-F3DA1822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B507E63-4910-3599-AABF-A5FBA03A82F0}"/>
              </a:ext>
            </a:extLst>
          </p:cNvPr>
          <p:cNvSpPr/>
          <p:nvPr/>
        </p:nvSpPr>
        <p:spPr>
          <a:xfrm>
            <a:off x="4494002" y="90884"/>
            <a:ext cx="5642396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File Handling Basics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5881A-CF6A-19E3-72FE-921468EF2252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4AEDD8-09BB-0B03-360E-C0B4DD04E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21" y="1405068"/>
            <a:ext cx="6503953" cy="47726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FE640D-E38B-BC04-7F73-9C0C0C88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271" y="1405068"/>
            <a:ext cx="7059010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2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03D82-A1BF-BC82-435B-AE117720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295AEFF-62EA-758E-2650-CE4C7609FE48}"/>
              </a:ext>
            </a:extLst>
          </p:cNvPr>
          <p:cNvSpPr/>
          <p:nvPr/>
        </p:nvSpPr>
        <p:spPr>
          <a:xfrm>
            <a:off x="3378880" y="90884"/>
            <a:ext cx="8140330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and Writing to Files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9332E-7D85-276F-E573-B311F62904BA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886F1-2ED1-5D30-6C11-F622A5670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669" y="1209110"/>
            <a:ext cx="7973061" cy="476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49767-30A5-663A-4EB4-C7AB3AAA8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68" y="5972275"/>
            <a:ext cx="7973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D3EF-73FB-0732-B361-95C0A172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8853A6-52E5-C0A5-2859-46DA53FAF34C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CB65B244-F279-C89B-DACD-0FC18292B977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340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B21E-D6E8-3440-8BF9-D144A9BC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FF556D1-10A9-5F0D-6384-8A05F040D738}"/>
              </a:ext>
            </a:extLst>
          </p:cNvPr>
          <p:cNvSpPr/>
          <p:nvPr/>
        </p:nvSpPr>
        <p:spPr>
          <a:xfrm>
            <a:off x="2419874" y="92558"/>
            <a:ext cx="10147549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Errors &amp; Exceptions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3248F-B6A8-DC1C-5021-8D7D93A7A51F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413F6-C51A-152F-B7D5-71494FE9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49" y="1098952"/>
            <a:ext cx="8554644" cy="3667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5A690-679B-D840-0EE7-5FC222CF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249" y="4766589"/>
            <a:ext cx="85546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0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C5D9-532A-17A0-4133-111769DF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F09AA09-8060-1E5A-6800-E43809DFEFD3}"/>
              </a:ext>
            </a:extLst>
          </p:cNvPr>
          <p:cNvSpPr/>
          <p:nvPr/>
        </p:nvSpPr>
        <p:spPr>
          <a:xfrm>
            <a:off x="2419874" y="92558"/>
            <a:ext cx="10147549" cy="924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Try-Except for Error Handling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42A55-C916-299B-5B2B-335B167CE6EE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C1F94-B145-E60C-8CD6-DAA6EC87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97" y="1017272"/>
            <a:ext cx="8374566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21C29-4DB6-FFF6-33AD-C3C50BB5C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317" y="4219558"/>
            <a:ext cx="826024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7CDB-5B2C-7527-77BD-E03F1D2D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5BBFD-2708-E839-A3F8-B05B0D333A06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F053A520-9DAD-A978-B5E3-C436130040BA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5725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8FC4-D10F-ECD3-8D25-6CEDAECF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514EA-D17E-2887-EEB8-57370B36974E}"/>
              </a:ext>
            </a:extLst>
          </p:cNvPr>
          <p:cNvSpPr/>
          <p:nvPr/>
        </p:nvSpPr>
        <p:spPr>
          <a:xfrm>
            <a:off x="12221737" y="6757639"/>
            <a:ext cx="2297151" cy="14175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1E2F41E-5C86-4FE3-6AF7-16FFC637BDE9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6F6FBD00-9CC8-642E-8151-A1DE0BF3F5C7}"/>
              </a:ext>
            </a:extLst>
          </p:cNvPr>
          <p:cNvSpPr/>
          <p:nvPr/>
        </p:nvSpPr>
        <p:spPr>
          <a:xfrm>
            <a:off x="5795457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</a:t>
            </a:r>
            <a:r>
              <a:rPr lang="en-US" sz="2500" dirty="0" err="1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Numpy</a:t>
            </a: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Basics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907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</Words>
  <Application>Microsoft Office PowerPoint</Application>
  <PresentationFormat>Custom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Tomorrow Semi Bold</vt:lpstr>
      <vt:lpstr>Arial</vt:lpstr>
      <vt:lpstr>Tomorrow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29</cp:revision>
  <dcterms:created xsi:type="dcterms:W3CDTF">2025-05-23T05:54:22Z</dcterms:created>
  <dcterms:modified xsi:type="dcterms:W3CDTF">2025-06-03T03:22:53Z</dcterms:modified>
</cp:coreProperties>
</file>