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59" r:id="rId4"/>
    <p:sldId id="262" r:id="rId5"/>
    <p:sldId id="260" r:id="rId6"/>
    <p:sldId id="261" r:id="rId7"/>
    <p:sldId id="263" r:id="rId8"/>
  </p:sldIdLst>
  <p:sldSz cx="14630400" cy="8229600"/>
  <p:notesSz cx="8229600" cy="14630400"/>
  <p:embeddedFontLst>
    <p:embeddedFont>
      <p:font typeface="Tomorrow Semi Bold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5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368B1-4DB4-BCBD-BD89-9D4A6E01E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FF891C-D13D-4BD4-26E6-F510BDD01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F2242-5A22-CD58-D958-440F6447D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BF73D-24AB-E0C1-6CAE-A192DB9EE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220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3871-06C1-0EB1-21B2-946A072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6403B-F7C0-900A-54E3-4A7255CE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063E9-40D0-92DC-FCB9-1B9A5F47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574C-0322-6545-CDBB-63538025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4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D865-F275-35B4-161E-2DA2181C8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F32CE3-A0B7-427A-4C42-5299716FD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F4B2D-02E4-BF6A-CCEE-BB444033B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6A057-5B2E-D514-1AE5-63C43485C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6709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Pandas &amp; Matplotlib Overview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797654" y="527189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797654" y="2386005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797654" y="3293195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307837" y="3293195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Introduction to Pandas (Series &amp; </a:t>
            </a:r>
            <a:r>
              <a:rPr lang="en-US" sz="2200" dirty="0" err="1">
                <a:solidFill>
                  <a:srgbClr val="61615C"/>
                </a:solidFill>
                <a:latin typeface="Tomorrow Semi Bold" pitchFamily="34" charset="0"/>
              </a:rPr>
              <a:t>DataFrames</a:t>
            </a: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)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797653" y="3874339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307837" y="3874339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Filtering and Data Analysis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797652" y="445548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307837" y="4455483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Plotting &amp; Visualizing with Matplotlib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797654" y="5036627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307837" y="5086277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Reading and Processing CSV Files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791309" y="570460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305907" y="5756843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795722" y="643431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305907" y="6434312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317E4176-8AC5-0794-C816-793195955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91302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Pandas – Series &amp; Data Frames</a:t>
            </a:r>
            <a:endParaRPr lang="en-US" sz="44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7D83D9-0768-BDBC-5A7E-60371E2F2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350" y="1447428"/>
            <a:ext cx="7849695" cy="26673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838E5F0-EDAA-8FC8-2E60-FB975B41D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351" y="4114800"/>
            <a:ext cx="7849695" cy="36183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3191302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Filtering and Data Analysis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E2CFF-E86F-E545-A6B5-44CD6775A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368" y="1524084"/>
            <a:ext cx="8383664" cy="613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B2F55-9353-D620-66A6-2479E820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5C130DB-B8CD-A2F3-3317-1FB03FDEB6C2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Short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7652DB-9808-C25F-4DE1-74D602A72AE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7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2678346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Reading CSV &amp; Processing Data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23FF2-208E-27C5-F46C-E6B2B5D8D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394" y="1435029"/>
            <a:ext cx="6001205" cy="4272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DB89C-357A-6F31-3013-25E51447E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2394" y="5718096"/>
            <a:ext cx="6134956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9F4B-B166-1437-9B95-7526DFE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F9BBE74-98EC-F52C-2C1C-F62A94655873}"/>
              </a:ext>
            </a:extLst>
          </p:cNvPr>
          <p:cNvSpPr/>
          <p:nvPr/>
        </p:nvSpPr>
        <p:spPr>
          <a:xfrm>
            <a:off x="2678346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Data Visualization with Matplotlib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0C28-9362-9693-FE56-029467406CA0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CCCEF-D8A8-E344-F6B9-5E789362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92" y="2163897"/>
            <a:ext cx="6049219" cy="4134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BBA46E-4427-6788-1123-DFF976E60A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538" y="2163897"/>
            <a:ext cx="6947542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3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B7007-4D95-6974-DB6B-E5F539D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F7A1A29-5EC9-EF50-4691-68D1F7D7DBD4}"/>
              </a:ext>
            </a:extLst>
          </p:cNvPr>
          <p:cNvSpPr/>
          <p:nvPr/>
        </p:nvSpPr>
        <p:spPr>
          <a:xfrm>
            <a:off x="3173548" y="3760410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 marL="0" indent="0" algn="l">
              <a:lnSpc>
                <a:spcPts val="2750"/>
              </a:lnSpc>
              <a:buNone/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			Main Break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017F3-B4D2-A4B9-3C85-22B9AAB29203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4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58</Words>
  <Application>Microsoft Office PowerPoint</Application>
  <PresentationFormat>Custom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Tomorrow Semi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lenovo</cp:lastModifiedBy>
  <cp:revision>15</cp:revision>
  <dcterms:created xsi:type="dcterms:W3CDTF">2025-05-23T05:58:18Z</dcterms:created>
  <dcterms:modified xsi:type="dcterms:W3CDTF">2025-06-02T04:54:55Z</dcterms:modified>
</cp:coreProperties>
</file>